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4" name="Shape 17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13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13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13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/>
          <p:nvPr>
            <p:ph type="pic" sz="quarter" idx="13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Image"/>
          <p:cNvSpPr/>
          <p:nvPr>
            <p:ph type="pic" sz="half" idx="14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Image"/>
          <p:cNvSpPr/>
          <p:nvPr>
            <p:ph type="pic" idx="15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/>
          <p:nvPr>
            <p:ph type="pic" idx="13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solidFill>
          <a:srgbClr val="F4F4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lide Number"/>
          <p:cNvSpPr txBox="1"/>
          <p:nvPr>
            <p:ph type="sldNum" sz="quarter" idx="2"/>
          </p:nvPr>
        </p:nvSpPr>
        <p:spPr>
          <a:xfrm>
            <a:off x="11949162" y="11985128"/>
            <a:ext cx="470794" cy="464692"/>
          </a:xfrm>
          <a:prstGeom prst="rect">
            <a:avLst/>
          </a:prstGeom>
        </p:spPr>
        <p:txBody>
          <a:bodyPr lIns="59531" tIns="59531" rIns="59531" bIns="59531" anchor="t"/>
          <a:lstStyle>
            <a:lvl1pPr defTabSz="821531"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itle Text"/>
          <p:cNvSpPr txBox="1"/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800">
              <a:lnSpc>
                <a:spcPct val="90000"/>
              </a:lnSpc>
              <a:defRPr b="0" spc="0" sz="88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7" name="Body Level One…"/>
          <p:cNvSpPr txBox="1"/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lIns="91439" tIns="91439" rIns="91439" bIns="91439"/>
          <a:lstStyle>
            <a:lvl1pPr marL="457200" indent="-457200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1pPr>
            <a:lvl2pPr marL="990600" indent="-533400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2pPr>
            <a:lvl3pPr marL="1554479" indent="-640079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3pPr>
            <a:lvl4pPr marL="2082800" indent="-711200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4pPr>
            <a:lvl5pPr marL="2540000" indent="-711200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8" name="Slide Number"/>
          <p:cNvSpPr txBox="1"/>
          <p:nvPr>
            <p:ph type="sldNum" sz="quarter" idx="2"/>
          </p:nvPr>
        </p:nvSpPr>
        <p:spPr>
          <a:xfrm>
            <a:off x="22203052" y="12835870"/>
            <a:ext cx="504548" cy="48391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itle Text"/>
          <p:cNvSpPr txBox="1"/>
          <p:nvPr>
            <p:ph type="title"/>
          </p:nvPr>
        </p:nvSpPr>
        <p:spPr>
          <a:xfrm>
            <a:off x="3048000" y="2244725"/>
            <a:ext cx="18288000" cy="4775201"/>
          </a:xfrm>
          <a:prstGeom prst="rect">
            <a:avLst/>
          </a:prstGeom>
        </p:spPr>
        <p:txBody>
          <a:bodyPr lIns="91439" tIns="91439" rIns="91439" bIns="91439" anchor="b"/>
          <a:lstStyle>
            <a:lvl1pPr algn="ctr" defTabSz="1828800">
              <a:lnSpc>
                <a:spcPct val="90000"/>
              </a:lnSpc>
              <a:defRPr b="0" spc="0" sz="120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6" name="Body Level One…"/>
          <p:cNvSpPr txBox="1"/>
          <p:nvPr>
            <p:ph type="body" sz="quarter" idx="1"/>
          </p:nvPr>
        </p:nvSpPr>
        <p:spPr>
          <a:xfrm>
            <a:off x="3048000" y="7204075"/>
            <a:ext cx="18288000" cy="3311525"/>
          </a:xfrm>
          <a:prstGeom prst="rect">
            <a:avLst/>
          </a:prstGeom>
        </p:spPr>
        <p:txBody>
          <a:bodyPr lIns="91439" tIns="91439" rIns="91439" bIns="91439"/>
          <a:lstStyle>
            <a:lvl1pPr marL="0" indent="0" algn="ctr" defTabSz="1828800">
              <a:spcBef>
                <a:spcPts val="2000"/>
              </a:spcBef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0" indent="457200" algn="ctr" defTabSz="1828800">
              <a:spcBef>
                <a:spcPts val="2000"/>
              </a:spcBef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0" indent="914400" algn="ctr" defTabSz="1828800">
              <a:spcBef>
                <a:spcPts val="2000"/>
              </a:spcBef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 defTabSz="1828800">
              <a:spcBef>
                <a:spcPts val="2000"/>
              </a:spcBef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 defTabSz="1828800">
              <a:spcBef>
                <a:spcPts val="2000"/>
              </a:spcBef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7" name="Slide Number"/>
          <p:cNvSpPr txBox="1"/>
          <p:nvPr>
            <p:ph type="sldNum" sz="quarter" idx="2"/>
          </p:nvPr>
        </p:nvSpPr>
        <p:spPr>
          <a:xfrm>
            <a:off x="22172989" y="12813570"/>
            <a:ext cx="534611" cy="52851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/>
          <p:nvPr>
            <p:ph type="pic" idx="13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14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/>
          <p:nvPr>
            <p:ph type="pic" idx="13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13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13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660384004_1290x1720.jpg"/>
          <p:cNvSpPr/>
          <p:nvPr>
            <p:ph type="pic" idx="14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13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13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hyperlink" Target="http://pptpop.com/" TargetMode="Externa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hyperlink" Target="https://clemencelepers.gumroad.com/" TargetMode="Externa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Brought to you by PPTPOP, the blog for next-level presentation advice and templates."/>
          <p:cNvSpPr txBox="1"/>
          <p:nvPr/>
        </p:nvSpPr>
        <p:spPr>
          <a:xfrm>
            <a:off x="7241916" y="5051824"/>
            <a:ext cx="9900168" cy="3663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6000">
                <a:latin typeface="Arial"/>
                <a:ea typeface="Arial"/>
                <a:cs typeface="Arial"/>
                <a:sym typeface="Arial"/>
              </a:defRPr>
            </a:pPr>
            <a:r>
              <a:t>Brought to you by </a:t>
            </a:r>
            <a:r>
              <a:rPr u="sng">
                <a:solidFill>
                  <a:srgbClr val="0097A7"/>
                </a:solidFill>
                <a:hlinkClick r:id="rId2" invalidUrl="" action="" tgtFrame="" tooltip="" history="1" highlightClick="0" endSnd="0"/>
              </a:rPr>
              <a:t>PPTPOP</a:t>
            </a:r>
            <a:r>
              <a:t>, the blog for next-level presentation advice and templates.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Rectangle"/>
          <p:cNvSpPr/>
          <p:nvPr/>
        </p:nvSpPr>
        <p:spPr>
          <a:xfrm>
            <a:off x="-8249" y="-6190"/>
            <a:ext cx="24400498" cy="13728380"/>
          </a:xfrm>
          <a:prstGeom prst="rect">
            <a:avLst/>
          </a:prstGeom>
          <a:solidFill>
            <a:srgbClr val="1A1B1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4CD78B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80" name="Triangle"/>
          <p:cNvSpPr/>
          <p:nvPr/>
        </p:nvSpPr>
        <p:spPr>
          <a:xfrm>
            <a:off x="-12" y="10887409"/>
            <a:ext cx="2483154" cy="28065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31323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81" name="Rounded Rectangle"/>
          <p:cNvSpPr/>
          <p:nvPr/>
        </p:nvSpPr>
        <p:spPr>
          <a:xfrm>
            <a:off x="2095854" y="4071460"/>
            <a:ext cx="4772075" cy="7601049"/>
          </a:xfrm>
          <a:prstGeom prst="roundRect">
            <a:avLst>
              <a:gd name="adj" fmla="val 3204"/>
            </a:avLst>
          </a:prstGeom>
          <a:solidFill>
            <a:srgbClr val="898E8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82" name="Rounded Rectangle"/>
          <p:cNvSpPr/>
          <p:nvPr/>
        </p:nvSpPr>
        <p:spPr>
          <a:xfrm>
            <a:off x="7235927" y="4071460"/>
            <a:ext cx="4772074" cy="7601049"/>
          </a:xfrm>
          <a:prstGeom prst="roundRect">
            <a:avLst>
              <a:gd name="adj" fmla="val 3204"/>
            </a:avLst>
          </a:prstGeom>
          <a:solidFill>
            <a:srgbClr val="898E8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83" name="Rounded Rectangle"/>
          <p:cNvSpPr/>
          <p:nvPr/>
        </p:nvSpPr>
        <p:spPr>
          <a:xfrm>
            <a:off x="12375999" y="4071460"/>
            <a:ext cx="4772075" cy="7601049"/>
          </a:xfrm>
          <a:prstGeom prst="roundRect">
            <a:avLst>
              <a:gd name="adj" fmla="val 3204"/>
            </a:avLst>
          </a:prstGeom>
          <a:solidFill>
            <a:srgbClr val="898E8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84" name="Rounded Rectangle"/>
          <p:cNvSpPr/>
          <p:nvPr/>
        </p:nvSpPr>
        <p:spPr>
          <a:xfrm>
            <a:off x="17516071" y="4071460"/>
            <a:ext cx="4772075" cy="7601049"/>
          </a:xfrm>
          <a:prstGeom prst="roundRect">
            <a:avLst>
              <a:gd name="adj" fmla="val 3204"/>
            </a:avLst>
          </a:prstGeom>
          <a:solidFill>
            <a:srgbClr val="898E8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85" name="Circle"/>
          <p:cNvSpPr/>
          <p:nvPr/>
        </p:nvSpPr>
        <p:spPr>
          <a:xfrm>
            <a:off x="3148391" y="4579575"/>
            <a:ext cx="2667001" cy="2667001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86" name="Circle"/>
          <p:cNvSpPr/>
          <p:nvPr/>
        </p:nvSpPr>
        <p:spPr>
          <a:xfrm>
            <a:off x="8288463" y="4579575"/>
            <a:ext cx="2667001" cy="2667001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87" name="Circle"/>
          <p:cNvSpPr/>
          <p:nvPr/>
        </p:nvSpPr>
        <p:spPr>
          <a:xfrm>
            <a:off x="13428536" y="4579575"/>
            <a:ext cx="2667001" cy="2667001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88" name="Circle"/>
          <p:cNvSpPr/>
          <p:nvPr/>
        </p:nvSpPr>
        <p:spPr>
          <a:xfrm>
            <a:off x="18568609" y="4579575"/>
            <a:ext cx="2667001" cy="2667001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89" name="Lorem Ipsum has been the industry's standard dummy text ever since the 1500s…"/>
          <p:cNvSpPr txBox="1"/>
          <p:nvPr/>
        </p:nvSpPr>
        <p:spPr>
          <a:xfrm>
            <a:off x="2507810" y="8705564"/>
            <a:ext cx="3948162" cy="224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Lorem Ipsum has been the industry's standard dummy text ever since the 1500s…</a:t>
            </a:r>
          </a:p>
        </p:txBody>
      </p:sp>
      <p:sp>
        <p:nvSpPr>
          <p:cNvPr id="290" name="Lorem Ipsum has been the industry's standard dummy text ever since the 1500s…"/>
          <p:cNvSpPr txBox="1"/>
          <p:nvPr/>
        </p:nvSpPr>
        <p:spPr>
          <a:xfrm>
            <a:off x="7647883" y="8705564"/>
            <a:ext cx="3948162" cy="224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Lorem Ipsum has been the industry's standard dummy text ever since the 1500s…</a:t>
            </a:r>
          </a:p>
        </p:txBody>
      </p:sp>
      <p:sp>
        <p:nvSpPr>
          <p:cNvPr id="291" name="Lorem Ipsum has been the industry's standard dummy text ever since the 1500s…"/>
          <p:cNvSpPr txBox="1"/>
          <p:nvPr/>
        </p:nvSpPr>
        <p:spPr>
          <a:xfrm>
            <a:off x="12787955" y="8705564"/>
            <a:ext cx="3948162" cy="224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Lorem Ipsum has been the industry's standard dummy text ever since the 1500s…</a:t>
            </a:r>
          </a:p>
        </p:txBody>
      </p:sp>
      <p:sp>
        <p:nvSpPr>
          <p:cNvPr id="292" name="Lorem Ipsum has been the industry's standard dummy text ever since the 1500s…"/>
          <p:cNvSpPr txBox="1"/>
          <p:nvPr/>
        </p:nvSpPr>
        <p:spPr>
          <a:xfrm>
            <a:off x="17928028" y="8705564"/>
            <a:ext cx="3948162" cy="224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Lorem Ipsum has been the industry's standard dummy text ever since the 1500s…</a:t>
            </a:r>
          </a:p>
        </p:txBody>
      </p:sp>
      <p:sp>
        <p:nvSpPr>
          <p:cNvPr id="293" name="Name"/>
          <p:cNvSpPr txBox="1"/>
          <p:nvPr/>
        </p:nvSpPr>
        <p:spPr>
          <a:xfrm>
            <a:off x="2507810" y="7869924"/>
            <a:ext cx="3948162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b="1" sz="4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Name</a:t>
            </a:r>
          </a:p>
        </p:txBody>
      </p:sp>
      <p:sp>
        <p:nvSpPr>
          <p:cNvPr id="294" name="Name"/>
          <p:cNvSpPr txBox="1"/>
          <p:nvPr/>
        </p:nvSpPr>
        <p:spPr>
          <a:xfrm>
            <a:off x="7647883" y="7869924"/>
            <a:ext cx="3948162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b="1" sz="4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Name</a:t>
            </a:r>
          </a:p>
        </p:txBody>
      </p:sp>
      <p:sp>
        <p:nvSpPr>
          <p:cNvPr id="295" name="Name"/>
          <p:cNvSpPr txBox="1"/>
          <p:nvPr/>
        </p:nvSpPr>
        <p:spPr>
          <a:xfrm>
            <a:off x="12787955" y="7869924"/>
            <a:ext cx="3948162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b="1" sz="4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Name</a:t>
            </a:r>
          </a:p>
        </p:txBody>
      </p:sp>
      <p:sp>
        <p:nvSpPr>
          <p:cNvPr id="296" name="Name"/>
          <p:cNvSpPr txBox="1"/>
          <p:nvPr/>
        </p:nvSpPr>
        <p:spPr>
          <a:xfrm>
            <a:off x="17928028" y="7869924"/>
            <a:ext cx="3948162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b="1" sz="4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Name</a:t>
            </a:r>
          </a:p>
        </p:txBody>
      </p:sp>
      <p:sp>
        <p:nvSpPr>
          <p:cNvPr id="297" name="The Team"/>
          <p:cNvSpPr txBox="1"/>
          <p:nvPr/>
        </p:nvSpPr>
        <p:spPr>
          <a:xfrm>
            <a:off x="9499706" y="1408879"/>
            <a:ext cx="5384588" cy="1278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lnSpc>
                <a:spcPct val="100000"/>
              </a:lnSpc>
              <a:spcBef>
                <a:spcPts val="0"/>
              </a:spcBef>
              <a:defRPr b="1" sz="8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The Team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Rectangle"/>
          <p:cNvSpPr/>
          <p:nvPr/>
        </p:nvSpPr>
        <p:spPr>
          <a:xfrm>
            <a:off x="1143560" y="4032418"/>
            <a:ext cx="10806211" cy="4020847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00" name="Rectangle"/>
          <p:cNvSpPr/>
          <p:nvPr/>
        </p:nvSpPr>
        <p:spPr>
          <a:xfrm>
            <a:off x="12440439" y="4032418"/>
            <a:ext cx="10800001" cy="4020847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01" name="Rectangle"/>
          <p:cNvSpPr/>
          <p:nvPr/>
        </p:nvSpPr>
        <p:spPr>
          <a:xfrm>
            <a:off x="12440439" y="8460658"/>
            <a:ext cx="10800001" cy="4020847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02" name="Rectangle"/>
          <p:cNvSpPr/>
          <p:nvPr/>
        </p:nvSpPr>
        <p:spPr>
          <a:xfrm>
            <a:off x="1143560" y="8460658"/>
            <a:ext cx="10800001" cy="4020847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03" name="Text that summarizes point 1"/>
          <p:cNvSpPr txBox="1"/>
          <p:nvPr/>
        </p:nvSpPr>
        <p:spPr>
          <a:xfrm>
            <a:off x="2606818" y="5253826"/>
            <a:ext cx="3329385" cy="2049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Text that summarizes point 1</a:t>
            </a:r>
          </a:p>
        </p:txBody>
      </p:sp>
      <p:sp>
        <p:nvSpPr>
          <p:cNvPr id="304" name="Text that summarizes point 2"/>
          <p:cNvSpPr txBox="1"/>
          <p:nvPr/>
        </p:nvSpPr>
        <p:spPr>
          <a:xfrm>
            <a:off x="16999886" y="5253826"/>
            <a:ext cx="3329385" cy="2049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Text that summarizes point 2</a:t>
            </a:r>
          </a:p>
        </p:txBody>
      </p:sp>
      <p:sp>
        <p:nvSpPr>
          <p:cNvPr id="305" name="Text that summarizes point 3"/>
          <p:cNvSpPr txBox="1"/>
          <p:nvPr/>
        </p:nvSpPr>
        <p:spPr>
          <a:xfrm>
            <a:off x="2606818" y="9231084"/>
            <a:ext cx="3329385" cy="2049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Text that summarizes point 3</a:t>
            </a:r>
          </a:p>
        </p:txBody>
      </p:sp>
      <p:sp>
        <p:nvSpPr>
          <p:cNvPr id="306" name="Text that summarizes point 3"/>
          <p:cNvSpPr txBox="1"/>
          <p:nvPr/>
        </p:nvSpPr>
        <p:spPr>
          <a:xfrm>
            <a:off x="16999886" y="9231084"/>
            <a:ext cx="3329385" cy="2049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Text that summarizes point 3</a:t>
            </a:r>
          </a:p>
        </p:txBody>
      </p:sp>
      <p:sp>
        <p:nvSpPr>
          <p:cNvPr id="307" name="Put Your Slide Headline Here"/>
          <p:cNvSpPr txBox="1"/>
          <p:nvPr/>
        </p:nvSpPr>
        <p:spPr>
          <a:xfrm>
            <a:off x="1064582" y="1116138"/>
            <a:ext cx="8848069" cy="858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lnSpc>
                <a:spcPct val="100000"/>
              </a:lnSpc>
              <a:spcBef>
                <a:spcPts val="0"/>
              </a:spcBef>
              <a:defRPr b="1" sz="5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Put Your Slide Headline Here</a:t>
            </a:r>
          </a:p>
        </p:txBody>
      </p:sp>
      <p:sp>
        <p:nvSpPr>
          <p:cNvPr id="308" name="Line"/>
          <p:cNvSpPr/>
          <p:nvPr/>
        </p:nvSpPr>
        <p:spPr>
          <a:xfrm>
            <a:off x="1155920" y="2600474"/>
            <a:ext cx="5627228" cy="1"/>
          </a:xfrm>
          <a:prstGeom prst="line">
            <a:avLst/>
          </a:prstGeom>
          <a:ln w="25400">
            <a:solidFill>
              <a:srgbClr val="929292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b="1"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" name="Group"/>
          <p:cNvGrpSpPr/>
          <p:nvPr/>
        </p:nvGrpSpPr>
        <p:grpSpPr>
          <a:xfrm>
            <a:off x="8669470" y="4663578"/>
            <a:ext cx="6751320" cy="7182772"/>
            <a:chOff x="0" y="0"/>
            <a:chExt cx="6751318" cy="7182770"/>
          </a:xfrm>
        </p:grpSpPr>
        <p:grpSp>
          <p:nvGrpSpPr>
            <p:cNvPr id="312" name="Group"/>
            <p:cNvGrpSpPr/>
            <p:nvPr/>
          </p:nvGrpSpPr>
          <p:grpSpPr>
            <a:xfrm>
              <a:off x="-1" y="0"/>
              <a:ext cx="6751320" cy="7182771"/>
              <a:chOff x="0" y="0"/>
              <a:chExt cx="6751318" cy="7182770"/>
            </a:xfrm>
          </p:grpSpPr>
          <p:sp>
            <p:nvSpPr>
              <p:cNvPr id="310" name="Oval"/>
              <p:cNvSpPr/>
              <p:nvPr/>
            </p:nvSpPr>
            <p:spPr>
              <a:xfrm>
                <a:off x="1679595" y="-1"/>
                <a:ext cx="3392130" cy="7182772"/>
              </a:xfrm>
              <a:prstGeom prst="ellipse">
                <a:avLst/>
              </a:prstGeom>
              <a:solidFill>
                <a:srgbClr val="F2F2F2"/>
              </a:solidFill>
              <a:ln w="12700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  <a:spcBef>
                    <a:spcPts val="0"/>
                  </a:spcBef>
                  <a:defRPr sz="18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1" name="Oval"/>
              <p:cNvSpPr/>
              <p:nvPr/>
            </p:nvSpPr>
            <p:spPr>
              <a:xfrm rot="16200000">
                <a:off x="1571204" y="478510"/>
                <a:ext cx="3608910" cy="6751320"/>
              </a:xfrm>
              <a:prstGeom prst="ellipse">
                <a:avLst/>
              </a:prstGeom>
              <a:solidFill>
                <a:srgbClr val="F2F2F2"/>
              </a:solidFill>
              <a:ln w="12700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  <a:spcBef>
                    <a:spcPts val="0"/>
                  </a:spcBef>
                  <a:defRPr sz="18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313" name="Shape"/>
            <p:cNvSpPr/>
            <p:nvPr/>
          </p:nvSpPr>
          <p:spPr>
            <a:xfrm>
              <a:off x="208985" y="4031382"/>
              <a:ext cx="2970076" cy="2750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4400" y="0"/>
                    <a:pt x="18000" y="0"/>
                    <a:pt x="21600" y="0"/>
                  </a:cubicBezTo>
                  <a:cubicBezTo>
                    <a:pt x="21600" y="3600"/>
                    <a:pt x="21600" y="7200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lnSpc>
                  <a:spcPct val="100000"/>
                </a:lnSpc>
                <a:spcBef>
                  <a:spcPts val="0"/>
                </a:spcBef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4" name="Shape"/>
            <p:cNvSpPr/>
            <p:nvPr/>
          </p:nvSpPr>
          <p:spPr>
            <a:xfrm rot="10800000">
              <a:off x="3601899" y="841043"/>
              <a:ext cx="2970077" cy="2750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4400" y="0"/>
                    <a:pt x="18000" y="0"/>
                    <a:pt x="21600" y="0"/>
                  </a:cubicBezTo>
                  <a:cubicBezTo>
                    <a:pt x="21600" y="3600"/>
                    <a:pt x="21600" y="7200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lnSpc>
                  <a:spcPct val="100000"/>
                </a:lnSpc>
                <a:spcBef>
                  <a:spcPts val="0"/>
                </a:spcBef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5" name="Shape"/>
            <p:cNvSpPr/>
            <p:nvPr/>
          </p:nvSpPr>
          <p:spPr>
            <a:xfrm flipH="1">
              <a:off x="3601899" y="4031381"/>
              <a:ext cx="2970077" cy="2750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4400" y="0"/>
                    <a:pt x="18000" y="0"/>
                    <a:pt x="21600" y="0"/>
                  </a:cubicBezTo>
                  <a:cubicBezTo>
                    <a:pt x="21600" y="3600"/>
                    <a:pt x="21600" y="7200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lnSpc>
                  <a:spcPct val="100000"/>
                </a:lnSpc>
                <a:spcBef>
                  <a:spcPts val="0"/>
                </a:spcBef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6" name="Shape"/>
            <p:cNvSpPr/>
            <p:nvPr/>
          </p:nvSpPr>
          <p:spPr>
            <a:xfrm flipH="1" rot="10800000">
              <a:off x="208983" y="841043"/>
              <a:ext cx="2970077" cy="2750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4400" y="0"/>
                    <a:pt x="18000" y="0"/>
                    <a:pt x="21600" y="0"/>
                  </a:cubicBezTo>
                  <a:cubicBezTo>
                    <a:pt x="21600" y="3600"/>
                    <a:pt x="21600" y="7200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lnSpc>
                  <a:spcPct val="100000"/>
                </a:lnSpc>
                <a:spcBef>
                  <a:spcPts val="0"/>
                </a:spcBef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318" name="Text 1  This is an example text.…"/>
          <p:cNvSpPr txBox="1"/>
          <p:nvPr/>
        </p:nvSpPr>
        <p:spPr>
          <a:xfrm>
            <a:off x="2087176" y="5066570"/>
            <a:ext cx="5767282" cy="31819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50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Text 1</a:t>
            </a:r>
            <a:br/>
            <a:br/>
            <a:r>
              <a:t>This is an example text. </a:t>
            </a:r>
          </a:p>
          <a:p>
            <a:pPr defTabSz="914400">
              <a:lnSpc>
                <a:spcPct val="100000"/>
              </a:lnSpc>
              <a:spcBef>
                <a:spcPts val="30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Go ahead and replace it with your own text. </a:t>
            </a:r>
          </a:p>
        </p:txBody>
      </p:sp>
      <p:sp>
        <p:nvSpPr>
          <p:cNvPr id="319" name="Text 3…"/>
          <p:cNvSpPr txBox="1"/>
          <p:nvPr/>
        </p:nvSpPr>
        <p:spPr>
          <a:xfrm>
            <a:off x="16573658" y="5066570"/>
            <a:ext cx="5455649" cy="3280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Text 3</a:t>
            </a:r>
          </a:p>
          <a:p>
            <a:pPr defTabSz="9144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>
              <a:lnSpc>
                <a:spcPct val="100000"/>
              </a:lnSpc>
              <a:spcBef>
                <a:spcPts val="30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This is an example text. </a:t>
            </a:r>
          </a:p>
          <a:p>
            <a:pPr defTabSz="914400">
              <a:lnSpc>
                <a:spcPct val="100000"/>
              </a:lnSpc>
              <a:spcBef>
                <a:spcPts val="30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Go ahead and replace it with your own text. </a:t>
            </a:r>
          </a:p>
        </p:txBody>
      </p:sp>
      <p:sp>
        <p:nvSpPr>
          <p:cNvPr id="320" name="Text 4…"/>
          <p:cNvSpPr txBox="1"/>
          <p:nvPr/>
        </p:nvSpPr>
        <p:spPr>
          <a:xfrm>
            <a:off x="16573658" y="8967551"/>
            <a:ext cx="5455649" cy="3280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Text 4</a:t>
            </a:r>
          </a:p>
          <a:p>
            <a:pPr defTabSz="9144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>
              <a:lnSpc>
                <a:spcPct val="100000"/>
              </a:lnSpc>
              <a:spcBef>
                <a:spcPts val="30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This is an example text. </a:t>
            </a:r>
          </a:p>
          <a:p>
            <a:pPr defTabSz="914400">
              <a:lnSpc>
                <a:spcPct val="100000"/>
              </a:lnSpc>
              <a:spcBef>
                <a:spcPts val="30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Go ahead and replace it with your own text.</a:t>
            </a:r>
          </a:p>
        </p:txBody>
      </p:sp>
      <p:sp>
        <p:nvSpPr>
          <p:cNvPr id="321" name="Text 2…"/>
          <p:cNvSpPr txBox="1"/>
          <p:nvPr/>
        </p:nvSpPr>
        <p:spPr>
          <a:xfrm>
            <a:off x="2030862" y="8967551"/>
            <a:ext cx="6320435" cy="3280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Text 2</a:t>
            </a:r>
          </a:p>
          <a:p>
            <a:pPr defTabSz="9144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>
              <a:lnSpc>
                <a:spcPct val="100000"/>
              </a:lnSpc>
              <a:spcBef>
                <a:spcPts val="30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This is an example text. </a:t>
            </a:r>
          </a:p>
          <a:p>
            <a:pPr defTabSz="914400">
              <a:lnSpc>
                <a:spcPct val="100000"/>
              </a:lnSpc>
              <a:spcBef>
                <a:spcPts val="30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Go ahead and replace it with your own text. </a:t>
            </a:r>
          </a:p>
        </p:txBody>
      </p:sp>
      <p:sp>
        <p:nvSpPr>
          <p:cNvPr id="322" name="Line"/>
          <p:cNvSpPr/>
          <p:nvPr/>
        </p:nvSpPr>
        <p:spPr>
          <a:xfrm>
            <a:off x="2081077" y="5775007"/>
            <a:ext cx="5779480" cy="1"/>
          </a:xfrm>
          <a:prstGeom prst="line">
            <a:avLst/>
          </a:prstGeom>
          <a:ln w="38100">
            <a:solidFill>
              <a:srgbClr val="5E5E5E"/>
            </a:solidFill>
            <a:miter lim="400000"/>
          </a:ln>
        </p:spPr>
        <p:txBody>
          <a:bodyPr lIns="52916" tIns="52916" rIns="52916" bIns="52916" anchor="ctr"/>
          <a:lstStyle/>
          <a:p>
            <a:pPr algn="ctr" defTabSz="760677">
              <a:lnSpc>
                <a:spcPct val="100000"/>
              </a:lnSpc>
              <a:spcBef>
                <a:spcPts val="0"/>
              </a:spcBef>
              <a:defRPr sz="2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23" name="Line"/>
          <p:cNvSpPr/>
          <p:nvPr/>
        </p:nvSpPr>
        <p:spPr>
          <a:xfrm>
            <a:off x="2081077" y="9713843"/>
            <a:ext cx="5779480" cy="1"/>
          </a:xfrm>
          <a:prstGeom prst="line">
            <a:avLst/>
          </a:prstGeom>
          <a:ln w="38100">
            <a:solidFill>
              <a:srgbClr val="5E5E5E"/>
            </a:solidFill>
            <a:miter lim="400000"/>
          </a:ln>
        </p:spPr>
        <p:txBody>
          <a:bodyPr lIns="52916" tIns="52916" rIns="52916" bIns="52916" anchor="ctr"/>
          <a:lstStyle/>
          <a:p>
            <a:pPr algn="ctr" defTabSz="760677">
              <a:lnSpc>
                <a:spcPct val="100000"/>
              </a:lnSpc>
              <a:spcBef>
                <a:spcPts val="0"/>
              </a:spcBef>
              <a:defRPr sz="2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24" name="Line"/>
          <p:cNvSpPr/>
          <p:nvPr/>
        </p:nvSpPr>
        <p:spPr>
          <a:xfrm>
            <a:off x="16573658" y="9713843"/>
            <a:ext cx="5779480" cy="1"/>
          </a:xfrm>
          <a:prstGeom prst="line">
            <a:avLst/>
          </a:prstGeom>
          <a:ln w="38100">
            <a:solidFill>
              <a:srgbClr val="272D43"/>
            </a:solidFill>
            <a:miter lim="400000"/>
          </a:ln>
        </p:spPr>
        <p:txBody>
          <a:bodyPr lIns="52916" tIns="52916" rIns="52916" bIns="52916" anchor="ctr"/>
          <a:lstStyle/>
          <a:p>
            <a:pPr algn="ctr" defTabSz="760677">
              <a:lnSpc>
                <a:spcPct val="100000"/>
              </a:lnSpc>
              <a:spcBef>
                <a:spcPts val="0"/>
              </a:spcBef>
              <a:defRPr sz="2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25" name="Line"/>
          <p:cNvSpPr/>
          <p:nvPr/>
        </p:nvSpPr>
        <p:spPr>
          <a:xfrm>
            <a:off x="16573658" y="5775007"/>
            <a:ext cx="5779480" cy="1"/>
          </a:xfrm>
          <a:prstGeom prst="line">
            <a:avLst/>
          </a:prstGeom>
          <a:ln w="38100">
            <a:solidFill>
              <a:srgbClr val="5E5E5E"/>
            </a:solidFill>
            <a:miter lim="400000"/>
          </a:ln>
        </p:spPr>
        <p:txBody>
          <a:bodyPr lIns="52916" tIns="52916" rIns="52916" bIns="52916" anchor="ctr"/>
          <a:lstStyle/>
          <a:p>
            <a:pPr algn="ctr" defTabSz="760677">
              <a:lnSpc>
                <a:spcPct val="100000"/>
              </a:lnSpc>
              <a:spcBef>
                <a:spcPts val="0"/>
              </a:spcBef>
              <a:defRPr sz="2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26" name="Put Your Slide Headline Here"/>
          <p:cNvSpPr txBox="1"/>
          <p:nvPr/>
        </p:nvSpPr>
        <p:spPr>
          <a:xfrm>
            <a:off x="1064582" y="1116138"/>
            <a:ext cx="8848069" cy="858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lnSpc>
                <a:spcPct val="100000"/>
              </a:lnSpc>
              <a:spcBef>
                <a:spcPts val="0"/>
              </a:spcBef>
              <a:defRPr b="1" sz="5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Put Your Slide Headline Here</a:t>
            </a:r>
          </a:p>
        </p:txBody>
      </p:sp>
      <p:sp>
        <p:nvSpPr>
          <p:cNvPr id="327" name="Line"/>
          <p:cNvSpPr/>
          <p:nvPr/>
        </p:nvSpPr>
        <p:spPr>
          <a:xfrm>
            <a:off x="1155920" y="2600474"/>
            <a:ext cx="5627228" cy="1"/>
          </a:xfrm>
          <a:prstGeom prst="line">
            <a:avLst/>
          </a:prstGeom>
          <a:ln w="25400">
            <a:solidFill>
              <a:srgbClr val="929292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b="1"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pexels-fauxels-3182782.jpg" descr="pexels-fauxels-3182782.jpg"/>
          <p:cNvPicPr>
            <a:picLocks noChangeAspect="1"/>
          </p:cNvPicPr>
          <p:nvPr/>
        </p:nvPicPr>
        <p:blipFill>
          <a:blip r:embed="rId2">
            <a:extLst/>
          </a:blip>
          <a:srcRect l="0" t="0" r="0" b="15800"/>
          <a:stretch>
            <a:fillRect/>
          </a:stretch>
        </p:blipFill>
        <p:spPr>
          <a:xfrm>
            <a:off x="-25400" y="0"/>
            <a:ext cx="24434930" cy="13716002"/>
          </a:xfrm>
          <a:prstGeom prst="rect">
            <a:avLst/>
          </a:prstGeom>
          <a:ln w="12700">
            <a:miter lim="400000"/>
          </a:ln>
        </p:spPr>
      </p:pic>
      <p:sp>
        <p:nvSpPr>
          <p:cNvPr id="330" name="Rectangle"/>
          <p:cNvSpPr/>
          <p:nvPr/>
        </p:nvSpPr>
        <p:spPr>
          <a:xfrm>
            <a:off x="7894895" y="4931361"/>
            <a:ext cx="9296406" cy="3853278"/>
          </a:xfrm>
          <a:prstGeom prst="rect">
            <a:avLst/>
          </a:prstGeom>
          <a:solidFill>
            <a:srgbClr val="191B1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414CA7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31" name="TextBox 12"/>
          <p:cNvSpPr txBox="1"/>
          <p:nvPr/>
        </p:nvSpPr>
        <p:spPr>
          <a:xfrm>
            <a:off x="9326998" y="6198978"/>
            <a:ext cx="5730003" cy="1318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b="1" sz="8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7200"/>
            </a:pPr>
            <a:r>
              <a:rPr sz="8000"/>
              <a:t>Break Slide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Rectangle"/>
          <p:cNvSpPr/>
          <p:nvPr/>
        </p:nvSpPr>
        <p:spPr>
          <a:xfrm>
            <a:off x="2531764" y="4900221"/>
            <a:ext cx="5627227" cy="6178329"/>
          </a:xfrm>
          <a:prstGeom prst="rect">
            <a:avLst/>
          </a:prstGeom>
          <a:solidFill>
            <a:srgbClr val="F5F6F8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16546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34" name="Rectangle"/>
          <p:cNvSpPr/>
          <p:nvPr/>
        </p:nvSpPr>
        <p:spPr>
          <a:xfrm>
            <a:off x="9378386" y="4900221"/>
            <a:ext cx="5627228" cy="6178329"/>
          </a:xfrm>
          <a:prstGeom prst="rect">
            <a:avLst/>
          </a:prstGeom>
          <a:solidFill>
            <a:srgbClr val="F5F6F8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16546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35" name="Rectangle"/>
          <p:cNvSpPr/>
          <p:nvPr/>
        </p:nvSpPr>
        <p:spPr>
          <a:xfrm>
            <a:off x="16225009" y="4900221"/>
            <a:ext cx="5627228" cy="6178329"/>
          </a:xfrm>
          <a:prstGeom prst="rect">
            <a:avLst/>
          </a:prstGeom>
          <a:solidFill>
            <a:srgbClr val="F5F6F8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16546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36" name="Replace this section with a summary of the service/product you offer"/>
          <p:cNvSpPr txBox="1"/>
          <p:nvPr/>
        </p:nvSpPr>
        <p:spPr>
          <a:xfrm>
            <a:off x="3582451" y="7102209"/>
            <a:ext cx="3935970" cy="2355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333" tIns="42333" rIns="42333" bIns="42333" anchor="ctr"/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Replace this section with a summary of the service/product you offer</a:t>
            </a:r>
          </a:p>
        </p:txBody>
      </p:sp>
      <p:sp>
        <p:nvSpPr>
          <p:cNvPr id="337" name="Replace this section with a summary of the service/product you offer"/>
          <p:cNvSpPr txBox="1"/>
          <p:nvPr/>
        </p:nvSpPr>
        <p:spPr>
          <a:xfrm>
            <a:off x="10217012" y="7102209"/>
            <a:ext cx="3935970" cy="2355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333" tIns="42333" rIns="42333" bIns="42333" anchor="ctr"/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Replace this section with a summary of the service/product you offer</a:t>
            </a:r>
          </a:p>
        </p:txBody>
      </p:sp>
      <p:sp>
        <p:nvSpPr>
          <p:cNvPr id="338" name="Replace this section with a summary of the service/product you offer"/>
          <p:cNvSpPr txBox="1"/>
          <p:nvPr/>
        </p:nvSpPr>
        <p:spPr>
          <a:xfrm>
            <a:off x="17347173" y="7102209"/>
            <a:ext cx="3935970" cy="2355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333" tIns="42333" rIns="42333" bIns="42333" anchor="ctr"/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Replace this section with a summary of the service/product you offer</a:t>
            </a:r>
          </a:p>
        </p:txBody>
      </p:sp>
      <p:sp>
        <p:nvSpPr>
          <p:cNvPr id="339" name="Rectangle"/>
          <p:cNvSpPr/>
          <p:nvPr/>
        </p:nvSpPr>
        <p:spPr>
          <a:xfrm>
            <a:off x="2531764" y="4892997"/>
            <a:ext cx="5627227" cy="1431277"/>
          </a:xfrm>
          <a:prstGeom prst="rect">
            <a:avLst/>
          </a:prstGeom>
          <a:solidFill>
            <a:srgbClr val="191B1B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40" name="Rectangle"/>
          <p:cNvSpPr/>
          <p:nvPr/>
        </p:nvSpPr>
        <p:spPr>
          <a:xfrm>
            <a:off x="9378386" y="4892997"/>
            <a:ext cx="5627228" cy="1431277"/>
          </a:xfrm>
          <a:prstGeom prst="rect">
            <a:avLst/>
          </a:prstGeom>
          <a:solidFill>
            <a:srgbClr val="191B1B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41" name="Rectangle"/>
          <p:cNvSpPr/>
          <p:nvPr/>
        </p:nvSpPr>
        <p:spPr>
          <a:xfrm>
            <a:off x="16225009" y="4892997"/>
            <a:ext cx="5627228" cy="1431277"/>
          </a:xfrm>
          <a:prstGeom prst="rect">
            <a:avLst/>
          </a:prstGeom>
          <a:solidFill>
            <a:srgbClr val="191B1B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42" name="Title 2"/>
          <p:cNvSpPr txBox="1"/>
          <p:nvPr/>
        </p:nvSpPr>
        <p:spPr>
          <a:xfrm>
            <a:off x="11377827" y="5278282"/>
            <a:ext cx="1614340" cy="6977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lnSpc>
                <a:spcPct val="100000"/>
              </a:lnSpc>
              <a:spcBef>
                <a:spcPts val="0"/>
              </a:spcBef>
              <a:defRPr b="1"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2</a:t>
            </a:r>
          </a:p>
        </p:txBody>
      </p:sp>
      <p:sp>
        <p:nvSpPr>
          <p:cNvPr id="343" name="Title 3"/>
          <p:cNvSpPr txBox="1"/>
          <p:nvPr/>
        </p:nvSpPr>
        <p:spPr>
          <a:xfrm>
            <a:off x="18400772" y="5278282"/>
            <a:ext cx="1614340" cy="6977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lnSpc>
                <a:spcPct val="100000"/>
              </a:lnSpc>
              <a:spcBef>
                <a:spcPts val="0"/>
              </a:spcBef>
              <a:defRPr b="1"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3</a:t>
            </a:r>
          </a:p>
        </p:txBody>
      </p:sp>
      <p:sp>
        <p:nvSpPr>
          <p:cNvPr id="344" name="Title 1"/>
          <p:cNvSpPr txBox="1"/>
          <p:nvPr/>
        </p:nvSpPr>
        <p:spPr>
          <a:xfrm>
            <a:off x="4636051" y="5278282"/>
            <a:ext cx="1614340" cy="697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lnSpc>
                <a:spcPct val="100000"/>
              </a:lnSpc>
              <a:spcBef>
                <a:spcPts val="0"/>
              </a:spcBef>
              <a:defRPr b="1"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1</a:t>
            </a:r>
          </a:p>
        </p:txBody>
      </p:sp>
      <p:sp>
        <p:nvSpPr>
          <p:cNvPr id="345" name="Slide — Insert Your Slide Title Here"/>
          <p:cNvSpPr txBox="1"/>
          <p:nvPr/>
        </p:nvSpPr>
        <p:spPr>
          <a:xfrm>
            <a:off x="3208865" y="1574231"/>
            <a:ext cx="19697918" cy="1278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lnSpc>
                <a:spcPct val="100000"/>
              </a:lnSpc>
              <a:spcBef>
                <a:spcPts val="0"/>
              </a:spcBef>
              <a:defRPr b="1" sz="8000">
                <a:solidFill>
                  <a:srgbClr val="5A5B5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Slide — Insert Your Slide Title Here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Rectangle"/>
          <p:cNvSpPr/>
          <p:nvPr/>
        </p:nvSpPr>
        <p:spPr>
          <a:xfrm>
            <a:off x="-8249" y="-6190"/>
            <a:ext cx="24400498" cy="13728380"/>
          </a:xfrm>
          <a:prstGeom prst="rect">
            <a:avLst/>
          </a:prstGeom>
          <a:solidFill>
            <a:srgbClr val="191B1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414CA7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48" name="Rounded Rectangle"/>
          <p:cNvSpPr/>
          <p:nvPr/>
        </p:nvSpPr>
        <p:spPr>
          <a:xfrm>
            <a:off x="2095854" y="3057475"/>
            <a:ext cx="4772075" cy="3937001"/>
          </a:xfrm>
          <a:prstGeom prst="roundRect">
            <a:avLst>
              <a:gd name="adj" fmla="val 3884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49" name="Rounded Rectangle"/>
          <p:cNvSpPr/>
          <p:nvPr/>
        </p:nvSpPr>
        <p:spPr>
          <a:xfrm>
            <a:off x="7235927" y="3057475"/>
            <a:ext cx="4772074" cy="3937001"/>
          </a:xfrm>
          <a:prstGeom prst="roundRect">
            <a:avLst>
              <a:gd name="adj" fmla="val 3884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50" name="Rounded Rectangle"/>
          <p:cNvSpPr/>
          <p:nvPr/>
        </p:nvSpPr>
        <p:spPr>
          <a:xfrm>
            <a:off x="12375999" y="3057475"/>
            <a:ext cx="4772075" cy="3937001"/>
          </a:xfrm>
          <a:prstGeom prst="roundRect">
            <a:avLst>
              <a:gd name="adj" fmla="val 3884"/>
            </a:avLst>
          </a:prstGeom>
          <a:solidFill>
            <a:srgbClr val="636A6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51" name="Rounded Rectangle"/>
          <p:cNvSpPr/>
          <p:nvPr/>
        </p:nvSpPr>
        <p:spPr>
          <a:xfrm>
            <a:off x="17516071" y="3057475"/>
            <a:ext cx="4772075" cy="3937001"/>
          </a:xfrm>
          <a:prstGeom prst="roundRect">
            <a:avLst>
              <a:gd name="adj" fmla="val 3884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52" name="Lorem Ipsum has been the industry's standard dummy text ever since the 1500s…"/>
          <p:cNvSpPr txBox="1"/>
          <p:nvPr/>
        </p:nvSpPr>
        <p:spPr>
          <a:xfrm>
            <a:off x="2507810" y="4319728"/>
            <a:ext cx="3948162" cy="22481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Lorem Ipsum has been the industry's standard dummy text ever since the 1500s…</a:t>
            </a:r>
          </a:p>
        </p:txBody>
      </p:sp>
      <p:sp>
        <p:nvSpPr>
          <p:cNvPr id="353" name="Lorem Ipsum has been the industry's standard dummy text ever since the 1500s…"/>
          <p:cNvSpPr txBox="1"/>
          <p:nvPr/>
        </p:nvSpPr>
        <p:spPr>
          <a:xfrm>
            <a:off x="7647883" y="4319728"/>
            <a:ext cx="3948162" cy="22481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Lorem Ipsum has been the industry's standard dummy text ever since the 1500s…</a:t>
            </a:r>
          </a:p>
        </p:txBody>
      </p:sp>
      <p:sp>
        <p:nvSpPr>
          <p:cNvPr id="354" name="Lorem Ipsum has been the industry's standard dummy text ever since the 1500s…"/>
          <p:cNvSpPr txBox="1"/>
          <p:nvPr/>
        </p:nvSpPr>
        <p:spPr>
          <a:xfrm>
            <a:off x="12787955" y="4319728"/>
            <a:ext cx="3948162" cy="22481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Lorem Ipsum has been the industry's standard dummy text ever since the 1500s…</a:t>
            </a:r>
          </a:p>
        </p:txBody>
      </p:sp>
      <p:sp>
        <p:nvSpPr>
          <p:cNvPr id="355" name="Lorem Ipsum has been the industry's standard dummy text ever since the 1500s…"/>
          <p:cNvSpPr txBox="1"/>
          <p:nvPr/>
        </p:nvSpPr>
        <p:spPr>
          <a:xfrm>
            <a:off x="17928028" y="4319728"/>
            <a:ext cx="3948162" cy="22481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Lorem Ipsum has been the industry's standard dummy text ever since the 1500s…</a:t>
            </a:r>
          </a:p>
        </p:txBody>
      </p:sp>
      <p:sp>
        <p:nvSpPr>
          <p:cNvPr id="356" name="Name"/>
          <p:cNvSpPr txBox="1"/>
          <p:nvPr/>
        </p:nvSpPr>
        <p:spPr>
          <a:xfrm>
            <a:off x="2507810" y="3484087"/>
            <a:ext cx="3948162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b="1" sz="4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Name</a:t>
            </a:r>
          </a:p>
        </p:txBody>
      </p:sp>
      <p:sp>
        <p:nvSpPr>
          <p:cNvPr id="357" name="Name"/>
          <p:cNvSpPr txBox="1"/>
          <p:nvPr/>
        </p:nvSpPr>
        <p:spPr>
          <a:xfrm>
            <a:off x="7647883" y="3484087"/>
            <a:ext cx="3948162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b="1" sz="4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Name</a:t>
            </a:r>
          </a:p>
        </p:txBody>
      </p:sp>
      <p:sp>
        <p:nvSpPr>
          <p:cNvPr id="358" name="Name"/>
          <p:cNvSpPr txBox="1"/>
          <p:nvPr/>
        </p:nvSpPr>
        <p:spPr>
          <a:xfrm>
            <a:off x="12787955" y="3484087"/>
            <a:ext cx="3948162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b="1"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Name</a:t>
            </a:r>
          </a:p>
        </p:txBody>
      </p:sp>
      <p:sp>
        <p:nvSpPr>
          <p:cNvPr id="359" name="Name"/>
          <p:cNvSpPr txBox="1"/>
          <p:nvPr/>
        </p:nvSpPr>
        <p:spPr>
          <a:xfrm>
            <a:off x="17928028" y="3484087"/>
            <a:ext cx="3948162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b="1" sz="4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Name</a:t>
            </a:r>
          </a:p>
        </p:txBody>
      </p:sp>
      <p:sp>
        <p:nvSpPr>
          <p:cNvPr id="360" name="Rounded Rectangle"/>
          <p:cNvSpPr/>
          <p:nvPr/>
        </p:nvSpPr>
        <p:spPr>
          <a:xfrm>
            <a:off x="2095854" y="7395938"/>
            <a:ext cx="4772075" cy="3937001"/>
          </a:xfrm>
          <a:prstGeom prst="roundRect">
            <a:avLst>
              <a:gd name="adj" fmla="val 3884"/>
            </a:avLst>
          </a:prstGeom>
          <a:solidFill>
            <a:srgbClr val="D5D5D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61" name="Rounded Rectangle"/>
          <p:cNvSpPr/>
          <p:nvPr/>
        </p:nvSpPr>
        <p:spPr>
          <a:xfrm>
            <a:off x="7235927" y="7395938"/>
            <a:ext cx="4772074" cy="3937001"/>
          </a:xfrm>
          <a:prstGeom prst="roundRect">
            <a:avLst>
              <a:gd name="adj" fmla="val 3884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62" name="Rounded Rectangle"/>
          <p:cNvSpPr/>
          <p:nvPr/>
        </p:nvSpPr>
        <p:spPr>
          <a:xfrm>
            <a:off x="12375999" y="7395938"/>
            <a:ext cx="4772075" cy="3937001"/>
          </a:xfrm>
          <a:prstGeom prst="roundRect">
            <a:avLst>
              <a:gd name="adj" fmla="val 3884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63" name="Rounded Rectangle"/>
          <p:cNvSpPr/>
          <p:nvPr/>
        </p:nvSpPr>
        <p:spPr>
          <a:xfrm>
            <a:off x="17516071" y="7395938"/>
            <a:ext cx="4772075" cy="3937001"/>
          </a:xfrm>
          <a:prstGeom prst="roundRect">
            <a:avLst>
              <a:gd name="adj" fmla="val 3884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64" name="Lorem Ipsum has been the industry's standard dummy text ever since the 1500s…"/>
          <p:cNvSpPr txBox="1"/>
          <p:nvPr/>
        </p:nvSpPr>
        <p:spPr>
          <a:xfrm>
            <a:off x="2507810" y="8658190"/>
            <a:ext cx="3948162" cy="224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sz="3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Lorem Ipsum has been the industry's standard dummy text ever since the 1500s…</a:t>
            </a:r>
          </a:p>
        </p:txBody>
      </p:sp>
      <p:sp>
        <p:nvSpPr>
          <p:cNvPr id="365" name="Lorem Ipsum has been the industry's standard dummy text ever since the 1500s…"/>
          <p:cNvSpPr txBox="1"/>
          <p:nvPr/>
        </p:nvSpPr>
        <p:spPr>
          <a:xfrm>
            <a:off x="7647883" y="8658190"/>
            <a:ext cx="3948162" cy="224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Lorem Ipsum has been the industry's standard dummy text ever since the 1500s…</a:t>
            </a:r>
          </a:p>
        </p:txBody>
      </p:sp>
      <p:sp>
        <p:nvSpPr>
          <p:cNvPr id="366" name="Lorem Ipsum has been the industry's standard dummy text ever since the 1500s…"/>
          <p:cNvSpPr txBox="1"/>
          <p:nvPr/>
        </p:nvSpPr>
        <p:spPr>
          <a:xfrm>
            <a:off x="12787955" y="8658190"/>
            <a:ext cx="3948162" cy="224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Lorem Ipsum has been the industry's standard dummy text ever since the 1500s…</a:t>
            </a:r>
          </a:p>
        </p:txBody>
      </p:sp>
      <p:sp>
        <p:nvSpPr>
          <p:cNvPr id="367" name="Lorem Ipsum has been the industry's standard dummy text ever since the 1500s…"/>
          <p:cNvSpPr txBox="1"/>
          <p:nvPr/>
        </p:nvSpPr>
        <p:spPr>
          <a:xfrm>
            <a:off x="17928028" y="8658190"/>
            <a:ext cx="3948162" cy="224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Lorem Ipsum has been the industry's standard dummy text ever since the 1500s…</a:t>
            </a:r>
          </a:p>
        </p:txBody>
      </p:sp>
      <p:sp>
        <p:nvSpPr>
          <p:cNvPr id="368" name="Name"/>
          <p:cNvSpPr txBox="1"/>
          <p:nvPr/>
        </p:nvSpPr>
        <p:spPr>
          <a:xfrm>
            <a:off x="2507810" y="7822550"/>
            <a:ext cx="3948162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b="1" sz="4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Name</a:t>
            </a:r>
          </a:p>
        </p:txBody>
      </p:sp>
      <p:sp>
        <p:nvSpPr>
          <p:cNvPr id="369" name="Name"/>
          <p:cNvSpPr txBox="1"/>
          <p:nvPr/>
        </p:nvSpPr>
        <p:spPr>
          <a:xfrm>
            <a:off x="7647883" y="7822550"/>
            <a:ext cx="3948162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b="1" sz="4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Name</a:t>
            </a:r>
          </a:p>
        </p:txBody>
      </p:sp>
      <p:sp>
        <p:nvSpPr>
          <p:cNvPr id="370" name="Name"/>
          <p:cNvSpPr txBox="1"/>
          <p:nvPr/>
        </p:nvSpPr>
        <p:spPr>
          <a:xfrm>
            <a:off x="12787955" y="7822550"/>
            <a:ext cx="3948162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b="1" sz="4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Name</a:t>
            </a:r>
          </a:p>
        </p:txBody>
      </p:sp>
      <p:sp>
        <p:nvSpPr>
          <p:cNvPr id="371" name="Name"/>
          <p:cNvSpPr txBox="1"/>
          <p:nvPr/>
        </p:nvSpPr>
        <p:spPr>
          <a:xfrm>
            <a:off x="17928028" y="7822550"/>
            <a:ext cx="3948162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b="1" sz="4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Name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Line"/>
          <p:cNvSpPr/>
          <p:nvPr/>
        </p:nvSpPr>
        <p:spPr>
          <a:xfrm>
            <a:off x="2440958" y="8737082"/>
            <a:ext cx="18065899" cy="1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59531" tIns="59531" rIns="59531" bIns="59531" anchor="ctr"/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sz="30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74" name="Rounded Rectangle"/>
          <p:cNvSpPr/>
          <p:nvPr/>
        </p:nvSpPr>
        <p:spPr>
          <a:xfrm>
            <a:off x="3119686" y="9064671"/>
            <a:ext cx="5157565" cy="3206311"/>
          </a:xfrm>
          <a:prstGeom prst="roundRect">
            <a:avLst>
              <a:gd name="adj" fmla="val 4769"/>
            </a:avLst>
          </a:prstGeom>
          <a:solidFill>
            <a:srgbClr val="F6F6F6"/>
          </a:solidFill>
          <a:ln w="38100">
            <a:solidFill>
              <a:srgbClr val="A6AAA9"/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75" name="Stage"/>
          <p:cNvSpPr txBox="1"/>
          <p:nvPr/>
        </p:nvSpPr>
        <p:spPr>
          <a:xfrm>
            <a:off x="3499347" y="9379387"/>
            <a:ext cx="2283786" cy="785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333" tIns="42333" rIns="42333" bIns="42333" anchor="ctr"/>
          <a:lstStyle>
            <a:lvl1pPr defTabSz="584200">
              <a:lnSpc>
                <a:spcPct val="100000"/>
              </a:lnSpc>
              <a:spcBef>
                <a:spcPts val="0"/>
              </a:spcBef>
              <a:defRPr b="1" sz="5000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Stage</a:t>
            </a:r>
          </a:p>
        </p:txBody>
      </p:sp>
      <p:sp>
        <p:nvSpPr>
          <p:cNvPr id="376" name="Replace with your own text."/>
          <p:cNvSpPr txBox="1"/>
          <p:nvPr/>
        </p:nvSpPr>
        <p:spPr>
          <a:xfrm>
            <a:off x="3499347" y="10518067"/>
            <a:ext cx="4012753" cy="1272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333" tIns="42333" rIns="42333" bIns="42333" anchor="ctr"/>
          <a:lstStyle>
            <a:lvl1pPr defTabSz="5842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Replace with your own text.</a:t>
            </a:r>
          </a:p>
        </p:txBody>
      </p:sp>
      <p:sp>
        <p:nvSpPr>
          <p:cNvPr id="377" name="Line"/>
          <p:cNvSpPr/>
          <p:nvPr/>
        </p:nvSpPr>
        <p:spPr>
          <a:xfrm flipV="1">
            <a:off x="10097165" y="8703784"/>
            <a:ext cx="1" cy="1561829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59531" tIns="59531" rIns="59531" bIns="59531" anchor="ctr"/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sz="30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78" name="Rounded Rectangle"/>
          <p:cNvSpPr/>
          <p:nvPr/>
        </p:nvSpPr>
        <p:spPr>
          <a:xfrm>
            <a:off x="9997189" y="5126983"/>
            <a:ext cx="4772076" cy="3206312"/>
          </a:xfrm>
          <a:prstGeom prst="roundRect">
            <a:avLst>
              <a:gd name="adj" fmla="val 4769"/>
            </a:avLst>
          </a:prstGeom>
          <a:solidFill>
            <a:srgbClr val="F6F6F6"/>
          </a:solidFill>
          <a:ln w="38100">
            <a:solidFill>
              <a:srgbClr val="A6AAA9"/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79" name="Stage"/>
          <p:cNvSpPr txBox="1"/>
          <p:nvPr/>
        </p:nvSpPr>
        <p:spPr>
          <a:xfrm>
            <a:off x="10332015" y="5441699"/>
            <a:ext cx="2283786" cy="785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333" tIns="42333" rIns="42333" bIns="42333" anchor="ctr"/>
          <a:lstStyle>
            <a:lvl1pPr defTabSz="584200">
              <a:lnSpc>
                <a:spcPct val="100000"/>
              </a:lnSpc>
              <a:spcBef>
                <a:spcPts val="0"/>
              </a:spcBef>
              <a:defRPr b="1" sz="5000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Stage</a:t>
            </a:r>
          </a:p>
        </p:txBody>
      </p:sp>
      <p:sp>
        <p:nvSpPr>
          <p:cNvPr id="380" name="Replace with your own text."/>
          <p:cNvSpPr txBox="1"/>
          <p:nvPr/>
        </p:nvSpPr>
        <p:spPr>
          <a:xfrm>
            <a:off x="10376851" y="6580379"/>
            <a:ext cx="4012753" cy="1272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333" tIns="42333" rIns="42333" bIns="42333" anchor="ctr"/>
          <a:lstStyle>
            <a:lvl1pPr defTabSz="5842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Replace with your own text.</a:t>
            </a:r>
          </a:p>
        </p:txBody>
      </p:sp>
      <p:sp>
        <p:nvSpPr>
          <p:cNvPr id="381" name="Line"/>
          <p:cNvSpPr/>
          <p:nvPr/>
        </p:nvSpPr>
        <p:spPr>
          <a:xfrm flipV="1">
            <a:off x="17692174" y="7200582"/>
            <a:ext cx="1" cy="1561829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59531" tIns="59531" rIns="59531" bIns="59531" anchor="ctr"/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sz="30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82" name="Circle"/>
          <p:cNvSpPr/>
          <p:nvPr/>
        </p:nvSpPr>
        <p:spPr>
          <a:xfrm>
            <a:off x="17057174" y="6261768"/>
            <a:ext cx="1270001" cy="1270001"/>
          </a:xfrm>
          <a:prstGeom prst="ellipse">
            <a:avLst/>
          </a:prstGeom>
          <a:solidFill>
            <a:srgbClr val="FFFFFF"/>
          </a:solidFill>
          <a:ln w="38100">
            <a:solidFill>
              <a:srgbClr val="A6AAA9"/>
            </a:solidFill>
            <a:miter/>
          </a:ln>
        </p:spPr>
        <p:txBody>
          <a:bodyPr lIns="59531" tIns="59531" rIns="59531" bIns="59531" anchor="ctr"/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83" name="Rounded Rectangle"/>
          <p:cNvSpPr/>
          <p:nvPr/>
        </p:nvSpPr>
        <p:spPr>
          <a:xfrm>
            <a:off x="17720826" y="9064671"/>
            <a:ext cx="4468977" cy="3206311"/>
          </a:xfrm>
          <a:prstGeom prst="roundRect">
            <a:avLst>
              <a:gd name="adj" fmla="val 4769"/>
            </a:avLst>
          </a:prstGeom>
          <a:solidFill>
            <a:srgbClr val="F6F6F6"/>
          </a:solidFill>
          <a:ln w="38100">
            <a:solidFill>
              <a:srgbClr val="A6AAA9"/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84" name="Stage"/>
          <p:cNvSpPr txBox="1"/>
          <p:nvPr/>
        </p:nvSpPr>
        <p:spPr>
          <a:xfrm>
            <a:off x="18100487" y="9379387"/>
            <a:ext cx="2283786" cy="785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333" tIns="42333" rIns="42333" bIns="42333" anchor="ctr"/>
          <a:lstStyle>
            <a:lvl1pPr defTabSz="584200">
              <a:lnSpc>
                <a:spcPct val="100000"/>
              </a:lnSpc>
              <a:spcBef>
                <a:spcPts val="0"/>
              </a:spcBef>
              <a:defRPr b="1" sz="5000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Stage</a:t>
            </a:r>
          </a:p>
        </p:txBody>
      </p:sp>
      <p:sp>
        <p:nvSpPr>
          <p:cNvPr id="385" name="Replace with your own text."/>
          <p:cNvSpPr txBox="1"/>
          <p:nvPr/>
        </p:nvSpPr>
        <p:spPr>
          <a:xfrm>
            <a:off x="18100487" y="10518067"/>
            <a:ext cx="4012753" cy="1272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333" tIns="42333" rIns="42333" bIns="42333" anchor="ctr"/>
          <a:lstStyle>
            <a:lvl1pPr defTabSz="5842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Replace with your own text.</a:t>
            </a:r>
          </a:p>
        </p:txBody>
      </p:sp>
      <p:sp>
        <p:nvSpPr>
          <p:cNvPr id="386" name="Line"/>
          <p:cNvSpPr/>
          <p:nvPr/>
        </p:nvSpPr>
        <p:spPr>
          <a:xfrm flipV="1">
            <a:off x="3200655" y="7187955"/>
            <a:ext cx="1" cy="1561828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59531" tIns="59531" rIns="59531" bIns="59531" anchor="ctr"/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sz="30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87" name="Circle"/>
          <p:cNvSpPr/>
          <p:nvPr/>
        </p:nvSpPr>
        <p:spPr>
          <a:xfrm>
            <a:off x="2565655" y="6261841"/>
            <a:ext cx="1270001" cy="1270001"/>
          </a:xfrm>
          <a:prstGeom prst="ellipse">
            <a:avLst/>
          </a:prstGeom>
          <a:solidFill>
            <a:srgbClr val="FFFFFF"/>
          </a:solidFill>
          <a:ln w="38100">
            <a:solidFill>
              <a:srgbClr val="A6AAA9"/>
            </a:solidFill>
            <a:miter/>
          </a:ln>
        </p:spPr>
        <p:txBody>
          <a:bodyPr lIns="59531" tIns="59531" rIns="59531" bIns="59531" anchor="ctr"/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88" name="Timeline"/>
          <p:cNvSpPr txBox="1"/>
          <p:nvPr/>
        </p:nvSpPr>
        <p:spPr>
          <a:xfrm>
            <a:off x="1113785" y="1116138"/>
            <a:ext cx="2720071" cy="858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lnSpc>
                <a:spcPct val="100000"/>
              </a:lnSpc>
              <a:spcBef>
                <a:spcPts val="0"/>
              </a:spcBef>
              <a:defRPr b="1" sz="5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Timeline</a:t>
            </a:r>
          </a:p>
        </p:txBody>
      </p:sp>
      <p:sp>
        <p:nvSpPr>
          <p:cNvPr id="389" name="Line"/>
          <p:cNvSpPr/>
          <p:nvPr/>
        </p:nvSpPr>
        <p:spPr>
          <a:xfrm>
            <a:off x="1155920" y="2600474"/>
            <a:ext cx="5627228" cy="1"/>
          </a:xfrm>
          <a:prstGeom prst="line">
            <a:avLst/>
          </a:prstGeom>
          <a:ln w="25400">
            <a:solidFill>
              <a:srgbClr val="929292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b="1"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90" name="Circle"/>
          <p:cNvSpPr/>
          <p:nvPr/>
        </p:nvSpPr>
        <p:spPr>
          <a:xfrm>
            <a:off x="9462164" y="10032827"/>
            <a:ext cx="1270001" cy="1270001"/>
          </a:xfrm>
          <a:prstGeom prst="ellipse">
            <a:avLst/>
          </a:prstGeom>
          <a:solidFill>
            <a:srgbClr val="FFFFFF"/>
          </a:solidFill>
          <a:ln w="38100">
            <a:solidFill>
              <a:srgbClr val="A6AAA9"/>
            </a:solidFill>
            <a:miter/>
          </a:ln>
        </p:spPr>
        <p:txBody>
          <a:bodyPr lIns="59531" tIns="59531" rIns="59531" bIns="59531" anchor="ctr"/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pexels-ben-neale-380330.jpg" descr="pexels-ben-neale-380330.jpg"/>
          <p:cNvPicPr>
            <a:picLocks noChangeAspect="1"/>
          </p:cNvPicPr>
          <p:nvPr/>
        </p:nvPicPr>
        <p:blipFill>
          <a:blip r:embed="rId2">
            <a:extLst/>
          </a:blip>
          <a:srcRect l="0" t="0" r="0" b="15796"/>
          <a:stretch>
            <a:fillRect/>
          </a:stretch>
        </p:blipFill>
        <p:spPr>
          <a:xfrm>
            <a:off x="-28298" y="0"/>
            <a:ext cx="24440678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393" name="Rectangle"/>
          <p:cNvSpPr/>
          <p:nvPr/>
        </p:nvSpPr>
        <p:spPr>
          <a:xfrm>
            <a:off x="7894895" y="4931361"/>
            <a:ext cx="9296406" cy="3853278"/>
          </a:xfrm>
          <a:prstGeom prst="rect">
            <a:avLst/>
          </a:prstGeom>
          <a:solidFill>
            <a:srgbClr val="191B1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414CA7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94" name="TextBox 12"/>
          <p:cNvSpPr txBox="1"/>
          <p:nvPr/>
        </p:nvSpPr>
        <p:spPr>
          <a:xfrm>
            <a:off x="9326998" y="6198978"/>
            <a:ext cx="5730003" cy="1318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b="1" sz="8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7200"/>
            </a:pPr>
            <a:r>
              <a:rPr sz="8000"/>
              <a:t>Break Slide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" name="Group"/>
          <p:cNvGrpSpPr/>
          <p:nvPr/>
        </p:nvGrpSpPr>
        <p:grpSpPr>
          <a:xfrm>
            <a:off x="10764932" y="4102155"/>
            <a:ext cx="12172127" cy="7529841"/>
            <a:chOff x="0" y="0"/>
            <a:chExt cx="12172125" cy="7529839"/>
          </a:xfrm>
        </p:grpSpPr>
        <p:grpSp>
          <p:nvGrpSpPr>
            <p:cNvPr id="401" name="Group"/>
            <p:cNvGrpSpPr/>
            <p:nvPr/>
          </p:nvGrpSpPr>
          <p:grpSpPr>
            <a:xfrm>
              <a:off x="0" y="0"/>
              <a:ext cx="7517938" cy="7529840"/>
              <a:chOff x="0" y="0"/>
              <a:chExt cx="7517937" cy="7529839"/>
            </a:xfrm>
          </p:grpSpPr>
          <p:grpSp>
            <p:nvGrpSpPr>
              <p:cNvPr id="399" name="Group"/>
              <p:cNvGrpSpPr/>
              <p:nvPr/>
            </p:nvGrpSpPr>
            <p:grpSpPr>
              <a:xfrm>
                <a:off x="94530" y="162506"/>
                <a:ext cx="7342551" cy="7266380"/>
                <a:chOff x="0" y="0"/>
                <a:chExt cx="7342550" cy="7266378"/>
              </a:xfrm>
            </p:grpSpPr>
            <p:sp>
              <p:nvSpPr>
                <p:cNvPr id="396" name="Oval"/>
                <p:cNvSpPr/>
                <p:nvPr/>
              </p:nvSpPr>
              <p:spPr>
                <a:xfrm>
                  <a:off x="-1" y="-1"/>
                  <a:ext cx="7342552" cy="7266380"/>
                </a:xfrm>
                <a:prstGeom prst="ellipse">
                  <a:avLst/>
                </a:prstGeom>
                <a:solidFill>
                  <a:srgbClr val="D5D5D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 defTabSz="914400">
                    <a:lnSpc>
                      <a:spcPct val="100000"/>
                    </a:lnSpc>
                    <a:spcBef>
                      <a:spcPts val="0"/>
                    </a:spcBef>
                    <a:defRPr sz="180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97" name="Shape"/>
                <p:cNvSpPr/>
                <p:nvPr/>
              </p:nvSpPr>
              <p:spPr>
                <a:xfrm>
                  <a:off x="2957180" y="1712065"/>
                  <a:ext cx="4385371" cy="49024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81" h="21600" fill="norm" stroke="1" extrusionOk="0">
                      <a:moveTo>
                        <a:pt x="19649" y="4143"/>
                      </a:moveTo>
                      <a:cubicBezTo>
                        <a:pt x="21600" y="10702"/>
                        <a:pt x="18934" y="17707"/>
                        <a:pt x="13005" y="21600"/>
                      </a:cubicBezTo>
                      <a:lnTo>
                        <a:pt x="0" y="11132"/>
                      </a:lnTo>
                      <a:lnTo>
                        <a:pt x="11563" y="0"/>
                      </a:lnTo>
                      <a:lnTo>
                        <a:pt x="19649" y="4143"/>
                      </a:lnTo>
                      <a:close/>
                    </a:path>
                  </a:pathLst>
                </a:custGeom>
                <a:solidFill>
                  <a:srgbClr val="5E5E5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 defTabSz="914400">
                    <a:lnSpc>
                      <a:spcPct val="100000"/>
                    </a:lnSpc>
                    <a:spcBef>
                      <a:spcPts val="0"/>
                    </a:spcBef>
                    <a:defRPr sz="18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98" name="Oval"/>
                <p:cNvSpPr/>
                <p:nvPr/>
              </p:nvSpPr>
              <p:spPr>
                <a:xfrm>
                  <a:off x="979006" y="968850"/>
                  <a:ext cx="5384537" cy="5328682"/>
                </a:xfrm>
                <a:prstGeom prst="ellipse">
                  <a:avLst/>
                </a:prstGeom>
                <a:blipFill rotWithShape="1">
                  <a:blip r:embed="rId2"/>
                  <a:srcRect l="0" t="0" r="0" b="0"/>
                  <a:stretch>
                    <a:fillRect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 defTabSz="914400">
                    <a:lnSpc>
                      <a:spcPct val="100000"/>
                    </a:lnSpc>
                    <a:spcBef>
                      <a:spcPts val="0"/>
                    </a:spcBef>
                    <a:defRPr sz="180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sp>
            <p:nvSpPr>
              <p:cNvPr id="400" name="Shape"/>
              <p:cNvSpPr/>
              <p:nvPr/>
            </p:nvSpPr>
            <p:spPr>
              <a:xfrm>
                <a:off x="0" y="-1"/>
                <a:ext cx="7517938" cy="7529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33" h="20131" fill="norm" stroke="1" extrusionOk="0">
                    <a:moveTo>
                      <a:pt x="8557" y="121"/>
                    </a:moveTo>
                    <a:lnTo>
                      <a:pt x="8557" y="121"/>
                    </a:lnTo>
                    <a:cubicBezTo>
                      <a:pt x="14077" y="-735"/>
                      <a:pt x="19250" y="3023"/>
                      <a:pt x="20110" y="8515"/>
                    </a:cubicBezTo>
                    <a:cubicBezTo>
                      <a:pt x="20971" y="14006"/>
                      <a:pt x="17194" y="19152"/>
                      <a:pt x="11674" y="20009"/>
                    </a:cubicBezTo>
                    <a:cubicBezTo>
                      <a:pt x="6154" y="20865"/>
                      <a:pt x="981" y="17107"/>
                      <a:pt x="120" y="11615"/>
                    </a:cubicBezTo>
                    <a:cubicBezTo>
                      <a:pt x="-204" y="9544"/>
                      <a:pt x="129" y="7423"/>
                      <a:pt x="1075" y="5549"/>
                    </a:cubicBezTo>
                    <a:lnTo>
                      <a:pt x="1701" y="5862"/>
                    </a:lnTo>
                    <a:lnTo>
                      <a:pt x="1701" y="5862"/>
                    </a:lnTo>
                    <a:cubicBezTo>
                      <a:pt x="-629" y="10491"/>
                      <a:pt x="1249" y="16125"/>
                      <a:pt x="5896" y="18447"/>
                    </a:cubicBezTo>
                    <a:cubicBezTo>
                      <a:pt x="10543" y="20768"/>
                      <a:pt x="16199" y="18897"/>
                      <a:pt x="18529" y="14268"/>
                    </a:cubicBezTo>
                    <a:cubicBezTo>
                      <a:pt x="20860" y="9639"/>
                      <a:pt x="18982" y="4005"/>
                      <a:pt x="14335" y="1683"/>
                    </a:cubicBezTo>
                    <a:cubicBezTo>
                      <a:pt x="12583" y="808"/>
                      <a:pt x="10600" y="500"/>
                      <a:pt x="8663" y="801"/>
                    </a:cubicBezTo>
                    <a:close/>
                  </a:path>
                </a:pathLst>
              </a:custGeom>
              <a:solidFill>
                <a:srgbClr val="80808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  <a:spcBef>
                    <a:spcPts val="0"/>
                  </a:spcBef>
                  <a:defRPr sz="18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402" name="Oval"/>
            <p:cNvSpPr/>
            <p:nvPr/>
          </p:nvSpPr>
          <p:spPr>
            <a:xfrm>
              <a:off x="6791799" y="2043872"/>
              <a:ext cx="1048817" cy="1032353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5E5E5E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lnSpc>
                  <a:spcPct val="100000"/>
                </a:lnSpc>
                <a:spcBef>
                  <a:spcPts val="0"/>
                </a:spcBef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3" name="Place your text here"/>
            <p:cNvSpPr txBox="1"/>
            <p:nvPr/>
          </p:nvSpPr>
          <p:spPr>
            <a:xfrm>
              <a:off x="8459880" y="2241988"/>
              <a:ext cx="3712247" cy="6361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lnSpc>
                  <a:spcPct val="100000"/>
                </a:lnSpc>
                <a:spcBef>
                  <a:spcPts val="0"/>
                </a:spcBef>
                <a:defRPr sz="3000">
                  <a:solidFill>
                    <a:srgbClr val="53585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Place your text here</a:t>
              </a:r>
            </a:p>
          </p:txBody>
        </p:sp>
        <p:sp>
          <p:nvSpPr>
            <p:cNvPr id="404" name="Place your text here"/>
            <p:cNvSpPr txBox="1"/>
            <p:nvPr/>
          </p:nvSpPr>
          <p:spPr>
            <a:xfrm>
              <a:off x="7118470" y="388248"/>
              <a:ext cx="3712247" cy="6361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lnSpc>
                  <a:spcPct val="100000"/>
                </a:lnSpc>
                <a:spcBef>
                  <a:spcPts val="0"/>
                </a:spcBef>
                <a:defRPr sz="3000">
                  <a:solidFill>
                    <a:srgbClr val="53585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Place your text here</a:t>
              </a:r>
            </a:p>
          </p:txBody>
        </p:sp>
        <p:sp>
          <p:nvSpPr>
            <p:cNvPr id="405" name="Oval"/>
            <p:cNvSpPr/>
            <p:nvPr/>
          </p:nvSpPr>
          <p:spPr>
            <a:xfrm>
              <a:off x="5460052" y="187835"/>
              <a:ext cx="1048817" cy="1032353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5E5E5E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lnSpc>
                  <a:spcPct val="100000"/>
                </a:lnSpc>
                <a:spcBef>
                  <a:spcPts val="0"/>
                </a:spcBef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6" name="Oval"/>
            <p:cNvSpPr/>
            <p:nvPr/>
          </p:nvSpPr>
          <p:spPr>
            <a:xfrm>
              <a:off x="5492232" y="6360748"/>
              <a:ext cx="1048817" cy="1032353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5E5E5E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lnSpc>
                  <a:spcPct val="100000"/>
                </a:lnSpc>
                <a:spcBef>
                  <a:spcPts val="0"/>
                </a:spcBef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7" name="Place your text here"/>
            <p:cNvSpPr txBox="1"/>
            <p:nvPr/>
          </p:nvSpPr>
          <p:spPr>
            <a:xfrm>
              <a:off x="7023717" y="6505471"/>
              <a:ext cx="3712246" cy="6361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lnSpc>
                  <a:spcPct val="100000"/>
                </a:lnSpc>
                <a:spcBef>
                  <a:spcPts val="0"/>
                </a:spcBef>
                <a:defRPr sz="3000">
                  <a:solidFill>
                    <a:srgbClr val="53585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Place your text here</a:t>
              </a:r>
            </a:p>
          </p:txBody>
        </p:sp>
        <p:sp>
          <p:nvSpPr>
            <p:cNvPr id="408" name="Oval"/>
            <p:cNvSpPr/>
            <p:nvPr/>
          </p:nvSpPr>
          <p:spPr>
            <a:xfrm>
              <a:off x="6823853" y="4321570"/>
              <a:ext cx="1048817" cy="1032353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5E5E5E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lnSpc>
                  <a:spcPct val="100000"/>
                </a:lnSpc>
                <a:spcBef>
                  <a:spcPts val="0"/>
                </a:spcBef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9" name="Place your text here"/>
            <p:cNvSpPr txBox="1"/>
            <p:nvPr/>
          </p:nvSpPr>
          <p:spPr>
            <a:xfrm>
              <a:off x="8459880" y="4519686"/>
              <a:ext cx="3712247" cy="6361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lnSpc>
                  <a:spcPct val="100000"/>
                </a:lnSpc>
                <a:spcBef>
                  <a:spcPts val="0"/>
                </a:spcBef>
                <a:defRPr sz="3000">
                  <a:solidFill>
                    <a:srgbClr val="53585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Place your text here</a:t>
              </a:r>
            </a:p>
          </p:txBody>
        </p:sp>
      </p:grpSp>
      <p:sp>
        <p:nvSpPr>
          <p:cNvPr id="411" name="Slide — Insert Your Slide Title Here"/>
          <p:cNvSpPr txBox="1"/>
          <p:nvPr/>
        </p:nvSpPr>
        <p:spPr>
          <a:xfrm>
            <a:off x="1494788" y="1699524"/>
            <a:ext cx="10891681" cy="244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lnSpc>
                <a:spcPct val="100000"/>
              </a:lnSpc>
              <a:spcBef>
                <a:spcPts val="0"/>
              </a:spcBef>
              <a:defRPr b="1" sz="8000">
                <a:solidFill>
                  <a:srgbClr val="5A5B5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Slide — Insert Your Slide Title Here</a:t>
            </a:r>
          </a:p>
        </p:txBody>
      </p:sp>
      <p:sp>
        <p:nvSpPr>
          <p:cNvPr id="412" name="Line"/>
          <p:cNvSpPr/>
          <p:nvPr/>
        </p:nvSpPr>
        <p:spPr>
          <a:xfrm>
            <a:off x="1604755" y="4777066"/>
            <a:ext cx="5627228" cy="1"/>
          </a:xfrm>
          <a:prstGeom prst="line">
            <a:avLst/>
          </a:prstGeom>
          <a:ln w="25400">
            <a:solidFill>
              <a:srgbClr val="5E5E5E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b="1"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13" name="Rectangle"/>
          <p:cNvSpPr/>
          <p:nvPr/>
        </p:nvSpPr>
        <p:spPr>
          <a:xfrm>
            <a:off x="1612843" y="5408171"/>
            <a:ext cx="581589" cy="577493"/>
          </a:xfrm>
          <a:prstGeom prst="rect">
            <a:avLst/>
          </a:prstGeom>
          <a:solidFill>
            <a:srgbClr val="5A5B5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14" name="Rectangle"/>
          <p:cNvSpPr/>
          <p:nvPr/>
        </p:nvSpPr>
        <p:spPr>
          <a:xfrm>
            <a:off x="3113144" y="5408171"/>
            <a:ext cx="581588" cy="577493"/>
          </a:xfrm>
          <a:prstGeom prst="rect">
            <a:avLst/>
          </a:prstGeom>
          <a:solidFill>
            <a:srgbClr val="5A5B5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15" name="Rectangle"/>
          <p:cNvSpPr/>
          <p:nvPr/>
        </p:nvSpPr>
        <p:spPr>
          <a:xfrm>
            <a:off x="2362993" y="5408171"/>
            <a:ext cx="581588" cy="577493"/>
          </a:xfrm>
          <a:prstGeom prst="rect">
            <a:avLst/>
          </a:prstGeom>
          <a:solidFill>
            <a:srgbClr val="5A5B5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Lorem Ipsum is simply dummy text of the printing and typesetting industry.…"/>
          <p:cNvSpPr txBox="1"/>
          <p:nvPr/>
        </p:nvSpPr>
        <p:spPr>
          <a:xfrm>
            <a:off x="1384139" y="6657624"/>
            <a:ext cx="6068460" cy="4407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Lorem Ipsum</a:t>
            </a:r>
            <a:r>
              <a:t> is simply dummy text of the printing and typesetting industry. </a:t>
            </a:r>
          </a:p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418" name="Lorem Ipsum is simply dummy text of the printing and typesetting industry.…"/>
          <p:cNvSpPr txBox="1"/>
          <p:nvPr/>
        </p:nvSpPr>
        <p:spPr>
          <a:xfrm>
            <a:off x="8375386" y="6657624"/>
            <a:ext cx="6068460" cy="4407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Lorem Ipsum</a:t>
            </a:r>
            <a:r>
              <a:t> is simply dummy text of the printing and typesetting industry. </a:t>
            </a:r>
          </a:p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419" name="Rectangle"/>
          <p:cNvSpPr/>
          <p:nvPr/>
        </p:nvSpPr>
        <p:spPr>
          <a:xfrm>
            <a:off x="16477307" y="2157766"/>
            <a:ext cx="7985200" cy="10816123"/>
          </a:xfrm>
          <a:prstGeom prst="rect">
            <a:avLst/>
          </a:prstGeom>
          <a:solidFill>
            <a:srgbClr val="D5D5D5">
              <a:alpha val="49964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429" name="Group"/>
          <p:cNvGrpSpPr/>
          <p:nvPr/>
        </p:nvGrpSpPr>
        <p:grpSpPr>
          <a:xfrm>
            <a:off x="13024124" y="1874690"/>
            <a:ext cx="7402476" cy="9966619"/>
            <a:chOff x="0" y="0"/>
            <a:chExt cx="7402475" cy="9966618"/>
          </a:xfrm>
        </p:grpSpPr>
        <p:grpSp>
          <p:nvGrpSpPr>
            <p:cNvPr id="424" name="Group"/>
            <p:cNvGrpSpPr/>
            <p:nvPr/>
          </p:nvGrpSpPr>
          <p:grpSpPr>
            <a:xfrm>
              <a:off x="1124167" y="2058300"/>
              <a:ext cx="5154243" cy="7908319"/>
              <a:chOff x="0" y="0"/>
              <a:chExt cx="5154241" cy="7908318"/>
            </a:xfrm>
          </p:grpSpPr>
          <p:sp>
            <p:nvSpPr>
              <p:cNvPr id="420" name="Google Shape;1988;p83"/>
              <p:cNvSpPr/>
              <p:nvPr/>
            </p:nvSpPr>
            <p:spPr>
              <a:xfrm>
                <a:off x="380881" y="7355520"/>
                <a:ext cx="4380690" cy="552799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spcBef>
                    <a:spcPts val="0"/>
                  </a:spcBef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1" name="Google Shape;1992;p83"/>
              <p:cNvSpPr/>
              <p:nvPr/>
            </p:nvSpPr>
            <p:spPr>
              <a:xfrm>
                <a:off x="0" y="60278"/>
                <a:ext cx="5142453" cy="60237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5" h="21600" fill="norm" stroke="1" extrusionOk="0">
                    <a:moveTo>
                      <a:pt x="10795" y="0"/>
                    </a:moveTo>
                    <a:cubicBezTo>
                      <a:pt x="4859" y="0"/>
                      <a:pt x="0" y="3478"/>
                      <a:pt x="0" y="7807"/>
                    </a:cubicBezTo>
                    <a:cubicBezTo>
                      <a:pt x="0" y="9691"/>
                      <a:pt x="924" y="11418"/>
                      <a:pt x="2458" y="12766"/>
                    </a:cubicBezTo>
                    <a:cubicBezTo>
                      <a:pt x="3789" y="13934"/>
                      <a:pt x="4526" y="15392"/>
                      <a:pt x="4526" y="16903"/>
                    </a:cubicBezTo>
                    <a:lnTo>
                      <a:pt x="4526" y="19080"/>
                    </a:lnTo>
                    <a:cubicBezTo>
                      <a:pt x="4526" y="20411"/>
                      <a:pt x="5962" y="21513"/>
                      <a:pt x="7776" y="21598"/>
                    </a:cubicBezTo>
                    <a:cubicBezTo>
                      <a:pt x="7801" y="21599"/>
                      <a:pt x="7827" y="21600"/>
                      <a:pt x="7853" y="21600"/>
                    </a:cubicBezTo>
                    <a:cubicBezTo>
                      <a:pt x="7905" y="21600"/>
                      <a:pt x="7957" y="21598"/>
                      <a:pt x="8007" y="21598"/>
                    </a:cubicBezTo>
                    <a:lnTo>
                      <a:pt x="13577" y="21598"/>
                    </a:lnTo>
                    <a:cubicBezTo>
                      <a:pt x="13629" y="21598"/>
                      <a:pt x="13680" y="21600"/>
                      <a:pt x="13731" y="21600"/>
                    </a:cubicBezTo>
                    <a:cubicBezTo>
                      <a:pt x="13757" y="21600"/>
                      <a:pt x="13782" y="21599"/>
                      <a:pt x="13808" y="21598"/>
                    </a:cubicBezTo>
                    <a:cubicBezTo>
                      <a:pt x="14771" y="21551"/>
                      <a:pt x="15641" y="21209"/>
                      <a:pt x="16233" y="20704"/>
                    </a:cubicBezTo>
                    <a:cubicBezTo>
                      <a:pt x="16746" y="20265"/>
                      <a:pt x="17058" y="19698"/>
                      <a:pt x="17058" y="19080"/>
                    </a:cubicBezTo>
                    <a:lnTo>
                      <a:pt x="17058" y="16899"/>
                    </a:lnTo>
                    <a:cubicBezTo>
                      <a:pt x="17058" y="15384"/>
                      <a:pt x="17808" y="13928"/>
                      <a:pt x="19134" y="12756"/>
                    </a:cubicBezTo>
                    <a:cubicBezTo>
                      <a:pt x="20679" y="11399"/>
                      <a:pt x="21600" y="9658"/>
                      <a:pt x="21584" y="7760"/>
                    </a:cubicBezTo>
                    <a:cubicBezTo>
                      <a:pt x="21548" y="3456"/>
                      <a:pt x="16744" y="2"/>
                      <a:pt x="10795" y="0"/>
                    </a:cubicBezTo>
                    <a:close/>
                  </a:path>
                </a:pathLst>
              </a:custGeom>
              <a:solidFill>
                <a:srgbClr val="BDBDB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spcBef>
                    <a:spcPts val="0"/>
                  </a:spcBef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2" name="Google Shape;1993;p83"/>
              <p:cNvSpPr/>
              <p:nvPr/>
            </p:nvSpPr>
            <p:spPr>
              <a:xfrm>
                <a:off x="1852663" y="6084445"/>
                <a:ext cx="1437083" cy="9898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1600" y="3"/>
                      <a:pt x="21600" y="8"/>
                      <a:pt x="21599" y="11"/>
                    </a:cubicBezTo>
                    <a:lnTo>
                      <a:pt x="21600" y="11"/>
                    </a:lnTo>
                    <a:lnTo>
                      <a:pt x="21600" y="0"/>
                    </a:lnTo>
                    <a:close/>
                    <a:moveTo>
                      <a:pt x="0" y="11"/>
                    </a:moveTo>
                    <a:cubicBezTo>
                      <a:pt x="436" y="3793"/>
                      <a:pt x="1673" y="14290"/>
                      <a:pt x="1989" y="17031"/>
                    </a:cubicBezTo>
                    <a:cubicBezTo>
                      <a:pt x="2287" y="19624"/>
                      <a:pt x="4731" y="21600"/>
                      <a:pt x="7612" y="21600"/>
                    </a:cubicBezTo>
                    <a:lnTo>
                      <a:pt x="14174" y="21600"/>
                    </a:lnTo>
                    <a:cubicBezTo>
                      <a:pt x="17074" y="21600"/>
                      <a:pt x="19519" y="19591"/>
                      <a:pt x="19797" y="16974"/>
                    </a:cubicBezTo>
                    <a:cubicBezTo>
                      <a:pt x="19825" y="16815"/>
                      <a:pt x="21476" y="1069"/>
                      <a:pt x="21599" y="11"/>
                    </a:cubicBezTo>
                    <a:close/>
                  </a:path>
                </a:pathLst>
              </a:custGeom>
              <a:solidFill>
                <a:srgbClr val="5E5E5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spcBef>
                    <a:spcPts val="0"/>
                  </a:spcBef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3" name="Google Shape;1992;p83"/>
              <p:cNvSpPr/>
              <p:nvPr/>
            </p:nvSpPr>
            <p:spPr>
              <a:xfrm>
                <a:off x="1054523" y="-1"/>
                <a:ext cx="4099719" cy="61005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0" h="20732" fill="norm" stroke="1" extrusionOk="0">
                    <a:moveTo>
                      <a:pt x="5807" y="184"/>
                    </a:moveTo>
                    <a:cubicBezTo>
                      <a:pt x="3751" y="444"/>
                      <a:pt x="1782" y="907"/>
                      <a:pt x="0" y="1604"/>
                    </a:cubicBezTo>
                    <a:cubicBezTo>
                      <a:pt x="6917" y="209"/>
                      <a:pt x="14020" y="3376"/>
                      <a:pt x="14653" y="8137"/>
                    </a:cubicBezTo>
                    <a:cubicBezTo>
                      <a:pt x="15356" y="13419"/>
                      <a:pt x="7945" y="17572"/>
                      <a:pt x="178" y="16251"/>
                    </a:cubicBezTo>
                    <a:lnTo>
                      <a:pt x="178" y="18329"/>
                    </a:lnTo>
                    <a:cubicBezTo>
                      <a:pt x="178" y="18963"/>
                      <a:pt x="622" y="19544"/>
                      <a:pt x="1348" y="19975"/>
                    </a:cubicBezTo>
                    <a:cubicBezTo>
                      <a:pt x="2073" y="20407"/>
                      <a:pt x="3080" y="20690"/>
                      <a:pt x="4204" y="20730"/>
                    </a:cubicBezTo>
                    <a:cubicBezTo>
                      <a:pt x="4235" y="20732"/>
                      <a:pt x="4267" y="20732"/>
                      <a:pt x="4299" y="20732"/>
                    </a:cubicBezTo>
                    <a:cubicBezTo>
                      <a:pt x="4363" y="20733"/>
                      <a:pt x="4428" y="20730"/>
                      <a:pt x="4490" y="20730"/>
                    </a:cubicBezTo>
                    <a:lnTo>
                      <a:pt x="11391" y="20730"/>
                    </a:lnTo>
                    <a:cubicBezTo>
                      <a:pt x="11456" y="20730"/>
                      <a:pt x="11518" y="20733"/>
                      <a:pt x="11582" y="20732"/>
                    </a:cubicBezTo>
                    <a:cubicBezTo>
                      <a:pt x="11614" y="20732"/>
                      <a:pt x="11645" y="20732"/>
                      <a:pt x="11677" y="20730"/>
                    </a:cubicBezTo>
                    <a:cubicBezTo>
                      <a:pt x="12871" y="20685"/>
                      <a:pt x="13948" y="20359"/>
                      <a:pt x="14681" y="19878"/>
                    </a:cubicBezTo>
                    <a:cubicBezTo>
                      <a:pt x="15318" y="19459"/>
                      <a:pt x="15704" y="18918"/>
                      <a:pt x="15704" y="18329"/>
                    </a:cubicBezTo>
                    <a:lnTo>
                      <a:pt x="15704" y="16248"/>
                    </a:lnTo>
                    <a:cubicBezTo>
                      <a:pt x="15727" y="14804"/>
                      <a:pt x="16657" y="13423"/>
                      <a:pt x="18276" y="12295"/>
                    </a:cubicBezTo>
                    <a:cubicBezTo>
                      <a:pt x="20152" y="10988"/>
                      <a:pt x="21204" y="9332"/>
                      <a:pt x="21312" y="7528"/>
                    </a:cubicBezTo>
                    <a:cubicBezTo>
                      <a:pt x="21600" y="2719"/>
                      <a:pt x="14119" y="-867"/>
                      <a:pt x="5807" y="184"/>
                    </a:cubicBezTo>
                    <a:close/>
                  </a:path>
                </a:pathLst>
              </a:custGeom>
              <a:solidFill>
                <a:srgbClr val="D7D7D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spcBef>
                    <a:spcPts val="0"/>
                  </a:spcBef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425" name="Line"/>
            <p:cNvSpPr/>
            <p:nvPr/>
          </p:nvSpPr>
          <p:spPr>
            <a:xfrm>
              <a:off x="0" y="2024776"/>
              <a:ext cx="996051" cy="996051"/>
            </a:xfrm>
            <a:prstGeom prst="line">
              <a:avLst/>
            </a:prstGeom>
            <a:noFill/>
            <a:ln w="63500" cap="flat">
              <a:solidFill>
                <a:srgbClr val="D5D5D5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lnSpc>
                  <a:spcPct val="100000"/>
                </a:lnSpc>
                <a:spcBef>
                  <a:spcPts val="0"/>
                </a:spcBef>
                <a:defRPr b="1" sz="30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26" name="Line"/>
            <p:cNvSpPr/>
            <p:nvPr/>
          </p:nvSpPr>
          <p:spPr>
            <a:xfrm flipV="1">
              <a:off x="6406424" y="2024775"/>
              <a:ext cx="996052" cy="996052"/>
            </a:xfrm>
            <a:prstGeom prst="line">
              <a:avLst/>
            </a:prstGeom>
            <a:noFill/>
            <a:ln w="63500" cap="flat">
              <a:solidFill>
                <a:srgbClr val="D5D5D5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lnSpc>
                  <a:spcPct val="100000"/>
                </a:lnSpc>
                <a:spcBef>
                  <a:spcPts val="0"/>
                </a:spcBef>
                <a:defRPr b="1" sz="30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27" name="Line"/>
            <p:cNvSpPr/>
            <p:nvPr/>
          </p:nvSpPr>
          <p:spPr>
            <a:xfrm flipV="1">
              <a:off x="4806225" y="-1"/>
              <a:ext cx="558236" cy="1563782"/>
            </a:xfrm>
            <a:prstGeom prst="line">
              <a:avLst/>
            </a:prstGeom>
            <a:noFill/>
            <a:ln w="63500" cap="flat">
              <a:solidFill>
                <a:srgbClr val="D5D5D5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lnSpc>
                  <a:spcPct val="100000"/>
                </a:lnSpc>
                <a:spcBef>
                  <a:spcPts val="0"/>
                </a:spcBef>
                <a:defRPr b="1" sz="30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28" name="Line"/>
            <p:cNvSpPr/>
            <p:nvPr/>
          </p:nvSpPr>
          <p:spPr>
            <a:xfrm flipH="1" flipV="1">
              <a:off x="1910625" y="-1"/>
              <a:ext cx="558236" cy="1563782"/>
            </a:xfrm>
            <a:prstGeom prst="line">
              <a:avLst/>
            </a:prstGeom>
            <a:noFill/>
            <a:ln w="63500" cap="flat">
              <a:solidFill>
                <a:srgbClr val="D5D5D5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lnSpc>
                  <a:spcPct val="100000"/>
                </a:lnSpc>
                <a:spcBef>
                  <a:spcPts val="0"/>
                </a:spcBef>
                <a:defRPr b="1" sz="30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430" name="Slide — Insert Your Slide Title Here"/>
          <p:cNvSpPr txBox="1"/>
          <p:nvPr/>
        </p:nvSpPr>
        <p:spPr>
          <a:xfrm>
            <a:off x="1215388" y="1699524"/>
            <a:ext cx="10891681" cy="244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lnSpc>
                <a:spcPct val="100000"/>
              </a:lnSpc>
              <a:spcBef>
                <a:spcPts val="0"/>
              </a:spcBef>
              <a:defRPr b="1" sz="8000">
                <a:solidFill>
                  <a:srgbClr val="5A5B5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Slide — Insert Your Slide Title Here</a:t>
            </a:r>
          </a:p>
        </p:txBody>
      </p:sp>
      <p:sp>
        <p:nvSpPr>
          <p:cNvPr id="431" name="Line"/>
          <p:cNvSpPr/>
          <p:nvPr/>
        </p:nvSpPr>
        <p:spPr>
          <a:xfrm>
            <a:off x="1325355" y="4777066"/>
            <a:ext cx="5627228" cy="1"/>
          </a:xfrm>
          <a:prstGeom prst="line">
            <a:avLst/>
          </a:prstGeom>
          <a:ln w="25400">
            <a:solidFill>
              <a:srgbClr val="5E5E5E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b="1"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32" name="Rectangle"/>
          <p:cNvSpPr/>
          <p:nvPr/>
        </p:nvSpPr>
        <p:spPr>
          <a:xfrm>
            <a:off x="1333443" y="5408171"/>
            <a:ext cx="581589" cy="577493"/>
          </a:xfrm>
          <a:prstGeom prst="rect">
            <a:avLst/>
          </a:prstGeom>
          <a:solidFill>
            <a:srgbClr val="5A5B5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33" name="Rectangle"/>
          <p:cNvSpPr/>
          <p:nvPr/>
        </p:nvSpPr>
        <p:spPr>
          <a:xfrm>
            <a:off x="2833744" y="5408171"/>
            <a:ext cx="581588" cy="577493"/>
          </a:xfrm>
          <a:prstGeom prst="rect">
            <a:avLst/>
          </a:prstGeom>
          <a:solidFill>
            <a:srgbClr val="5A5B5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34" name="Rectangle"/>
          <p:cNvSpPr/>
          <p:nvPr/>
        </p:nvSpPr>
        <p:spPr>
          <a:xfrm>
            <a:off x="2083593" y="5408171"/>
            <a:ext cx="581588" cy="577493"/>
          </a:xfrm>
          <a:prstGeom prst="rect">
            <a:avLst/>
          </a:prstGeom>
          <a:solidFill>
            <a:srgbClr val="5A5B5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A1B1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extBox 12"/>
          <p:cNvSpPr txBox="1"/>
          <p:nvPr/>
        </p:nvSpPr>
        <p:spPr>
          <a:xfrm>
            <a:off x="2239076" y="4145915"/>
            <a:ext cx="13952261" cy="64867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 b="1" sz="7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8000"/>
              <a:t>Minimalist Presentation Title</a:t>
            </a:r>
            <a:br/>
            <a:r>
              <a:rPr sz="5000"/>
              <a:t>Headline/Company Name</a:t>
            </a:r>
            <a:br>
              <a:rPr sz="5000"/>
            </a:br>
            <a:endParaRPr sz="5000"/>
          </a:p>
          <a:p>
            <a:pPr defTabSz="1828800">
              <a:lnSpc>
                <a:spcPct val="100000"/>
              </a:lnSpc>
              <a:spcBef>
                <a:spcPts val="0"/>
              </a:spcBef>
              <a:defRPr b="1" sz="7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5000"/>
          </a:p>
          <a:p>
            <a:pPr defTabSz="1828800">
              <a:lnSpc>
                <a:spcPct val="100000"/>
              </a:lnSpc>
              <a:spcBef>
                <a:spcPts val="0"/>
              </a:spcBef>
              <a:defRPr b="1" sz="7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5000"/>
          </a:p>
          <a:p>
            <a:pPr defTabSz="1828800">
              <a:lnSpc>
                <a:spcPct val="100000"/>
              </a:lnSpc>
              <a:spcBef>
                <a:spcPts val="0"/>
              </a:spcBef>
              <a:defRPr b="1" sz="7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5000"/>
              <a:t>—</a:t>
            </a:r>
            <a:br>
              <a:rPr sz="5000"/>
            </a:br>
            <a:r>
              <a:rPr b="0" sz="5000"/>
              <a:t>Name</a:t>
            </a:r>
            <a:br>
              <a:rPr b="0" sz="5000"/>
            </a:br>
            <a:r>
              <a:rPr b="0" sz="5000"/>
              <a:t>Date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Lorem Ipsum is simply dummy text of the printing and typesetting industry.…"/>
          <p:cNvSpPr txBox="1"/>
          <p:nvPr/>
        </p:nvSpPr>
        <p:spPr>
          <a:xfrm>
            <a:off x="12740656" y="6806723"/>
            <a:ext cx="10277220" cy="5270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Lorem Ipsum</a:t>
            </a:r>
            <a:r>
              <a:t> is simply dummy text of the printing and typesetting industry. </a:t>
            </a:r>
          </a:p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Lorem Ipsum has been the industry's standard dummy text ever since the 1500s, when an unknown printer took a galley of type and scrambled it to make a type specimen book.</a:t>
            </a:r>
          </a:p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Lorem Ipsum has been the industry's standard dummy text ever since the 1500s, when an unknown printer took a galley of type and scrambled it to make a type specimen book.</a:t>
            </a:r>
          </a:p>
        </p:txBody>
      </p:sp>
      <p:pic>
        <p:nvPicPr>
          <p:cNvPr id="437" name="pexels-leeloo-thefirst-7887800.jpg" descr="pexels-leeloo-thefirst-7887800.jpg"/>
          <p:cNvPicPr>
            <a:picLocks noChangeAspect="1"/>
          </p:cNvPicPr>
          <p:nvPr/>
        </p:nvPicPr>
        <p:blipFill>
          <a:blip r:embed="rId2">
            <a:extLst/>
          </a:blip>
          <a:srcRect l="3384" t="0" r="50871" b="0"/>
          <a:stretch>
            <a:fillRect/>
          </a:stretch>
        </p:blipFill>
        <p:spPr>
          <a:xfrm>
            <a:off x="859698" y="1397198"/>
            <a:ext cx="7484101" cy="10921716"/>
          </a:xfrm>
          <a:prstGeom prst="rect">
            <a:avLst/>
          </a:prstGeom>
          <a:ln w="12700">
            <a:miter lim="400000"/>
          </a:ln>
        </p:spPr>
      </p:pic>
      <p:sp>
        <p:nvSpPr>
          <p:cNvPr id="438" name="Rectangle"/>
          <p:cNvSpPr/>
          <p:nvPr/>
        </p:nvSpPr>
        <p:spPr>
          <a:xfrm>
            <a:off x="841932" y="12219492"/>
            <a:ext cx="7484270" cy="577493"/>
          </a:xfrm>
          <a:prstGeom prst="rect">
            <a:avLst/>
          </a:prstGeom>
          <a:solidFill>
            <a:srgbClr val="5E5E5E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39" name="Rectangle"/>
          <p:cNvSpPr/>
          <p:nvPr/>
        </p:nvSpPr>
        <p:spPr>
          <a:xfrm>
            <a:off x="867332" y="1397187"/>
            <a:ext cx="7985200" cy="10816123"/>
          </a:xfrm>
          <a:prstGeom prst="rect">
            <a:avLst/>
          </a:prstGeom>
          <a:solidFill>
            <a:srgbClr val="D5D5D5">
              <a:alpha val="49964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40" name="Slide — Insert Your Slide Title Here"/>
          <p:cNvSpPr txBox="1"/>
          <p:nvPr/>
        </p:nvSpPr>
        <p:spPr>
          <a:xfrm>
            <a:off x="12433426" y="1504442"/>
            <a:ext cx="10891680" cy="244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lnSpc>
                <a:spcPct val="100000"/>
              </a:lnSpc>
              <a:spcBef>
                <a:spcPts val="0"/>
              </a:spcBef>
              <a:defRPr b="1" sz="8000">
                <a:solidFill>
                  <a:srgbClr val="5A5B5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Slide — Insert Your Slide Title Here</a:t>
            </a:r>
          </a:p>
        </p:txBody>
      </p:sp>
      <p:sp>
        <p:nvSpPr>
          <p:cNvPr id="441" name="Line"/>
          <p:cNvSpPr/>
          <p:nvPr/>
        </p:nvSpPr>
        <p:spPr>
          <a:xfrm>
            <a:off x="12543393" y="4581983"/>
            <a:ext cx="5627227" cy="1"/>
          </a:xfrm>
          <a:prstGeom prst="line">
            <a:avLst/>
          </a:prstGeom>
          <a:ln w="25400">
            <a:solidFill>
              <a:srgbClr val="5E5E5E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b="1"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42" name="Rectangle"/>
          <p:cNvSpPr/>
          <p:nvPr/>
        </p:nvSpPr>
        <p:spPr>
          <a:xfrm>
            <a:off x="12551481" y="5213089"/>
            <a:ext cx="581588" cy="577493"/>
          </a:xfrm>
          <a:prstGeom prst="rect">
            <a:avLst/>
          </a:prstGeom>
          <a:solidFill>
            <a:srgbClr val="5A5B5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43" name="Rectangle"/>
          <p:cNvSpPr/>
          <p:nvPr/>
        </p:nvSpPr>
        <p:spPr>
          <a:xfrm>
            <a:off x="14051782" y="5213089"/>
            <a:ext cx="581589" cy="577493"/>
          </a:xfrm>
          <a:prstGeom prst="rect">
            <a:avLst/>
          </a:prstGeom>
          <a:solidFill>
            <a:srgbClr val="5A5B5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44" name="Rectangle"/>
          <p:cNvSpPr/>
          <p:nvPr/>
        </p:nvSpPr>
        <p:spPr>
          <a:xfrm>
            <a:off x="13301631" y="5213089"/>
            <a:ext cx="581588" cy="577493"/>
          </a:xfrm>
          <a:prstGeom prst="rect">
            <a:avLst/>
          </a:prstGeom>
          <a:solidFill>
            <a:srgbClr val="5A5B5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Rectangle"/>
          <p:cNvSpPr/>
          <p:nvPr/>
        </p:nvSpPr>
        <p:spPr>
          <a:xfrm>
            <a:off x="-8249" y="-6190"/>
            <a:ext cx="24400498" cy="13728380"/>
          </a:xfrm>
          <a:prstGeom prst="rect">
            <a:avLst/>
          </a:prstGeom>
          <a:solidFill>
            <a:srgbClr val="191B1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414CA7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47" name="Triangle"/>
          <p:cNvSpPr/>
          <p:nvPr/>
        </p:nvSpPr>
        <p:spPr>
          <a:xfrm>
            <a:off x="-12" y="10887409"/>
            <a:ext cx="2483154" cy="28065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48" name="Lorem Ipsum is simply dummy text of the printing and typesetting industry.…"/>
          <p:cNvSpPr txBox="1"/>
          <p:nvPr/>
        </p:nvSpPr>
        <p:spPr>
          <a:xfrm>
            <a:off x="2397224" y="5285682"/>
            <a:ext cx="5349635" cy="4838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Lorem Ipsum</a:t>
            </a:r>
            <a:r>
              <a:t> is simply dummy text of the printing and typesetting industry. </a:t>
            </a:r>
          </a:p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449" name="Lorem Ipsum is simply dummy text of the printing and typesetting industry.…"/>
          <p:cNvSpPr txBox="1"/>
          <p:nvPr/>
        </p:nvSpPr>
        <p:spPr>
          <a:xfrm>
            <a:off x="9606901" y="5285682"/>
            <a:ext cx="5134216" cy="4838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Lorem Ipsum</a:t>
            </a:r>
            <a:r>
              <a:t> is simply dummy text of the printing and typesetting industry. </a:t>
            </a:r>
          </a:p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450" name="Lorem Ipsum is simply dummy text of the printing and typesetting industry.…"/>
          <p:cNvSpPr txBox="1"/>
          <p:nvPr/>
        </p:nvSpPr>
        <p:spPr>
          <a:xfrm>
            <a:off x="17058358" y="5285682"/>
            <a:ext cx="5349636" cy="4838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Lorem Ipsum</a:t>
            </a:r>
            <a:r>
              <a:t> is simply dummy text of the printing and typesetting industry. </a:t>
            </a:r>
          </a:p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451" name="Rounded Rectangle"/>
          <p:cNvSpPr/>
          <p:nvPr/>
        </p:nvSpPr>
        <p:spPr>
          <a:xfrm>
            <a:off x="2481511" y="2642648"/>
            <a:ext cx="1905001" cy="1905001"/>
          </a:xfrm>
          <a:prstGeom prst="roundRect">
            <a:avLst>
              <a:gd name="adj" fmla="val 6605"/>
            </a:avLst>
          </a:prstGeom>
          <a:solidFill>
            <a:srgbClr val="61626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52" name="Rounded Rectangle"/>
          <p:cNvSpPr/>
          <p:nvPr/>
        </p:nvSpPr>
        <p:spPr>
          <a:xfrm>
            <a:off x="9593511" y="2642648"/>
            <a:ext cx="1905001" cy="1905001"/>
          </a:xfrm>
          <a:prstGeom prst="roundRect">
            <a:avLst>
              <a:gd name="adj" fmla="val 6605"/>
            </a:avLst>
          </a:prstGeom>
          <a:solidFill>
            <a:srgbClr val="61626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53" name="Rounded Rectangle"/>
          <p:cNvSpPr/>
          <p:nvPr/>
        </p:nvSpPr>
        <p:spPr>
          <a:xfrm>
            <a:off x="17023012" y="2642648"/>
            <a:ext cx="1905001" cy="1905001"/>
          </a:xfrm>
          <a:prstGeom prst="roundRect">
            <a:avLst>
              <a:gd name="adj" fmla="val 6605"/>
            </a:avLst>
          </a:prstGeom>
          <a:solidFill>
            <a:srgbClr val="61626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Line"/>
          <p:cNvSpPr/>
          <p:nvPr/>
        </p:nvSpPr>
        <p:spPr>
          <a:xfrm>
            <a:off x="1687202" y="4799884"/>
            <a:ext cx="5627228" cy="1"/>
          </a:xfrm>
          <a:prstGeom prst="line">
            <a:avLst/>
          </a:prstGeom>
          <a:ln w="25400">
            <a:solidFill>
              <a:srgbClr val="5E5E5E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b="1"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56" name="Lorem Ipsum is simply dummy text of the printing and typesetting industry.…"/>
          <p:cNvSpPr txBox="1"/>
          <p:nvPr/>
        </p:nvSpPr>
        <p:spPr>
          <a:xfrm>
            <a:off x="1691656" y="5430989"/>
            <a:ext cx="6250883" cy="4838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Lorem Ipsum</a:t>
            </a:r>
            <a:r>
              <a:t> is simply dummy text of the printing and typesetting industry. </a:t>
            </a:r>
          </a:p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Lorem Ipsum has been the industry's standard dummy text ever since the 1500s, when an unknown printer took a galley of type and scrambled it to make a type specimen book.</a:t>
            </a:r>
          </a:p>
        </p:txBody>
      </p:sp>
      <p:pic>
        <p:nvPicPr>
          <p:cNvPr id="457" name="pexels-tima-miroshnichenko-7567535.jpg" descr="pexels-tima-miroshnichenko-7567535.jpg"/>
          <p:cNvPicPr>
            <a:picLocks noChangeAspect="1"/>
          </p:cNvPicPr>
          <p:nvPr/>
        </p:nvPicPr>
        <p:blipFill>
          <a:blip r:embed="rId2">
            <a:extLst/>
          </a:blip>
          <a:srcRect l="31595" t="0" r="1021" b="0"/>
          <a:stretch>
            <a:fillRect/>
          </a:stretch>
        </p:blipFill>
        <p:spPr>
          <a:xfrm>
            <a:off x="17428474" y="5289954"/>
            <a:ext cx="5776582" cy="5715634"/>
          </a:xfrm>
          <a:prstGeom prst="rect">
            <a:avLst/>
          </a:prstGeom>
          <a:ln w="12700">
            <a:miter lim="400000"/>
          </a:ln>
        </p:spPr>
      </p:pic>
      <p:pic>
        <p:nvPicPr>
          <p:cNvPr id="458" name="pexels-rdne-stock-project-8369676.jpg" descr="pexels-rdne-stock-project-8369676.jpg"/>
          <p:cNvPicPr>
            <a:picLocks noChangeAspect="0"/>
          </p:cNvPicPr>
          <p:nvPr/>
        </p:nvPicPr>
        <p:blipFill>
          <a:blip r:embed="rId3">
            <a:extLst/>
          </a:blip>
          <a:srcRect l="33294" t="1385" r="1881" b="1385"/>
          <a:stretch>
            <a:fillRect/>
          </a:stretch>
        </p:blipFill>
        <p:spPr>
          <a:xfrm>
            <a:off x="11086932" y="5290350"/>
            <a:ext cx="5776570" cy="5715001"/>
          </a:xfrm>
          <a:prstGeom prst="rect">
            <a:avLst/>
          </a:prstGeom>
          <a:ln w="12700">
            <a:miter lim="400000"/>
          </a:ln>
        </p:spPr>
      </p:pic>
      <p:sp>
        <p:nvSpPr>
          <p:cNvPr id="459" name="Rectangle"/>
          <p:cNvSpPr/>
          <p:nvPr/>
        </p:nvSpPr>
        <p:spPr>
          <a:xfrm>
            <a:off x="11085940" y="10989341"/>
            <a:ext cx="5778501" cy="577493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60" name="Rectangle"/>
          <p:cNvSpPr/>
          <p:nvPr/>
        </p:nvSpPr>
        <p:spPr>
          <a:xfrm>
            <a:off x="17427481" y="10989341"/>
            <a:ext cx="5778501" cy="577493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61" name="Slide — Insert Your Slide Title Here"/>
          <p:cNvSpPr txBox="1"/>
          <p:nvPr/>
        </p:nvSpPr>
        <p:spPr>
          <a:xfrm>
            <a:off x="1587626" y="1377442"/>
            <a:ext cx="10891680" cy="244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lnSpc>
                <a:spcPct val="100000"/>
              </a:lnSpc>
              <a:spcBef>
                <a:spcPts val="0"/>
              </a:spcBef>
              <a:defRPr b="1" sz="8000">
                <a:solidFill>
                  <a:srgbClr val="5A5B5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Slide — Insert Your Slide Title Here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91B1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TextBox 12"/>
          <p:cNvSpPr txBox="1"/>
          <p:nvPr/>
        </p:nvSpPr>
        <p:spPr>
          <a:xfrm>
            <a:off x="16148284" y="5801844"/>
            <a:ext cx="5558354" cy="1318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b="1" sz="8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7200"/>
            </a:pPr>
            <a:r>
              <a:rPr sz="8000"/>
              <a:t>Thank you.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TextBox 5"/>
          <p:cNvSpPr txBox="1"/>
          <p:nvPr/>
        </p:nvSpPr>
        <p:spPr>
          <a:xfrm>
            <a:off x="4971894" y="5051824"/>
            <a:ext cx="14440212" cy="3663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6000">
                <a:latin typeface="Arial"/>
                <a:ea typeface="Arial"/>
                <a:cs typeface="Arial"/>
                <a:sym typeface="Arial"/>
              </a:defRPr>
            </a:pPr>
            <a:r>
              <a:t>If you're ready to create beautiful slides in a fraction of the time it usually takes, consider checking out PPTPOP's </a:t>
            </a:r>
            <a:r>
              <a:rPr u="sng">
                <a:solidFill>
                  <a:srgbClr val="0000FF"/>
                </a:solidFill>
                <a:hlinkClick r:id="rId2" invalidUrl="" action="" tgtFrame="" tooltip="" history="1" highlightClick="0" endSnd="0"/>
              </a:rPr>
              <a:t>premium templates</a:t>
            </a:r>
            <a:r>
              <a:t>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Lorem Ipsum is simply dummy text of the printing and typesetting industry.…"/>
          <p:cNvSpPr txBox="1"/>
          <p:nvPr/>
        </p:nvSpPr>
        <p:spPr>
          <a:xfrm>
            <a:off x="1467537" y="6626886"/>
            <a:ext cx="10080269" cy="5270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Lorem Ipsum</a:t>
            </a:r>
            <a:r>
              <a:t> is simply dummy text of the printing and typesetting industry. </a:t>
            </a:r>
          </a:p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Lorem Ipsum has been the industry's standard dummy text ever since the 1500s, when an unknown printer took a galley of type and scrambled it to make a type specimen book.</a:t>
            </a:r>
          </a:p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Lorem Ipsum has been the industry's standard dummy text ever since the 1500s, when an unknown printer took a galley of type and scrambled it to make a type specimen book.</a:t>
            </a:r>
          </a:p>
        </p:txBody>
      </p:sp>
      <p:pic>
        <p:nvPicPr>
          <p:cNvPr id="181" name="pexels-andrew-neel-3178818 (1).jpg" descr="pexels-andrew-neel-3178818 (1).jpg"/>
          <p:cNvPicPr>
            <a:picLocks noChangeAspect="1"/>
          </p:cNvPicPr>
          <p:nvPr/>
        </p:nvPicPr>
        <p:blipFill>
          <a:blip r:embed="rId2">
            <a:extLst/>
          </a:blip>
          <a:srcRect l="0" t="17993" r="0" b="0"/>
          <a:stretch>
            <a:fillRect/>
          </a:stretch>
        </p:blipFill>
        <p:spPr>
          <a:xfrm>
            <a:off x="13118506" y="-70837"/>
            <a:ext cx="11265495" cy="13857673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Slide — Insert Your Slide Title Here"/>
          <p:cNvSpPr txBox="1"/>
          <p:nvPr/>
        </p:nvSpPr>
        <p:spPr>
          <a:xfrm>
            <a:off x="1494788" y="1699524"/>
            <a:ext cx="10891681" cy="244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lnSpc>
                <a:spcPct val="100000"/>
              </a:lnSpc>
              <a:spcBef>
                <a:spcPts val="0"/>
              </a:spcBef>
              <a:defRPr b="1" sz="8000">
                <a:solidFill>
                  <a:srgbClr val="5A5B5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Slide — Insert Your Slide Title Here</a:t>
            </a:r>
          </a:p>
        </p:txBody>
      </p:sp>
      <p:sp>
        <p:nvSpPr>
          <p:cNvPr id="183" name="Line"/>
          <p:cNvSpPr/>
          <p:nvPr/>
        </p:nvSpPr>
        <p:spPr>
          <a:xfrm>
            <a:off x="1604755" y="4777066"/>
            <a:ext cx="5627228" cy="1"/>
          </a:xfrm>
          <a:prstGeom prst="line">
            <a:avLst/>
          </a:prstGeom>
          <a:ln w="25400">
            <a:solidFill>
              <a:srgbClr val="5E5E5E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b="1"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84" name="Rectangle"/>
          <p:cNvSpPr/>
          <p:nvPr/>
        </p:nvSpPr>
        <p:spPr>
          <a:xfrm>
            <a:off x="1612843" y="5408171"/>
            <a:ext cx="581589" cy="577493"/>
          </a:xfrm>
          <a:prstGeom prst="rect">
            <a:avLst/>
          </a:prstGeom>
          <a:solidFill>
            <a:srgbClr val="5A5B5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85" name="Rectangle"/>
          <p:cNvSpPr/>
          <p:nvPr/>
        </p:nvSpPr>
        <p:spPr>
          <a:xfrm>
            <a:off x="3113144" y="5408171"/>
            <a:ext cx="581588" cy="577493"/>
          </a:xfrm>
          <a:prstGeom prst="rect">
            <a:avLst/>
          </a:prstGeom>
          <a:solidFill>
            <a:srgbClr val="5A5B5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86" name="Rectangle"/>
          <p:cNvSpPr/>
          <p:nvPr/>
        </p:nvSpPr>
        <p:spPr>
          <a:xfrm>
            <a:off x="2362993" y="5408171"/>
            <a:ext cx="581588" cy="577493"/>
          </a:xfrm>
          <a:prstGeom prst="rect">
            <a:avLst/>
          </a:prstGeom>
          <a:solidFill>
            <a:srgbClr val="5A5B5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pexels-henry-&amp;-co-2662792.jpg" descr="pexels-henry-&amp;-co-2662792.jpg"/>
          <p:cNvPicPr>
            <a:picLocks noChangeAspect="1"/>
          </p:cNvPicPr>
          <p:nvPr/>
        </p:nvPicPr>
        <p:blipFill>
          <a:blip r:embed="rId2">
            <a:extLst/>
          </a:blip>
          <a:srcRect l="0" t="0" r="6768" b="0"/>
          <a:stretch>
            <a:fillRect/>
          </a:stretch>
        </p:blipFill>
        <p:spPr>
          <a:xfrm>
            <a:off x="7929562" y="0"/>
            <a:ext cx="8525074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Lorem Ipsum has been the industry's standard dummy text ever since the 1500s, when an unknown printer took a galley of type and scrambled it to make a type specimen book."/>
          <p:cNvSpPr txBox="1"/>
          <p:nvPr/>
        </p:nvSpPr>
        <p:spPr>
          <a:xfrm>
            <a:off x="923003" y="2639086"/>
            <a:ext cx="6068855" cy="2679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190" name="Line"/>
          <p:cNvSpPr/>
          <p:nvPr/>
        </p:nvSpPr>
        <p:spPr>
          <a:xfrm>
            <a:off x="4555" y="7055575"/>
            <a:ext cx="7905751" cy="1"/>
          </a:xfrm>
          <a:prstGeom prst="line">
            <a:avLst/>
          </a:prstGeom>
          <a:ln w="25400">
            <a:solidFill>
              <a:srgbClr val="5E5E5E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b="1"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91" name="Line"/>
          <p:cNvSpPr/>
          <p:nvPr/>
        </p:nvSpPr>
        <p:spPr>
          <a:xfrm>
            <a:off x="16473694" y="7055575"/>
            <a:ext cx="7905751" cy="1"/>
          </a:xfrm>
          <a:prstGeom prst="line">
            <a:avLst/>
          </a:prstGeom>
          <a:ln w="25400">
            <a:solidFill>
              <a:srgbClr val="5E5E5E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b="1"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92" name="Lorem Ipsum has been the industry's standard dummy text ever since the 1500s, when an unknown printer took a galley of type and scrambled it to make a type specimen book."/>
          <p:cNvSpPr txBox="1"/>
          <p:nvPr/>
        </p:nvSpPr>
        <p:spPr>
          <a:xfrm>
            <a:off x="17392142" y="2639086"/>
            <a:ext cx="6068855" cy="2679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193" name="Lorem Ipsum has been the industry's standard dummy text ever since the 1500s, when an unknown printer took a galley of type and scrambled it to make a type specimen book."/>
          <p:cNvSpPr txBox="1"/>
          <p:nvPr/>
        </p:nvSpPr>
        <p:spPr>
          <a:xfrm>
            <a:off x="923003" y="9536081"/>
            <a:ext cx="6068856" cy="2679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194" name="Lorem Ipsum has been the industry's standard dummy text ever since the 1500s, when an unknown printer took a galley of type and scrambled it to make a type specimen book."/>
          <p:cNvSpPr txBox="1"/>
          <p:nvPr/>
        </p:nvSpPr>
        <p:spPr>
          <a:xfrm>
            <a:off x="17392141" y="9536081"/>
            <a:ext cx="6068856" cy="2679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195" name="Title 1"/>
          <p:cNvSpPr txBox="1"/>
          <p:nvPr/>
        </p:nvSpPr>
        <p:spPr>
          <a:xfrm>
            <a:off x="2309139" y="1236959"/>
            <a:ext cx="3296584" cy="1278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lnSpc>
                <a:spcPct val="100000"/>
              </a:lnSpc>
              <a:spcBef>
                <a:spcPts val="0"/>
              </a:spcBef>
              <a:defRPr b="1" sz="8000">
                <a:solidFill>
                  <a:srgbClr val="5A5B5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1</a:t>
            </a:r>
          </a:p>
        </p:txBody>
      </p:sp>
      <p:sp>
        <p:nvSpPr>
          <p:cNvPr id="196" name="Title 2"/>
          <p:cNvSpPr txBox="1"/>
          <p:nvPr/>
        </p:nvSpPr>
        <p:spPr>
          <a:xfrm>
            <a:off x="18778277" y="1033759"/>
            <a:ext cx="3296584" cy="1278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lnSpc>
                <a:spcPct val="100000"/>
              </a:lnSpc>
              <a:spcBef>
                <a:spcPts val="0"/>
              </a:spcBef>
              <a:defRPr b="1" sz="8000">
                <a:solidFill>
                  <a:srgbClr val="5A5B5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2</a:t>
            </a:r>
          </a:p>
        </p:txBody>
      </p:sp>
      <p:sp>
        <p:nvSpPr>
          <p:cNvPr id="197" name="Title 3"/>
          <p:cNvSpPr txBox="1"/>
          <p:nvPr/>
        </p:nvSpPr>
        <p:spPr>
          <a:xfrm>
            <a:off x="2309139" y="7866359"/>
            <a:ext cx="3296584" cy="1278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lnSpc>
                <a:spcPct val="100000"/>
              </a:lnSpc>
              <a:spcBef>
                <a:spcPts val="0"/>
              </a:spcBef>
              <a:defRPr b="1" sz="8000">
                <a:solidFill>
                  <a:srgbClr val="5A5B5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3</a:t>
            </a:r>
          </a:p>
        </p:txBody>
      </p:sp>
      <p:sp>
        <p:nvSpPr>
          <p:cNvPr id="198" name="Title 4"/>
          <p:cNvSpPr txBox="1"/>
          <p:nvPr/>
        </p:nvSpPr>
        <p:spPr>
          <a:xfrm>
            <a:off x="18778277" y="7663159"/>
            <a:ext cx="3296584" cy="1278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lnSpc>
                <a:spcPct val="100000"/>
              </a:lnSpc>
              <a:spcBef>
                <a:spcPts val="0"/>
              </a:spcBef>
              <a:defRPr b="1" sz="8000">
                <a:solidFill>
                  <a:srgbClr val="5A5B5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pexels-elvis-2528116.jpg" descr="pexels-elvis-25281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913417" y="0"/>
            <a:ext cx="8508366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Square"/>
          <p:cNvSpPr/>
          <p:nvPr/>
        </p:nvSpPr>
        <p:spPr>
          <a:xfrm>
            <a:off x="14949544" y="2283971"/>
            <a:ext cx="1708217" cy="1709381"/>
          </a:xfrm>
          <a:prstGeom prst="rect">
            <a:avLst/>
          </a:prstGeom>
          <a:solidFill>
            <a:srgbClr val="5A5B5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2" name="Square"/>
          <p:cNvSpPr/>
          <p:nvPr/>
        </p:nvSpPr>
        <p:spPr>
          <a:xfrm>
            <a:off x="14949544" y="5712971"/>
            <a:ext cx="1708217" cy="1709381"/>
          </a:xfrm>
          <a:prstGeom prst="rect">
            <a:avLst/>
          </a:prstGeom>
          <a:solidFill>
            <a:srgbClr val="5A5B5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3" name="Square"/>
          <p:cNvSpPr/>
          <p:nvPr/>
        </p:nvSpPr>
        <p:spPr>
          <a:xfrm>
            <a:off x="14949544" y="9144396"/>
            <a:ext cx="1708217" cy="1709381"/>
          </a:xfrm>
          <a:prstGeom prst="rect">
            <a:avLst/>
          </a:prstGeom>
          <a:solidFill>
            <a:srgbClr val="5A5B5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4" name="Lorem Ipsum has been the industry's standard dummy text ever since the 1500s, when an unknown printer took a galley of type and scrambled it to make a type specimen book."/>
          <p:cNvSpPr txBox="1"/>
          <p:nvPr/>
        </p:nvSpPr>
        <p:spPr>
          <a:xfrm>
            <a:off x="2802823" y="2446393"/>
            <a:ext cx="11472705" cy="1384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205" name="Lorem Ipsum has been the industry's standard dummy text ever since the 1500s, when an unknown printer took a galley of type and scrambled it to make a type specimen book."/>
          <p:cNvSpPr txBox="1"/>
          <p:nvPr/>
        </p:nvSpPr>
        <p:spPr>
          <a:xfrm>
            <a:off x="2802823" y="5875393"/>
            <a:ext cx="11472705" cy="1384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206" name="Lorem Ipsum has been the industry's standard dummy text ever since the 1500s, when an unknown printer took a galley of type and scrambled it to make a type specimen book."/>
          <p:cNvSpPr txBox="1"/>
          <p:nvPr/>
        </p:nvSpPr>
        <p:spPr>
          <a:xfrm>
            <a:off x="2802823" y="9304393"/>
            <a:ext cx="11472705" cy="1384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Lorem Ipsum has been the industry's standard dummy text ever since the 1500s, when an unknown printer took a galley of type and scrambled it to make a type specimen book.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pexels-max-avans-5101383.jpg" descr="pexels-max-avans-510138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9492" y="968882"/>
            <a:ext cx="7852157" cy="11778236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Slide — Insert Your Slide Title Here"/>
          <p:cNvSpPr txBox="1"/>
          <p:nvPr/>
        </p:nvSpPr>
        <p:spPr>
          <a:xfrm>
            <a:off x="9927588" y="937524"/>
            <a:ext cx="10891681" cy="244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lnSpc>
                <a:spcPct val="100000"/>
              </a:lnSpc>
              <a:spcBef>
                <a:spcPts val="0"/>
              </a:spcBef>
              <a:defRPr b="1" sz="8000">
                <a:solidFill>
                  <a:srgbClr val="5A5B5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Slide — Insert Your Slide Title Here</a:t>
            </a:r>
          </a:p>
        </p:txBody>
      </p:sp>
      <p:sp>
        <p:nvSpPr>
          <p:cNvPr id="210" name="Lorem Ipsum is simply dummy text of the printing and typesetting industry.…"/>
          <p:cNvSpPr txBox="1"/>
          <p:nvPr/>
        </p:nvSpPr>
        <p:spPr>
          <a:xfrm>
            <a:off x="10027337" y="5740468"/>
            <a:ext cx="6667244" cy="6134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Lorem Ipsum</a:t>
            </a:r>
            <a:r>
              <a:t> is simply dummy text of the printing and typesetting industry. </a:t>
            </a:r>
          </a:p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Lorem Ipsum has been the industry's standard dummy text ever since the 1500s, when an unknown printer took a galley of type and scrambled it to make a type specimen book.</a:t>
            </a:r>
          </a:p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211" name="It has been the industry's standard dummy text ever since the 1500s, when an unknown printer took a galley of type and scrambled it to make a type specimen book.…"/>
          <p:cNvSpPr txBox="1"/>
          <p:nvPr/>
        </p:nvSpPr>
        <p:spPr>
          <a:xfrm>
            <a:off x="17367937" y="5791268"/>
            <a:ext cx="6139896" cy="5270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It has been the industry's standard dummy text ever since the 1500s, when an unknown printer took a galley of type and scrambled it to make a type specimen book.</a:t>
            </a:r>
          </a:p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212" name="Line"/>
          <p:cNvSpPr/>
          <p:nvPr/>
        </p:nvSpPr>
        <p:spPr>
          <a:xfrm>
            <a:off x="10178479" y="3913466"/>
            <a:ext cx="5627228" cy="1"/>
          </a:xfrm>
          <a:prstGeom prst="line">
            <a:avLst/>
          </a:prstGeom>
          <a:ln w="25400">
            <a:solidFill>
              <a:srgbClr val="5E5E5E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b="1"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13" name="Rectangle"/>
          <p:cNvSpPr/>
          <p:nvPr/>
        </p:nvSpPr>
        <p:spPr>
          <a:xfrm>
            <a:off x="10186567" y="4544571"/>
            <a:ext cx="581589" cy="577493"/>
          </a:xfrm>
          <a:prstGeom prst="rect">
            <a:avLst/>
          </a:prstGeom>
          <a:solidFill>
            <a:srgbClr val="5A5B5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4" name="Rectangle"/>
          <p:cNvSpPr/>
          <p:nvPr/>
        </p:nvSpPr>
        <p:spPr>
          <a:xfrm>
            <a:off x="11686868" y="4544571"/>
            <a:ext cx="581588" cy="577493"/>
          </a:xfrm>
          <a:prstGeom prst="rect">
            <a:avLst/>
          </a:prstGeom>
          <a:solidFill>
            <a:srgbClr val="5A5B5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5" name="Rectangle"/>
          <p:cNvSpPr/>
          <p:nvPr/>
        </p:nvSpPr>
        <p:spPr>
          <a:xfrm>
            <a:off x="10936717" y="4544571"/>
            <a:ext cx="581588" cy="577493"/>
          </a:xfrm>
          <a:prstGeom prst="rect">
            <a:avLst/>
          </a:prstGeom>
          <a:solidFill>
            <a:srgbClr val="5A5B5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"/>
          <p:cNvSpPr/>
          <p:nvPr/>
        </p:nvSpPr>
        <p:spPr>
          <a:xfrm>
            <a:off x="-10575" y="6026845"/>
            <a:ext cx="24405150" cy="76688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9870"/>
                </a:moveTo>
                <a:cubicBezTo>
                  <a:pt x="2526" y="14110"/>
                  <a:pt x="5614" y="14362"/>
                  <a:pt x="8217" y="10540"/>
                </a:cubicBezTo>
                <a:cubicBezTo>
                  <a:pt x="10121" y="7746"/>
                  <a:pt x="11698" y="2818"/>
                  <a:pt x="13835" y="2121"/>
                </a:cubicBezTo>
                <a:cubicBezTo>
                  <a:pt x="15285" y="1647"/>
                  <a:pt x="16705" y="3313"/>
                  <a:pt x="18161" y="3328"/>
                </a:cubicBezTo>
                <a:cubicBezTo>
                  <a:pt x="19393" y="3340"/>
                  <a:pt x="20594" y="2172"/>
                  <a:pt x="21592" y="0"/>
                </a:cubicBezTo>
                <a:lnTo>
                  <a:pt x="21600" y="21600"/>
                </a:lnTo>
                <a:lnTo>
                  <a:pt x="10" y="21600"/>
                </a:lnTo>
                <a:lnTo>
                  <a:pt x="0" y="9870"/>
                </a:lnTo>
                <a:close/>
              </a:path>
            </a:pathLst>
          </a:custGeom>
          <a:solidFill>
            <a:srgbClr val="64686D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18" name="Here are the 3 goals we’re looking to attain by the end of the year."/>
          <p:cNvSpPr txBox="1"/>
          <p:nvPr/>
        </p:nvSpPr>
        <p:spPr>
          <a:xfrm>
            <a:off x="1249459" y="3704699"/>
            <a:ext cx="22452705" cy="1458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333" tIns="42333" rIns="42333" bIns="42333" anchor="ctr"/>
          <a:lstStyle>
            <a:lvl1pPr defTabSz="5842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Here are the 3 goals we’re looking to attain by the end of the year.</a:t>
            </a:r>
          </a:p>
        </p:txBody>
      </p:sp>
      <p:sp>
        <p:nvSpPr>
          <p:cNvPr id="219" name="Shape"/>
          <p:cNvSpPr/>
          <p:nvPr/>
        </p:nvSpPr>
        <p:spPr>
          <a:xfrm>
            <a:off x="2125" y="7623579"/>
            <a:ext cx="24405150" cy="61003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9870"/>
                </a:moveTo>
                <a:cubicBezTo>
                  <a:pt x="2526" y="14110"/>
                  <a:pt x="5614" y="14362"/>
                  <a:pt x="8217" y="10540"/>
                </a:cubicBezTo>
                <a:cubicBezTo>
                  <a:pt x="10121" y="7746"/>
                  <a:pt x="11698" y="2818"/>
                  <a:pt x="13835" y="2121"/>
                </a:cubicBezTo>
                <a:cubicBezTo>
                  <a:pt x="15285" y="1647"/>
                  <a:pt x="16705" y="3313"/>
                  <a:pt x="18161" y="3328"/>
                </a:cubicBezTo>
                <a:cubicBezTo>
                  <a:pt x="19393" y="3340"/>
                  <a:pt x="20594" y="2172"/>
                  <a:pt x="21592" y="0"/>
                </a:cubicBezTo>
                <a:lnTo>
                  <a:pt x="21600" y="21600"/>
                </a:lnTo>
                <a:lnTo>
                  <a:pt x="10" y="21600"/>
                </a:lnTo>
                <a:lnTo>
                  <a:pt x="0" y="9870"/>
                </a:lnTo>
                <a:close/>
              </a:path>
            </a:pathLst>
          </a:custGeom>
          <a:solidFill>
            <a:srgbClr val="C2C2C5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232" name="Group"/>
          <p:cNvGrpSpPr/>
          <p:nvPr/>
        </p:nvGrpSpPr>
        <p:grpSpPr>
          <a:xfrm>
            <a:off x="1151401" y="6004518"/>
            <a:ext cx="22131999" cy="5742071"/>
            <a:chOff x="0" y="0"/>
            <a:chExt cx="22131997" cy="5742069"/>
          </a:xfrm>
        </p:grpSpPr>
        <p:sp>
          <p:nvSpPr>
            <p:cNvPr id="220" name="Rectangle"/>
            <p:cNvSpPr/>
            <p:nvPr/>
          </p:nvSpPr>
          <p:spPr>
            <a:xfrm>
              <a:off x="13142" y="0"/>
              <a:ext cx="6920487" cy="5742070"/>
            </a:xfrm>
            <a:prstGeom prst="rect">
              <a:avLst/>
            </a:prstGeom>
            <a:solidFill>
              <a:srgbClr val="F5F6F8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16546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21" name="Line"/>
            <p:cNvSpPr/>
            <p:nvPr/>
          </p:nvSpPr>
          <p:spPr>
            <a:xfrm>
              <a:off x="0" y="26362"/>
              <a:ext cx="6944387" cy="1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 defTabSz="760677">
                <a:lnSpc>
                  <a:spcPct val="100000"/>
                </a:lnSpc>
                <a:spcBef>
                  <a:spcPts val="0"/>
                </a:spcBef>
                <a:defRPr sz="2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22" name="Goal 1"/>
            <p:cNvSpPr txBox="1"/>
            <p:nvPr/>
          </p:nvSpPr>
          <p:spPr>
            <a:xfrm>
              <a:off x="336882" y="1035790"/>
              <a:ext cx="6137553" cy="14586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1026914">
                <a:spcBef>
                  <a:spcPts val="0"/>
                </a:spcBef>
                <a:defRPr b="1" spc="79" sz="8000">
                  <a:solidFill>
                    <a:srgbClr val="53585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Goal 1</a:t>
              </a:r>
            </a:p>
          </p:txBody>
        </p:sp>
        <p:sp>
          <p:nvSpPr>
            <p:cNvPr id="223" name="Rectangle"/>
            <p:cNvSpPr/>
            <p:nvPr/>
          </p:nvSpPr>
          <p:spPr>
            <a:xfrm>
              <a:off x="7643157" y="22326"/>
              <a:ext cx="6880948" cy="5707911"/>
            </a:xfrm>
            <a:prstGeom prst="rect">
              <a:avLst/>
            </a:prstGeom>
            <a:solidFill>
              <a:srgbClr val="F5F6F8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16546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24" name="Line"/>
            <p:cNvSpPr/>
            <p:nvPr/>
          </p:nvSpPr>
          <p:spPr>
            <a:xfrm>
              <a:off x="7611187" y="26362"/>
              <a:ext cx="6912917" cy="1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 defTabSz="760677">
                <a:lnSpc>
                  <a:spcPct val="100000"/>
                </a:lnSpc>
                <a:spcBef>
                  <a:spcPts val="0"/>
                </a:spcBef>
                <a:defRPr sz="2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25" name="Rectangle"/>
            <p:cNvSpPr/>
            <p:nvPr/>
          </p:nvSpPr>
          <p:spPr>
            <a:xfrm>
              <a:off x="15273173" y="22326"/>
              <a:ext cx="6827106" cy="5707911"/>
            </a:xfrm>
            <a:prstGeom prst="rect">
              <a:avLst/>
            </a:prstGeom>
            <a:solidFill>
              <a:srgbClr val="F5F6F8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16546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26" name="Line"/>
            <p:cNvSpPr/>
            <p:nvPr/>
          </p:nvSpPr>
          <p:spPr>
            <a:xfrm>
              <a:off x="15273173" y="26362"/>
              <a:ext cx="6858825" cy="1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 defTabSz="760677">
                <a:lnSpc>
                  <a:spcPct val="100000"/>
                </a:lnSpc>
                <a:spcBef>
                  <a:spcPts val="0"/>
                </a:spcBef>
                <a:defRPr sz="2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27" name="Paying customers"/>
            <p:cNvSpPr txBox="1"/>
            <p:nvPr/>
          </p:nvSpPr>
          <p:spPr>
            <a:xfrm>
              <a:off x="386388" y="2677505"/>
              <a:ext cx="6137553" cy="14586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1026914">
                <a:spcBef>
                  <a:spcPts val="0"/>
                </a:spcBef>
                <a:defRPr spc="39" sz="4000">
                  <a:solidFill>
                    <a:srgbClr val="53585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Paying customers</a:t>
              </a:r>
            </a:p>
          </p:txBody>
        </p:sp>
        <p:sp>
          <p:nvSpPr>
            <p:cNvPr id="228" name="Monthly recurring revenue"/>
            <p:cNvSpPr txBox="1"/>
            <p:nvPr/>
          </p:nvSpPr>
          <p:spPr>
            <a:xfrm>
              <a:off x="8022845" y="2933375"/>
              <a:ext cx="6137554" cy="14586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1026914">
                <a:spcBef>
                  <a:spcPts val="0"/>
                </a:spcBef>
                <a:defRPr spc="39" sz="4000">
                  <a:solidFill>
                    <a:srgbClr val="53585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Monthly recurring revenue</a:t>
              </a:r>
            </a:p>
          </p:txBody>
        </p:sp>
        <p:sp>
          <p:nvSpPr>
            <p:cNvPr id="229" name="Monthly growth"/>
            <p:cNvSpPr txBox="1"/>
            <p:nvPr/>
          </p:nvSpPr>
          <p:spPr>
            <a:xfrm>
              <a:off x="15633808" y="2677505"/>
              <a:ext cx="6137554" cy="14586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1026914">
                <a:spcBef>
                  <a:spcPts val="0"/>
                </a:spcBef>
                <a:defRPr spc="39" sz="4000">
                  <a:solidFill>
                    <a:srgbClr val="53585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Monthly growth</a:t>
              </a:r>
            </a:p>
          </p:txBody>
        </p:sp>
        <p:sp>
          <p:nvSpPr>
            <p:cNvPr id="230" name="Goal 2"/>
            <p:cNvSpPr txBox="1"/>
            <p:nvPr/>
          </p:nvSpPr>
          <p:spPr>
            <a:xfrm>
              <a:off x="8034624" y="1035790"/>
              <a:ext cx="6137553" cy="14586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1026914">
                <a:spcBef>
                  <a:spcPts val="0"/>
                </a:spcBef>
                <a:defRPr b="1" spc="79" sz="8000">
                  <a:solidFill>
                    <a:srgbClr val="53585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Goal 2</a:t>
              </a:r>
            </a:p>
          </p:txBody>
        </p:sp>
        <p:sp>
          <p:nvSpPr>
            <p:cNvPr id="231" name="Goal 3"/>
            <p:cNvSpPr txBox="1"/>
            <p:nvPr/>
          </p:nvSpPr>
          <p:spPr>
            <a:xfrm>
              <a:off x="15617949" y="1035790"/>
              <a:ext cx="6137553" cy="14586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1026914">
                <a:spcBef>
                  <a:spcPts val="0"/>
                </a:spcBef>
                <a:defRPr b="1" spc="79" sz="8000">
                  <a:solidFill>
                    <a:srgbClr val="53585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Goal 3</a:t>
              </a:r>
            </a:p>
          </p:txBody>
        </p:sp>
      </p:grpSp>
      <p:sp>
        <p:nvSpPr>
          <p:cNvPr id="233" name="Slide — Insert Your Slide Title Here"/>
          <p:cNvSpPr txBox="1"/>
          <p:nvPr/>
        </p:nvSpPr>
        <p:spPr>
          <a:xfrm>
            <a:off x="1494788" y="1699524"/>
            <a:ext cx="10891681" cy="244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lnSpc>
                <a:spcPct val="100000"/>
              </a:lnSpc>
              <a:spcBef>
                <a:spcPts val="0"/>
              </a:spcBef>
              <a:defRPr b="1" sz="8000">
                <a:solidFill>
                  <a:srgbClr val="5A5B5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Slide — Insert Your Slide Title Here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lide — Insert Your Slide Title Here"/>
          <p:cNvSpPr txBox="1"/>
          <p:nvPr/>
        </p:nvSpPr>
        <p:spPr>
          <a:xfrm>
            <a:off x="12934776" y="1770359"/>
            <a:ext cx="10891680" cy="2446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lnSpc>
                <a:spcPct val="100000"/>
              </a:lnSpc>
              <a:spcBef>
                <a:spcPts val="0"/>
              </a:spcBef>
              <a:defRPr b="1" sz="8000">
                <a:solidFill>
                  <a:srgbClr val="5A5B5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Slide — Insert Your Slide Title Here</a:t>
            </a:r>
          </a:p>
        </p:txBody>
      </p:sp>
      <p:sp>
        <p:nvSpPr>
          <p:cNvPr id="236" name="Line"/>
          <p:cNvSpPr/>
          <p:nvPr/>
        </p:nvSpPr>
        <p:spPr>
          <a:xfrm>
            <a:off x="13044743" y="4847902"/>
            <a:ext cx="5627227" cy="1"/>
          </a:xfrm>
          <a:prstGeom prst="line">
            <a:avLst/>
          </a:prstGeom>
          <a:ln w="25400">
            <a:solidFill>
              <a:srgbClr val="5E5E5E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b="1"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37" name="Rectangle"/>
          <p:cNvSpPr/>
          <p:nvPr/>
        </p:nvSpPr>
        <p:spPr>
          <a:xfrm>
            <a:off x="13052831" y="5479007"/>
            <a:ext cx="581588" cy="577493"/>
          </a:xfrm>
          <a:prstGeom prst="rect">
            <a:avLst/>
          </a:prstGeom>
          <a:solidFill>
            <a:srgbClr val="5A5B5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38" name="Rectangle"/>
          <p:cNvSpPr/>
          <p:nvPr/>
        </p:nvSpPr>
        <p:spPr>
          <a:xfrm>
            <a:off x="14553131" y="5479007"/>
            <a:ext cx="581589" cy="577493"/>
          </a:xfrm>
          <a:prstGeom prst="rect">
            <a:avLst/>
          </a:prstGeom>
          <a:solidFill>
            <a:srgbClr val="5A5B5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39" name="Rectangle"/>
          <p:cNvSpPr/>
          <p:nvPr/>
        </p:nvSpPr>
        <p:spPr>
          <a:xfrm>
            <a:off x="13802980" y="5479007"/>
            <a:ext cx="581589" cy="577493"/>
          </a:xfrm>
          <a:prstGeom prst="rect">
            <a:avLst/>
          </a:prstGeom>
          <a:solidFill>
            <a:srgbClr val="5A5B5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40" name="Lorem Ipsum is simply dummy text of the printing and typesetting industry.…"/>
          <p:cNvSpPr txBox="1"/>
          <p:nvPr/>
        </p:nvSpPr>
        <p:spPr>
          <a:xfrm>
            <a:off x="13049197" y="6674904"/>
            <a:ext cx="10080269" cy="5270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Lorem Ipsum</a:t>
            </a:r>
            <a:r>
              <a:t> is simply dummy text of the printing and typesetting industry. </a:t>
            </a:r>
          </a:p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Lorem Ipsum has been the industry's standard dummy text ever since the 1500s, when an unknown printer took a galley of type and scrambled it to make a type specimen book.</a:t>
            </a:r>
          </a:p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241" name="Rectangle"/>
          <p:cNvSpPr/>
          <p:nvPr/>
        </p:nvSpPr>
        <p:spPr>
          <a:xfrm>
            <a:off x="-18162" y="-50988"/>
            <a:ext cx="11154983" cy="13817976"/>
          </a:xfrm>
          <a:prstGeom prst="rect">
            <a:avLst/>
          </a:prstGeom>
          <a:solidFill>
            <a:srgbClr val="E4E7E7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42" name="Rectangle"/>
          <p:cNvSpPr/>
          <p:nvPr/>
        </p:nvSpPr>
        <p:spPr>
          <a:xfrm>
            <a:off x="393962" y="2985081"/>
            <a:ext cx="3139565" cy="2850189"/>
          </a:xfrm>
          <a:prstGeom prst="rect">
            <a:avLst/>
          </a:prstGeom>
          <a:solidFill>
            <a:srgbClr val="5A5B5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43" name="Rectangle"/>
          <p:cNvSpPr/>
          <p:nvPr/>
        </p:nvSpPr>
        <p:spPr>
          <a:xfrm>
            <a:off x="7462874" y="8345611"/>
            <a:ext cx="3139565" cy="2850189"/>
          </a:xfrm>
          <a:prstGeom prst="rect">
            <a:avLst/>
          </a:prstGeom>
          <a:solidFill>
            <a:srgbClr val="5A5B5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44" name="pexels-fauxels-3182782.jpg" descr="pexels-fauxels-3182782.jpg"/>
          <p:cNvPicPr>
            <a:picLocks noChangeAspect="1"/>
          </p:cNvPicPr>
          <p:nvPr/>
        </p:nvPicPr>
        <p:blipFill>
          <a:blip r:embed="rId2">
            <a:extLst/>
          </a:blip>
          <a:srcRect l="0" t="0" r="0" b="3279"/>
          <a:stretch>
            <a:fillRect/>
          </a:stretch>
        </p:blipFill>
        <p:spPr>
          <a:xfrm>
            <a:off x="1257006" y="4083843"/>
            <a:ext cx="8604665" cy="55483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roup"/>
          <p:cNvGrpSpPr/>
          <p:nvPr/>
        </p:nvGrpSpPr>
        <p:grpSpPr>
          <a:xfrm>
            <a:off x="2017406" y="5179544"/>
            <a:ext cx="5115711" cy="7763029"/>
            <a:chOff x="0" y="0"/>
            <a:chExt cx="5115710" cy="7763027"/>
          </a:xfrm>
        </p:grpSpPr>
        <p:sp>
          <p:nvSpPr>
            <p:cNvPr id="246" name="Rounded Rectangle"/>
            <p:cNvSpPr/>
            <p:nvPr/>
          </p:nvSpPr>
          <p:spPr>
            <a:xfrm>
              <a:off x="0" y="623417"/>
              <a:ext cx="5112466" cy="7139611"/>
            </a:xfrm>
            <a:prstGeom prst="roundRect">
              <a:avLst>
                <a:gd name="adj" fmla="val 1292"/>
              </a:avLst>
            </a:prstGeom>
            <a:solidFill>
              <a:srgbClr val="C0C0C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lnSpc>
                  <a:spcPct val="100000"/>
                </a:lnSpc>
                <a:spcBef>
                  <a:spcPts val="0"/>
                </a:spcBef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47" name="Rectangle"/>
            <p:cNvSpPr/>
            <p:nvPr/>
          </p:nvSpPr>
          <p:spPr>
            <a:xfrm>
              <a:off x="0" y="623423"/>
              <a:ext cx="5115711" cy="1550739"/>
            </a:xfrm>
            <a:prstGeom prst="roundRect">
              <a:avLst>
                <a:gd name="adj" fmla="val 0"/>
              </a:avLst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lnSpc>
                  <a:spcPct val="100000"/>
                </a:lnSpc>
                <a:spcBef>
                  <a:spcPts val="0"/>
                </a:spcBef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48" name="Title"/>
            <p:cNvSpPr txBox="1"/>
            <p:nvPr/>
          </p:nvSpPr>
          <p:spPr>
            <a:xfrm>
              <a:off x="625056" y="996887"/>
              <a:ext cx="1772506" cy="7311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lnSpc>
                  <a:spcPct val="100000"/>
                </a:lnSpc>
                <a:spcBef>
                  <a:spcPts val="0"/>
                </a:spcBef>
                <a:defRPr b="1" sz="35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Title</a:t>
              </a:r>
            </a:p>
          </p:txBody>
        </p:sp>
        <p:sp>
          <p:nvSpPr>
            <p:cNvPr id="249" name="Put your details right here."/>
            <p:cNvSpPr txBox="1"/>
            <p:nvPr/>
          </p:nvSpPr>
          <p:spPr>
            <a:xfrm>
              <a:off x="625056" y="2699691"/>
              <a:ext cx="3411031" cy="10591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lnSpc>
                  <a:spcPct val="100000"/>
                </a:lnSpc>
                <a:spcBef>
                  <a:spcPts val="0"/>
                </a:spcBef>
                <a:defRPr sz="2500">
                  <a:solidFill>
                    <a:srgbClr val="53585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Put your details right here.</a:t>
              </a:r>
            </a:p>
          </p:txBody>
        </p:sp>
        <p:sp>
          <p:nvSpPr>
            <p:cNvPr id="250" name="Rounded Rectangle"/>
            <p:cNvSpPr/>
            <p:nvPr/>
          </p:nvSpPr>
          <p:spPr>
            <a:xfrm>
              <a:off x="627" y="0"/>
              <a:ext cx="1051627" cy="1124658"/>
            </a:xfrm>
            <a:prstGeom prst="roundRect">
              <a:avLst>
                <a:gd name="adj" fmla="val 10172"/>
              </a:avLst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lnSpc>
                  <a:spcPct val="100000"/>
                </a:lnSpc>
                <a:spcBef>
                  <a:spcPts val="0"/>
                </a:spcBef>
                <a:defRPr b="1"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51" name="1"/>
            <p:cNvSpPr txBox="1"/>
            <p:nvPr/>
          </p:nvSpPr>
          <p:spPr>
            <a:xfrm>
              <a:off x="0" y="149899"/>
              <a:ext cx="988965" cy="8248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914400">
                <a:lnSpc>
                  <a:spcPct val="100000"/>
                </a:lnSpc>
                <a:spcBef>
                  <a:spcPts val="0"/>
                </a:spcBef>
                <a:defRPr b="1" sz="4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1</a:t>
              </a:r>
            </a:p>
          </p:txBody>
        </p:sp>
      </p:grpSp>
      <p:grpSp>
        <p:nvGrpSpPr>
          <p:cNvPr id="260" name="Group"/>
          <p:cNvGrpSpPr/>
          <p:nvPr/>
        </p:nvGrpSpPr>
        <p:grpSpPr>
          <a:xfrm>
            <a:off x="7103658" y="5179544"/>
            <a:ext cx="5067035" cy="7763037"/>
            <a:chOff x="0" y="0"/>
            <a:chExt cx="5067033" cy="7763036"/>
          </a:xfrm>
        </p:grpSpPr>
        <p:sp>
          <p:nvSpPr>
            <p:cNvPr id="253" name="Rectangle"/>
            <p:cNvSpPr/>
            <p:nvPr/>
          </p:nvSpPr>
          <p:spPr>
            <a:xfrm rot="10800000">
              <a:off x="3" y="623426"/>
              <a:ext cx="5051294" cy="7139610"/>
            </a:xfrm>
            <a:prstGeom prst="rect">
              <a:avLst/>
            </a:prstGeom>
            <a:solidFill>
              <a:srgbClr val="F9FAF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lnSpc>
                  <a:spcPct val="100000"/>
                </a:lnSpc>
                <a:spcBef>
                  <a:spcPts val="0"/>
                </a:spcBef>
                <a:defRPr sz="1800">
                  <a:solidFill>
                    <a:srgbClr val="595959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254" name="Rectangle"/>
            <p:cNvSpPr/>
            <p:nvPr/>
          </p:nvSpPr>
          <p:spPr>
            <a:xfrm rot="10800000">
              <a:off x="0" y="623423"/>
              <a:ext cx="5067034" cy="1550737"/>
            </a:xfrm>
            <a:prstGeom prst="rect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lnSpc>
                  <a:spcPct val="100000"/>
                </a:lnSpc>
                <a:spcBef>
                  <a:spcPts val="0"/>
                </a:spcBef>
                <a:defRPr sz="1800">
                  <a:solidFill>
                    <a:srgbClr val="595959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255" name="Title"/>
            <p:cNvSpPr txBox="1"/>
            <p:nvPr/>
          </p:nvSpPr>
          <p:spPr>
            <a:xfrm>
              <a:off x="479963" y="996887"/>
              <a:ext cx="1642216" cy="7311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lnSpc>
                  <a:spcPct val="100000"/>
                </a:lnSpc>
                <a:spcBef>
                  <a:spcPts val="0"/>
                </a:spcBef>
                <a:defRPr b="1" sz="35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Title</a:t>
              </a:r>
            </a:p>
          </p:txBody>
        </p:sp>
        <p:sp>
          <p:nvSpPr>
            <p:cNvPr id="256" name="Put your details right here."/>
            <p:cNvSpPr txBox="1"/>
            <p:nvPr/>
          </p:nvSpPr>
          <p:spPr>
            <a:xfrm>
              <a:off x="568562" y="2699691"/>
              <a:ext cx="3411031" cy="10591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lnSpc>
                  <a:spcPct val="100000"/>
                </a:lnSpc>
                <a:spcBef>
                  <a:spcPts val="0"/>
                </a:spcBef>
                <a:defRPr sz="2500">
                  <a:solidFill>
                    <a:srgbClr val="53585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Put your details right here.</a:t>
              </a:r>
            </a:p>
          </p:txBody>
        </p:sp>
        <p:grpSp>
          <p:nvGrpSpPr>
            <p:cNvPr id="259" name="Group"/>
            <p:cNvGrpSpPr/>
            <p:nvPr/>
          </p:nvGrpSpPr>
          <p:grpSpPr>
            <a:xfrm>
              <a:off x="0" y="0"/>
              <a:ext cx="1051627" cy="1124658"/>
              <a:chOff x="0" y="0"/>
              <a:chExt cx="1051626" cy="1124657"/>
            </a:xfrm>
          </p:grpSpPr>
          <p:sp>
            <p:nvSpPr>
              <p:cNvPr id="257" name="Rounded Rectangle"/>
              <p:cNvSpPr/>
              <p:nvPr/>
            </p:nvSpPr>
            <p:spPr>
              <a:xfrm>
                <a:off x="0" y="0"/>
                <a:ext cx="1051627" cy="1124658"/>
              </a:xfrm>
              <a:prstGeom prst="roundRect">
                <a:avLst>
                  <a:gd name="adj" fmla="val 10172"/>
                </a:avLst>
              </a:prstGeom>
              <a:solidFill>
                <a:srgbClr val="A6AAA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  <a:spcBef>
                    <a:spcPts val="0"/>
                  </a:spcBef>
                  <a:defRPr b="1" sz="24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8" name="2"/>
              <p:cNvSpPr txBox="1"/>
              <p:nvPr/>
            </p:nvSpPr>
            <p:spPr>
              <a:xfrm>
                <a:off x="31330" y="149899"/>
                <a:ext cx="988966" cy="82485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noAutofit/>
              </a:bodyPr>
              <a:lstStyle>
                <a:lvl1pPr algn="ctr" defTabSz="914400">
                  <a:lnSpc>
                    <a:spcPct val="100000"/>
                  </a:lnSpc>
                  <a:spcBef>
                    <a:spcPts val="0"/>
                  </a:spcBef>
                  <a:defRPr b="1" sz="42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2</a:t>
                </a:r>
              </a:p>
            </p:txBody>
          </p:sp>
        </p:grpSp>
      </p:grpSp>
      <p:grpSp>
        <p:nvGrpSpPr>
          <p:cNvPr id="268" name="Group"/>
          <p:cNvGrpSpPr/>
          <p:nvPr/>
        </p:nvGrpSpPr>
        <p:grpSpPr>
          <a:xfrm>
            <a:off x="12153518" y="5179541"/>
            <a:ext cx="5152666" cy="7763036"/>
            <a:chOff x="0" y="0"/>
            <a:chExt cx="5152665" cy="7763034"/>
          </a:xfrm>
        </p:grpSpPr>
        <p:sp>
          <p:nvSpPr>
            <p:cNvPr id="261" name="Rectangle"/>
            <p:cNvSpPr/>
            <p:nvPr/>
          </p:nvSpPr>
          <p:spPr>
            <a:xfrm>
              <a:off x="0" y="623425"/>
              <a:ext cx="5152666" cy="7139610"/>
            </a:xfrm>
            <a:prstGeom prst="rect">
              <a:avLst/>
            </a:prstGeom>
            <a:solidFill>
              <a:srgbClr val="D5D5D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lnSpc>
                  <a:spcPct val="100000"/>
                </a:lnSpc>
                <a:spcBef>
                  <a:spcPts val="0"/>
                </a:spcBef>
                <a:defRPr sz="1800">
                  <a:solidFill>
                    <a:srgbClr val="595959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262" name="Put your details right here."/>
            <p:cNvSpPr txBox="1"/>
            <p:nvPr/>
          </p:nvSpPr>
          <p:spPr>
            <a:xfrm>
              <a:off x="793267" y="2699691"/>
              <a:ext cx="3411030" cy="10591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lnSpc>
                  <a:spcPct val="100000"/>
                </a:lnSpc>
                <a:spcBef>
                  <a:spcPts val="0"/>
                </a:spcBef>
                <a:defRPr sz="2500">
                  <a:solidFill>
                    <a:srgbClr val="53585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Put your details right here.</a:t>
              </a:r>
            </a:p>
          </p:txBody>
        </p:sp>
        <p:sp>
          <p:nvSpPr>
            <p:cNvPr id="263" name="Rectangle"/>
            <p:cNvSpPr/>
            <p:nvPr/>
          </p:nvSpPr>
          <p:spPr>
            <a:xfrm>
              <a:off x="0" y="623421"/>
              <a:ext cx="5152486" cy="1550741"/>
            </a:xfrm>
            <a:prstGeom prst="rect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lnSpc>
                  <a:spcPct val="100000"/>
                </a:lnSpc>
                <a:spcBef>
                  <a:spcPts val="0"/>
                </a:spcBef>
                <a:defRPr sz="1800">
                  <a:solidFill>
                    <a:srgbClr val="595959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264" name="Title"/>
            <p:cNvSpPr txBox="1"/>
            <p:nvPr/>
          </p:nvSpPr>
          <p:spPr>
            <a:xfrm>
              <a:off x="746524" y="996887"/>
              <a:ext cx="1642217" cy="7311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lnSpc>
                  <a:spcPct val="100000"/>
                </a:lnSpc>
                <a:spcBef>
                  <a:spcPts val="0"/>
                </a:spcBef>
                <a:defRPr b="1" sz="35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Title</a:t>
              </a:r>
            </a:p>
          </p:txBody>
        </p:sp>
        <p:grpSp>
          <p:nvGrpSpPr>
            <p:cNvPr id="267" name="Group"/>
            <p:cNvGrpSpPr/>
            <p:nvPr/>
          </p:nvGrpSpPr>
          <p:grpSpPr>
            <a:xfrm>
              <a:off x="0" y="0"/>
              <a:ext cx="1051627" cy="1124658"/>
              <a:chOff x="0" y="0"/>
              <a:chExt cx="1051626" cy="1124657"/>
            </a:xfrm>
          </p:grpSpPr>
          <p:sp>
            <p:nvSpPr>
              <p:cNvPr id="265" name="Rounded Rectangle"/>
              <p:cNvSpPr/>
              <p:nvPr/>
            </p:nvSpPr>
            <p:spPr>
              <a:xfrm>
                <a:off x="0" y="0"/>
                <a:ext cx="1051627" cy="1124658"/>
              </a:xfrm>
              <a:prstGeom prst="roundRect">
                <a:avLst>
                  <a:gd name="adj" fmla="val 10172"/>
                </a:avLst>
              </a:prstGeom>
              <a:solidFill>
                <a:srgbClr val="5E5E5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  <a:spcBef>
                    <a:spcPts val="0"/>
                  </a:spcBef>
                  <a:defRPr b="1" sz="24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6" name="3"/>
              <p:cNvSpPr txBox="1"/>
              <p:nvPr/>
            </p:nvSpPr>
            <p:spPr>
              <a:xfrm>
                <a:off x="31330" y="149899"/>
                <a:ext cx="988966" cy="82485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noAutofit/>
              </a:bodyPr>
              <a:lstStyle>
                <a:lvl1pPr algn="ctr" defTabSz="914400">
                  <a:lnSpc>
                    <a:spcPct val="100000"/>
                  </a:lnSpc>
                  <a:spcBef>
                    <a:spcPts val="0"/>
                  </a:spcBef>
                  <a:defRPr b="1" sz="42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3</a:t>
                </a:r>
              </a:p>
            </p:txBody>
          </p:sp>
        </p:grpSp>
      </p:grpSp>
      <p:grpSp>
        <p:nvGrpSpPr>
          <p:cNvPr id="276" name="Group"/>
          <p:cNvGrpSpPr/>
          <p:nvPr/>
        </p:nvGrpSpPr>
        <p:grpSpPr>
          <a:xfrm>
            <a:off x="17301907" y="5179544"/>
            <a:ext cx="5064688" cy="7763029"/>
            <a:chOff x="0" y="0"/>
            <a:chExt cx="5064686" cy="7763027"/>
          </a:xfrm>
        </p:grpSpPr>
        <p:sp>
          <p:nvSpPr>
            <p:cNvPr id="269" name="Rectangle"/>
            <p:cNvSpPr/>
            <p:nvPr/>
          </p:nvSpPr>
          <p:spPr>
            <a:xfrm>
              <a:off x="18675" y="623417"/>
              <a:ext cx="5046012" cy="7139611"/>
            </a:xfrm>
            <a:prstGeom prst="roundRect">
              <a:avLst>
                <a:gd name="adj" fmla="val 0"/>
              </a:avLst>
            </a:prstGeom>
            <a:solidFill>
              <a:srgbClr val="F9FAF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lnSpc>
                  <a:spcPct val="100000"/>
                </a:lnSpc>
                <a:spcBef>
                  <a:spcPts val="0"/>
                </a:spcBef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70" name="Rectangle"/>
            <p:cNvSpPr/>
            <p:nvPr/>
          </p:nvSpPr>
          <p:spPr>
            <a:xfrm>
              <a:off x="0" y="623419"/>
              <a:ext cx="5064687" cy="1550743"/>
            </a:xfrm>
            <a:prstGeom prst="roundRect">
              <a:avLst>
                <a:gd name="adj" fmla="val 0"/>
              </a:avLst>
            </a:prstGeom>
            <a:solidFill>
              <a:srgbClr val="A7AAA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lnSpc>
                  <a:spcPct val="100000"/>
                </a:lnSpc>
                <a:spcBef>
                  <a:spcPts val="0"/>
                </a:spcBef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71" name="Title"/>
            <p:cNvSpPr txBox="1"/>
            <p:nvPr/>
          </p:nvSpPr>
          <p:spPr>
            <a:xfrm>
              <a:off x="430233" y="996887"/>
              <a:ext cx="1642216" cy="7311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lnSpc>
                  <a:spcPct val="100000"/>
                </a:lnSpc>
                <a:spcBef>
                  <a:spcPts val="0"/>
                </a:spcBef>
                <a:defRPr b="1" sz="35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Title</a:t>
              </a:r>
            </a:p>
          </p:txBody>
        </p:sp>
        <p:sp>
          <p:nvSpPr>
            <p:cNvPr id="272" name="Put your details right here."/>
            <p:cNvSpPr txBox="1"/>
            <p:nvPr/>
          </p:nvSpPr>
          <p:spPr>
            <a:xfrm>
              <a:off x="552937" y="2699691"/>
              <a:ext cx="3411031" cy="10591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lnSpc>
                  <a:spcPct val="100000"/>
                </a:lnSpc>
                <a:spcBef>
                  <a:spcPts val="0"/>
                </a:spcBef>
                <a:defRPr sz="2500">
                  <a:solidFill>
                    <a:srgbClr val="53585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Put your details right here.</a:t>
              </a:r>
            </a:p>
          </p:txBody>
        </p:sp>
        <p:grpSp>
          <p:nvGrpSpPr>
            <p:cNvPr id="275" name="Group"/>
            <p:cNvGrpSpPr/>
            <p:nvPr/>
          </p:nvGrpSpPr>
          <p:grpSpPr>
            <a:xfrm>
              <a:off x="19544" y="0"/>
              <a:ext cx="1051627" cy="1124658"/>
              <a:chOff x="0" y="0"/>
              <a:chExt cx="1051626" cy="1124657"/>
            </a:xfrm>
          </p:grpSpPr>
          <p:sp>
            <p:nvSpPr>
              <p:cNvPr id="273" name="Rounded Rectangle"/>
              <p:cNvSpPr/>
              <p:nvPr/>
            </p:nvSpPr>
            <p:spPr>
              <a:xfrm>
                <a:off x="0" y="0"/>
                <a:ext cx="1051627" cy="1124658"/>
              </a:xfrm>
              <a:prstGeom prst="roundRect">
                <a:avLst>
                  <a:gd name="adj" fmla="val 10172"/>
                </a:avLst>
              </a:prstGeom>
              <a:solidFill>
                <a:srgbClr val="A7AAA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  <a:spcBef>
                    <a:spcPts val="0"/>
                  </a:spcBef>
                  <a:defRPr b="1" sz="24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4" name="4"/>
              <p:cNvSpPr txBox="1"/>
              <p:nvPr/>
            </p:nvSpPr>
            <p:spPr>
              <a:xfrm>
                <a:off x="31330" y="149899"/>
                <a:ext cx="988966" cy="82485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noAutofit/>
              </a:bodyPr>
              <a:lstStyle>
                <a:lvl1pPr algn="ctr" defTabSz="914400">
                  <a:lnSpc>
                    <a:spcPct val="100000"/>
                  </a:lnSpc>
                  <a:spcBef>
                    <a:spcPts val="0"/>
                  </a:spcBef>
                  <a:defRPr b="1" sz="42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4</a:t>
                </a:r>
              </a:p>
            </p:txBody>
          </p:sp>
        </p:grpSp>
      </p:grpSp>
      <p:sp>
        <p:nvSpPr>
          <p:cNvPr id="277" name="Slide — Insert Your Slide Title Here"/>
          <p:cNvSpPr txBox="1"/>
          <p:nvPr/>
        </p:nvSpPr>
        <p:spPr>
          <a:xfrm>
            <a:off x="1758776" y="703559"/>
            <a:ext cx="10891680" cy="2446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lnSpc>
                <a:spcPct val="100000"/>
              </a:lnSpc>
              <a:spcBef>
                <a:spcPts val="0"/>
              </a:spcBef>
              <a:defRPr b="1" sz="8000">
                <a:solidFill>
                  <a:srgbClr val="5A5B5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Slide — Insert Your Slide Title Here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