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4" name="Shape 17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13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Fact information"/>
          <p:cNvSpPr txBox="1"/>
          <p:nvPr>
            <p:ph type="body" sz="quarter" idx="13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/>
          <p:nvPr>
            <p:ph type="body" sz="quarter" idx="13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1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Image"/>
          <p:cNvSpPr/>
          <p:nvPr>
            <p:ph type="pic" sz="quarter" idx="13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Image"/>
          <p:cNvSpPr/>
          <p:nvPr>
            <p:ph type="pic" sz="half" idx="14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Image"/>
          <p:cNvSpPr/>
          <p:nvPr>
            <p:ph type="pic" idx="15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"/>
          <p:cNvSpPr/>
          <p:nvPr>
            <p:ph type="pic" idx="13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solidFill>
          <a:srgbClr val="F4F4F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lide Number"/>
          <p:cNvSpPr txBox="1"/>
          <p:nvPr>
            <p:ph type="sldNum" sz="quarter" idx="2"/>
          </p:nvPr>
        </p:nvSpPr>
        <p:spPr>
          <a:xfrm>
            <a:off x="11949162" y="11985128"/>
            <a:ext cx="470794" cy="464692"/>
          </a:xfrm>
          <a:prstGeom prst="rect">
            <a:avLst/>
          </a:prstGeom>
        </p:spPr>
        <p:txBody>
          <a:bodyPr lIns="59531" tIns="59531" rIns="59531" bIns="59531" anchor="t"/>
          <a:lstStyle>
            <a:lvl1pPr defTabSz="821531"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Title Text"/>
          <p:cNvSpPr txBox="1"/>
          <p:nvPr>
            <p:ph type="title"/>
          </p:nvPr>
        </p:nvSpPr>
        <p:spPr>
          <a:xfrm>
            <a:off x="1676400" y="730250"/>
            <a:ext cx="21031200" cy="2651126"/>
          </a:xfrm>
          <a:prstGeom prst="rect">
            <a:avLst/>
          </a:prstGeom>
        </p:spPr>
        <p:txBody>
          <a:bodyPr lIns="91439" tIns="91439" rIns="91439" bIns="91439" anchor="ctr"/>
          <a:lstStyle>
            <a:lvl1pPr defTabSz="1828800">
              <a:lnSpc>
                <a:spcPct val="90000"/>
              </a:lnSpc>
              <a:defRPr b="0" spc="0" sz="88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7" name="Body Level One…"/>
          <p:cNvSpPr txBox="1"/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lIns="91439" tIns="91439" rIns="91439" bIns="91439"/>
          <a:lstStyle>
            <a:lvl1pPr marL="457200" indent="-457200" defTabSz="1828800"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1pPr>
            <a:lvl2pPr marL="990600" indent="-533400" defTabSz="1828800"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2pPr>
            <a:lvl3pPr marL="1554479" indent="-640079" defTabSz="1828800"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3pPr>
            <a:lvl4pPr marL="2082800" indent="-711200" defTabSz="1828800"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4pPr>
            <a:lvl5pPr marL="2540000" indent="-711200" defTabSz="1828800"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8" name="Slide Number"/>
          <p:cNvSpPr txBox="1"/>
          <p:nvPr>
            <p:ph type="sldNum" sz="quarter" idx="2"/>
          </p:nvPr>
        </p:nvSpPr>
        <p:spPr>
          <a:xfrm>
            <a:off x="22203052" y="12835870"/>
            <a:ext cx="504548" cy="48391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Title Text"/>
          <p:cNvSpPr txBox="1"/>
          <p:nvPr>
            <p:ph type="title"/>
          </p:nvPr>
        </p:nvSpPr>
        <p:spPr>
          <a:xfrm>
            <a:off x="3048000" y="2244725"/>
            <a:ext cx="18288000" cy="4775201"/>
          </a:xfrm>
          <a:prstGeom prst="rect">
            <a:avLst/>
          </a:prstGeom>
        </p:spPr>
        <p:txBody>
          <a:bodyPr lIns="91439" tIns="91439" rIns="91439" bIns="91439" anchor="b"/>
          <a:lstStyle>
            <a:lvl1pPr algn="ctr" defTabSz="1828800">
              <a:lnSpc>
                <a:spcPct val="90000"/>
              </a:lnSpc>
              <a:defRPr b="0" spc="0" sz="120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66" name="Body Level One…"/>
          <p:cNvSpPr txBox="1"/>
          <p:nvPr>
            <p:ph type="body" sz="quarter" idx="1"/>
          </p:nvPr>
        </p:nvSpPr>
        <p:spPr>
          <a:xfrm>
            <a:off x="3048000" y="7204075"/>
            <a:ext cx="18288000" cy="3311525"/>
          </a:xfrm>
          <a:prstGeom prst="rect">
            <a:avLst/>
          </a:prstGeom>
        </p:spPr>
        <p:txBody>
          <a:bodyPr lIns="91439" tIns="91439" rIns="91439" bIns="91439"/>
          <a:lstStyle>
            <a:lvl1pPr marL="0" indent="0" algn="ctr" defTabSz="1828800">
              <a:spcBef>
                <a:spcPts val="2000"/>
              </a:spcBef>
              <a:buSzTx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0" indent="457200" algn="ctr" defTabSz="1828800">
              <a:spcBef>
                <a:spcPts val="2000"/>
              </a:spcBef>
              <a:buSzTx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marL="0" indent="914400" algn="ctr" defTabSz="1828800">
              <a:spcBef>
                <a:spcPts val="2000"/>
              </a:spcBef>
              <a:buSzTx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0" indent="1371600" algn="ctr" defTabSz="1828800">
              <a:spcBef>
                <a:spcPts val="2000"/>
              </a:spcBef>
              <a:buSzTx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marL="0" indent="1828800" algn="ctr" defTabSz="1828800">
              <a:spcBef>
                <a:spcPts val="2000"/>
              </a:spcBef>
              <a:buSzTx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7" name="Slide Number"/>
          <p:cNvSpPr txBox="1"/>
          <p:nvPr>
            <p:ph type="sldNum" sz="quarter" idx="2"/>
          </p:nvPr>
        </p:nvSpPr>
        <p:spPr>
          <a:xfrm>
            <a:off x="22172989" y="12813570"/>
            <a:ext cx="534611" cy="52851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 sz="2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/>
          <p:nvPr>
            <p:ph type="pic" idx="13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14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/>
          <p:nvPr>
            <p:ph type="pic" idx="13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13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/>
          <p:nvPr>
            <p:ph type="body" sz="quarter" idx="13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1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660384004_1290x1720.jpg"/>
          <p:cNvSpPr/>
          <p:nvPr>
            <p:ph type="pic" idx="14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Slide Subtitle"/>
          <p:cNvSpPr txBox="1"/>
          <p:nvPr>
            <p:ph type="body" sz="quarter" idx="13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Agenda Subtitle"/>
          <p:cNvSpPr txBox="1"/>
          <p:nvPr>
            <p:ph type="body" sz="quarter" idx="13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9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hyperlink" Target="http://pptpop.com/" TargetMode="Externa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5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hyperlink" Target="https://clemencelepers.gumroad.com/" TargetMode="Externa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Brought to you by PPTPOP, the blog for next-level presentation advice and templates."/>
          <p:cNvSpPr txBox="1"/>
          <p:nvPr/>
        </p:nvSpPr>
        <p:spPr>
          <a:xfrm>
            <a:off x="7241916" y="5051824"/>
            <a:ext cx="9900168" cy="3663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6000">
                <a:latin typeface="Arial"/>
                <a:ea typeface="Arial"/>
                <a:cs typeface="Arial"/>
                <a:sym typeface="Arial"/>
              </a:defRPr>
            </a:pPr>
            <a:r>
              <a:t>Brought to you by </a:t>
            </a:r>
            <a:r>
              <a:rPr u="sng">
                <a:solidFill>
                  <a:srgbClr val="0097A7"/>
                </a:solidFill>
                <a:hlinkClick r:id="rId2" invalidUrl="" action="" tgtFrame="" tooltip="" history="1" highlightClick="0" endSnd="0"/>
              </a:rPr>
              <a:t>PPTPOP</a:t>
            </a:r>
            <a:r>
              <a:t>, the blog for next-level presentation advice and templates.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lide — Insert Your Slide Title Here"/>
          <p:cNvSpPr txBox="1"/>
          <p:nvPr/>
        </p:nvSpPr>
        <p:spPr>
          <a:xfrm>
            <a:off x="1353117" y="1722342"/>
            <a:ext cx="10891680" cy="2446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lnSpc>
                <a:spcPct val="100000"/>
              </a:lnSpc>
              <a:spcBef>
                <a:spcPts val="0"/>
              </a:spcBef>
              <a:defRPr b="1" sz="8000">
                <a:solidFill>
                  <a:srgbClr val="414CA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Slide — Insert Your Slide Title Here</a:t>
            </a:r>
          </a:p>
        </p:txBody>
      </p:sp>
      <p:sp>
        <p:nvSpPr>
          <p:cNvPr id="328" name="Line"/>
          <p:cNvSpPr/>
          <p:nvPr/>
        </p:nvSpPr>
        <p:spPr>
          <a:xfrm>
            <a:off x="1463083" y="4799884"/>
            <a:ext cx="5627228" cy="1"/>
          </a:xfrm>
          <a:prstGeom prst="line">
            <a:avLst/>
          </a:prstGeom>
          <a:ln w="25400">
            <a:solidFill>
              <a:srgbClr val="5E5E5E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lnSpc>
                <a:spcPct val="100000"/>
              </a:lnSpc>
              <a:spcBef>
                <a:spcPts val="0"/>
              </a:spcBef>
              <a:defRPr b="1" sz="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29" name="Rectangle"/>
          <p:cNvSpPr/>
          <p:nvPr/>
        </p:nvSpPr>
        <p:spPr>
          <a:xfrm>
            <a:off x="1471172" y="5430989"/>
            <a:ext cx="581588" cy="577493"/>
          </a:xfrm>
          <a:prstGeom prst="rect">
            <a:avLst/>
          </a:prstGeom>
          <a:solidFill>
            <a:srgbClr val="414CA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30" name="Rectangle"/>
          <p:cNvSpPr/>
          <p:nvPr/>
        </p:nvSpPr>
        <p:spPr>
          <a:xfrm>
            <a:off x="2971472" y="5430989"/>
            <a:ext cx="581588" cy="577493"/>
          </a:xfrm>
          <a:prstGeom prst="rect">
            <a:avLst/>
          </a:prstGeom>
          <a:solidFill>
            <a:srgbClr val="414CA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31" name="Rectangle"/>
          <p:cNvSpPr/>
          <p:nvPr/>
        </p:nvSpPr>
        <p:spPr>
          <a:xfrm>
            <a:off x="2221321" y="5430989"/>
            <a:ext cx="581588" cy="577493"/>
          </a:xfrm>
          <a:prstGeom prst="rect">
            <a:avLst/>
          </a:prstGeom>
          <a:solidFill>
            <a:srgbClr val="414CA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32" name="Lorem Ipsum is simply dummy text of the printing and typesetting industry.…"/>
          <p:cNvSpPr txBox="1"/>
          <p:nvPr/>
        </p:nvSpPr>
        <p:spPr>
          <a:xfrm>
            <a:off x="1467537" y="6722922"/>
            <a:ext cx="10277220" cy="52707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/>
              <a:t>Lorem Ipsum</a:t>
            </a:r>
            <a:r>
              <a:t> is simply dummy text of the printing and typesetting industry. </a:t>
            </a:r>
          </a:p>
          <a:p>
            <a: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Lorem Ipsum has been the industry's standard dummy text ever since the 1500s, when an unknown printer took a galley of type and scrambled it to make a type specimen book.</a:t>
            </a:r>
          </a:p>
          <a:p>
            <a: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Lorem Ipsum has been the industry's standard dummy text ever since the 1500s, when an unknown printer took a galley of type and scrambled it to make a type specimen book.</a:t>
            </a:r>
          </a:p>
        </p:txBody>
      </p:sp>
      <p:grpSp>
        <p:nvGrpSpPr>
          <p:cNvPr id="346" name="Group"/>
          <p:cNvGrpSpPr/>
          <p:nvPr/>
        </p:nvGrpSpPr>
        <p:grpSpPr>
          <a:xfrm>
            <a:off x="12964310" y="-12254"/>
            <a:ext cx="9449717" cy="12846291"/>
            <a:chOff x="0" y="0"/>
            <a:chExt cx="9449715" cy="12846290"/>
          </a:xfrm>
        </p:grpSpPr>
        <p:grpSp>
          <p:nvGrpSpPr>
            <p:cNvPr id="339" name="Group"/>
            <p:cNvGrpSpPr/>
            <p:nvPr/>
          </p:nvGrpSpPr>
          <p:grpSpPr>
            <a:xfrm>
              <a:off x="-1" y="0"/>
              <a:ext cx="9449717" cy="8238471"/>
              <a:chOff x="0" y="0"/>
              <a:chExt cx="9449715" cy="8238470"/>
            </a:xfrm>
          </p:grpSpPr>
          <p:sp>
            <p:nvSpPr>
              <p:cNvPr id="333" name="Google Shape;419;p52"/>
              <p:cNvSpPr/>
              <p:nvPr/>
            </p:nvSpPr>
            <p:spPr>
              <a:xfrm>
                <a:off x="3402945" y="7466611"/>
                <a:ext cx="2643825" cy="7718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35" y="0"/>
                      <a:pt x="0" y="4828"/>
                      <a:pt x="0" y="10767"/>
                    </a:cubicBezTo>
                    <a:cubicBezTo>
                      <a:pt x="0" y="16770"/>
                      <a:pt x="4835" y="21600"/>
                      <a:pt x="10800" y="21600"/>
                    </a:cubicBezTo>
                    <a:cubicBezTo>
                      <a:pt x="16765" y="21600"/>
                      <a:pt x="21600" y="16770"/>
                      <a:pt x="21600" y="10767"/>
                    </a:cubicBezTo>
                    <a:cubicBezTo>
                      <a:pt x="21600" y="4828"/>
                      <a:pt x="16765" y="0"/>
                      <a:pt x="10800" y="0"/>
                    </a:cubicBezTo>
                    <a:close/>
                  </a:path>
                </a:pathLst>
              </a:custGeom>
              <a:solidFill>
                <a:srgbClr val="414C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spcBef>
                    <a:spcPts val="0"/>
                  </a:spcBef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4" name="Google Shape;421;p52"/>
              <p:cNvSpPr/>
              <p:nvPr/>
            </p:nvSpPr>
            <p:spPr>
              <a:xfrm>
                <a:off x="3406578" y="7016293"/>
                <a:ext cx="2643824" cy="7718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35" y="0"/>
                      <a:pt x="0" y="4830"/>
                      <a:pt x="0" y="10833"/>
                    </a:cubicBezTo>
                    <a:cubicBezTo>
                      <a:pt x="0" y="16772"/>
                      <a:pt x="4835" y="21600"/>
                      <a:pt x="10800" y="21600"/>
                    </a:cubicBezTo>
                    <a:cubicBezTo>
                      <a:pt x="16765" y="21600"/>
                      <a:pt x="21600" y="16772"/>
                      <a:pt x="21600" y="10833"/>
                    </a:cubicBezTo>
                    <a:cubicBezTo>
                      <a:pt x="21600" y="4830"/>
                      <a:pt x="16765" y="0"/>
                      <a:pt x="10800" y="0"/>
                    </a:cubicBezTo>
                    <a:close/>
                  </a:path>
                </a:pathLst>
              </a:custGeom>
              <a:solidFill>
                <a:srgbClr val="272D4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spcBef>
                    <a:spcPts val="0"/>
                  </a:spcBef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5" name="Google Shape;422;p52"/>
              <p:cNvSpPr/>
              <p:nvPr/>
            </p:nvSpPr>
            <p:spPr>
              <a:xfrm>
                <a:off x="1221091" y="4064000"/>
                <a:ext cx="7019353" cy="3476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6837" y="19325"/>
                    </a:lnTo>
                    <a:cubicBezTo>
                      <a:pt x="7076" y="20615"/>
                      <a:pt x="8755" y="21600"/>
                      <a:pt x="10793" y="21600"/>
                    </a:cubicBezTo>
                    <a:cubicBezTo>
                      <a:pt x="12785" y="21600"/>
                      <a:pt x="14435" y="20658"/>
                      <a:pt x="14733" y="19413"/>
                    </a:cubicBezTo>
                    <a:lnTo>
                      <a:pt x="21600" y="0"/>
                    </a:lnTo>
                    <a:cubicBezTo>
                      <a:pt x="21599" y="0"/>
                      <a:pt x="13987" y="1637"/>
                      <a:pt x="10800" y="2463"/>
                    </a:cubicBezTo>
                    <a:cubicBezTo>
                      <a:pt x="7606" y="1637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414C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spcBef>
                    <a:spcPts val="0"/>
                  </a:spcBef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6" name="Google Shape;423;p52"/>
              <p:cNvSpPr/>
              <p:nvPr/>
            </p:nvSpPr>
            <p:spPr>
              <a:xfrm>
                <a:off x="1191947" y="2741746"/>
                <a:ext cx="7072796" cy="2341268"/>
              </a:xfrm>
              <a:prstGeom prst="ellipse">
                <a:avLst/>
              </a:prstGeom>
              <a:solidFill>
                <a:srgbClr val="272D4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spcBef>
                    <a:spcPts val="0"/>
                  </a:spcBef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7" name="Google Shape;425;p52"/>
              <p:cNvSpPr/>
              <p:nvPr/>
            </p:nvSpPr>
            <p:spPr>
              <a:xfrm>
                <a:off x="1191947" y="1864869"/>
                <a:ext cx="7072796" cy="2341356"/>
              </a:xfrm>
              <a:prstGeom prst="ellipse">
                <a:avLst/>
              </a:prstGeom>
              <a:solidFill>
                <a:srgbClr val="414C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spcBef>
                    <a:spcPts val="0"/>
                  </a:spcBef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8" name="Google Shape;422;p52"/>
              <p:cNvSpPr/>
              <p:nvPr/>
            </p:nvSpPr>
            <p:spPr>
              <a:xfrm>
                <a:off x="0" y="-1"/>
                <a:ext cx="9449716" cy="34769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6837" y="19325"/>
                    </a:lnTo>
                    <a:cubicBezTo>
                      <a:pt x="7076" y="20615"/>
                      <a:pt x="8755" y="21600"/>
                      <a:pt x="10793" y="21600"/>
                    </a:cubicBezTo>
                    <a:cubicBezTo>
                      <a:pt x="12785" y="21600"/>
                      <a:pt x="14435" y="20658"/>
                      <a:pt x="14733" y="19413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DE9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spcBef>
                    <a:spcPts val="0"/>
                  </a:spcBef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340" name="Google Shape;1041;p64"/>
            <p:cNvSpPr/>
            <p:nvPr/>
          </p:nvSpPr>
          <p:spPr>
            <a:xfrm rot="20110952">
              <a:off x="3652933" y="8426018"/>
              <a:ext cx="1093444" cy="10934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6" h="21600" fill="norm" stroke="1" extrusionOk="0">
                  <a:moveTo>
                    <a:pt x="9838" y="0"/>
                  </a:moveTo>
                  <a:cubicBezTo>
                    <a:pt x="7324" y="0"/>
                    <a:pt x="4809" y="1056"/>
                    <a:pt x="2885" y="3167"/>
                  </a:cubicBezTo>
                  <a:cubicBezTo>
                    <a:pt x="-962" y="7391"/>
                    <a:pt x="-962" y="14209"/>
                    <a:pt x="2885" y="18433"/>
                  </a:cubicBezTo>
                  <a:cubicBezTo>
                    <a:pt x="4809" y="20544"/>
                    <a:pt x="7324" y="21600"/>
                    <a:pt x="9838" y="21600"/>
                  </a:cubicBezTo>
                  <a:cubicBezTo>
                    <a:pt x="12352" y="21600"/>
                    <a:pt x="14867" y="20544"/>
                    <a:pt x="16791" y="18433"/>
                  </a:cubicBezTo>
                  <a:cubicBezTo>
                    <a:pt x="20638" y="14209"/>
                    <a:pt x="20638" y="7391"/>
                    <a:pt x="16791" y="3167"/>
                  </a:cubicBezTo>
                  <a:cubicBezTo>
                    <a:pt x="14867" y="1056"/>
                    <a:pt x="12352" y="0"/>
                    <a:pt x="9838" y="0"/>
                  </a:cubicBezTo>
                  <a:close/>
                </a:path>
              </a:pathLst>
            </a:custGeom>
            <a:solidFill>
              <a:srgbClr val="4CD78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 defTabSz="914400">
                <a:lnSpc>
                  <a:spcPct val="100000"/>
                </a:lnSpc>
                <a:spcBef>
                  <a:spcPts val="0"/>
                </a:spcBef>
                <a:defRPr sz="50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$</a:t>
              </a:r>
            </a:p>
          </p:txBody>
        </p:sp>
        <p:sp>
          <p:nvSpPr>
            <p:cNvPr id="341" name="Google Shape;1041;p64"/>
            <p:cNvSpPr/>
            <p:nvPr/>
          </p:nvSpPr>
          <p:spPr>
            <a:xfrm rot="13569175">
              <a:off x="4791085" y="8551519"/>
              <a:ext cx="2321817" cy="2321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6" h="21600" fill="norm" stroke="1" extrusionOk="0">
                  <a:moveTo>
                    <a:pt x="9838" y="0"/>
                  </a:moveTo>
                  <a:cubicBezTo>
                    <a:pt x="7324" y="0"/>
                    <a:pt x="4809" y="1056"/>
                    <a:pt x="2885" y="3167"/>
                  </a:cubicBezTo>
                  <a:cubicBezTo>
                    <a:pt x="-962" y="7391"/>
                    <a:pt x="-962" y="14209"/>
                    <a:pt x="2885" y="18433"/>
                  </a:cubicBezTo>
                  <a:cubicBezTo>
                    <a:pt x="4809" y="20544"/>
                    <a:pt x="7324" y="21600"/>
                    <a:pt x="9838" y="21600"/>
                  </a:cubicBezTo>
                  <a:cubicBezTo>
                    <a:pt x="12352" y="21600"/>
                    <a:pt x="14867" y="20544"/>
                    <a:pt x="16791" y="18433"/>
                  </a:cubicBezTo>
                  <a:cubicBezTo>
                    <a:pt x="20638" y="14209"/>
                    <a:pt x="20638" y="7391"/>
                    <a:pt x="16791" y="3167"/>
                  </a:cubicBezTo>
                  <a:cubicBezTo>
                    <a:pt x="14867" y="1056"/>
                    <a:pt x="12352" y="0"/>
                    <a:pt x="9838" y="0"/>
                  </a:cubicBezTo>
                  <a:close/>
                </a:path>
              </a:pathLst>
            </a:custGeom>
            <a:solidFill>
              <a:srgbClr val="4CD78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 defTabSz="914400">
                <a:lnSpc>
                  <a:spcPct val="100000"/>
                </a:lnSpc>
                <a:spcBef>
                  <a:spcPts val="0"/>
                </a:spcBef>
                <a:defRPr sz="120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$</a:t>
              </a:r>
            </a:p>
          </p:txBody>
        </p:sp>
        <p:sp>
          <p:nvSpPr>
            <p:cNvPr id="342" name="Google Shape;1988;p83"/>
            <p:cNvSpPr/>
            <p:nvPr/>
          </p:nvSpPr>
          <p:spPr>
            <a:xfrm>
              <a:off x="2247288" y="12059336"/>
              <a:ext cx="4962113" cy="786955"/>
            </a:xfrm>
            <a:prstGeom prst="ellipse">
              <a:avLst/>
            </a:pr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914400">
                <a:lnSpc>
                  <a:spcPct val="100000"/>
                </a:lnSpc>
                <a:spcBef>
                  <a:spcPts val="0"/>
                </a:spcBef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43" name="Google Shape;1041;p64"/>
            <p:cNvSpPr/>
            <p:nvPr/>
          </p:nvSpPr>
          <p:spPr>
            <a:xfrm rot="360000">
              <a:off x="1995186" y="8898775"/>
              <a:ext cx="1627284" cy="16272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6" h="21600" fill="norm" stroke="1" extrusionOk="0">
                  <a:moveTo>
                    <a:pt x="9838" y="0"/>
                  </a:moveTo>
                  <a:cubicBezTo>
                    <a:pt x="7324" y="0"/>
                    <a:pt x="4809" y="1056"/>
                    <a:pt x="2885" y="3167"/>
                  </a:cubicBezTo>
                  <a:cubicBezTo>
                    <a:pt x="-962" y="7391"/>
                    <a:pt x="-962" y="14209"/>
                    <a:pt x="2885" y="18433"/>
                  </a:cubicBezTo>
                  <a:cubicBezTo>
                    <a:pt x="4809" y="20544"/>
                    <a:pt x="7324" y="21600"/>
                    <a:pt x="9838" y="21600"/>
                  </a:cubicBezTo>
                  <a:cubicBezTo>
                    <a:pt x="12352" y="21600"/>
                    <a:pt x="14867" y="20544"/>
                    <a:pt x="16791" y="18433"/>
                  </a:cubicBezTo>
                  <a:cubicBezTo>
                    <a:pt x="20638" y="14209"/>
                    <a:pt x="20638" y="7391"/>
                    <a:pt x="16791" y="3167"/>
                  </a:cubicBezTo>
                  <a:cubicBezTo>
                    <a:pt x="14867" y="1056"/>
                    <a:pt x="12352" y="0"/>
                    <a:pt x="9838" y="0"/>
                  </a:cubicBezTo>
                  <a:close/>
                </a:path>
              </a:pathLst>
            </a:custGeom>
            <a:solidFill>
              <a:srgbClr val="4CD78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lnSpc>
                  <a:spcPct val="100000"/>
                </a:lnSpc>
                <a:spcBef>
                  <a:spcPts val="0"/>
                </a:spcBef>
                <a:defRPr sz="100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$</a:t>
              </a:r>
            </a:p>
          </p:txBody>
        </p:sp>
        <p:sp>
          <p:nvSpPr>
            <p:cNvPr id="344" name="Google Shape;1041;p64"/>
            <p:cNvSpPr/>
            <p:nvPr/>
          </p:nvSpPr>
          <p:spPr>
            <a:xfrm rot="360000">
              <a:off x="3537191" y="10111034"/>
              <a:ext cx="1324929" cy="1324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6" h="21600" fill="norm" stroke="1" extrusionOk="0">
                  <a:moveTo>
                    <a:pt x="9838" y="0"/>
                  </a:moveTo>
                  <a:cubicBezTo>
                    <a:pt x="7324" y="0"/>
                    <a:pt x="4809" y="1056"/>
                    <a:pt x="2885" y="3167"/>
                  </a:cubicBezTo>
                  <a:cubicBezTo>
                    <a:pt x="-962" y="7391"/>
                    <a:pt x="-962" y="14209"/>
                    <a:pt x="2885" y="18433"/>
                  </a:cubicBezTo>
                  <a:cubicBezTo>
                    <a:pt x="4809" y="20544"/>
                    <a:pt x="7324" y="21600"/>
                    <a:pt x="9838" y="21600"/>
                  </a:cubicBezTo>
                  <a:cubicBezTo>
                    <a:pt x="12352" y="21600"/>
                    <a:pt x="14867" y="20544"/>
                    <a:pt x="16791" y="18433"/>
                  </a:cubicBezTo>
                  <a:cubicBezTo>
                    <a:pt x="20638" y="14209"/>
                    <a:pt x="20638" y="7391"/>
                    <a:pt x="16791" y="3167"/>
                  </a:cubicBezTo>
                  <a:cubicBezTo>
                    <a:pt x="14867" y="1056"/>
                    <a:pt x="12352" y="0"/>
                    <a:pt x="9838" y="0"/>
                  </a:cubicBezTo>
                  <a:close/>
                </a:path>
              </a:pathLst>
            </a:custGeom>
            <a:solidFill>
              <a:srgbClr val="4CD78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 defTabSz="914400">
                <a:lnSpc>
                  <a:spcPct val="100000"/>
                </a:lnSpc>
                <a:spcBef>
                  <a:spcPts val="0"/>
                </a:spcBef>
                <a:defRPr sz="70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$</a:t>
              </a:r>
            </a:p>
          </p:txBody>
        </p:sp>
        <p:sp>
          <p:nvSpPr>
            <p:cNvPr id="345" name="Google Shape;1041;p64"/>
            <p:cNvSpPr/>
            <p:nvPr/>
          </p:nvSpPr>
          <p:spPr>
            <a:xfrm rot="20110952">
              <a:off x="2603636" y="11174572"/>
              <a:ext cx="1093444" cy="1093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6" h="21600" fill="norm" stroke="1" extrusionOk="0">
                  <a:moveTo>
                    <a:pt x="9838" y="0"/>
                  </a:moveTo>
                  <a:cubicBezTo>
                    <a:pt x="7324" y="0"/>
                    <a:pt x="4809" y="1056"/>
                    <a:pt x="2885" y="3167"/>
                  </a:cubicBezTo>
                  <a:cubicBezTo>
                    <a:pt x="-962" y="7391"/>
                    <a:pt x="-962" y="14209"/>
                    <a:pt x="2885" y="18433"/>
                  </a:cubicBezTo>
                  <a:cubicBezTo>
                    <a:pt x="4809" y="20544"/>
                    <a:pt x="7324" y="21600"/>
                    <a:pt x="9838" y="21600"/>
                  </a:cubicBezTo>
                  <a:cubicBezTo>
                    <a:pt x="12352" y="21600"/>
                    <a:pt x="14867" y="20544"/>
                    <a:pt x="16791" y="18433"/>
                  </a:cubicBezTo>
                  <a:cubicBezTo>
                    <a:pt x="20638" y="14209"/>
                    <a:pt x="20638" y="7391"/>
                    <a:pt x="16791" y="3167"/>
                  </a:cubicBezTo>
                  <a:cubicBezTo>
                    <a:pt x="14867" y="1056"/>
                    <a:pt x="12352" y="0"/>
                    <a:pt x="9838" y="0"/>
                  </a:cubicBezTo>
                  <a:close/>
                </a:path>
              </a:pathLst>
            </a:custGeom>
            <a:solidFill>
              <a:srgbClr val="4CD78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 defTabSz="914400">
                <a:lnSpc>
                  <a:spcPct val="100000"/>
                </a:lnSpc>
                <a:spcBef>
                  <a:spcPts val="0"/>
                </a:spcBef>
                <a:defRPr sz="50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$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lide — Insert Your Slide Title Here"/>
          <p:cNvSpPr txBox="1"/>
          <p:nvPr/>
        </p:nvSpPr>
        <p:spPr>
          <a:xfrm>
            <a:off x="1353117" y="1722342"/>
            <a:ext cx="10891680" cy="2446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lnSpc>
                <a:spcPct val="100000"/>
              </a:lnSpc>
              <a:spcBef>
                <a:spcPts val="0"/>
              </a:spcBef>
              <a:defRPr b="1" sz="8000">
                <a:solidFill>
                  <a:srgbClr val="414CA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Slide — Insert Your Slide Title Here</a:t>
            </a:r>
          </a:p>
        </p:txBody>
      </p:sp>
      <p:sp>
        <p:nvSpPr>
          <p:cNvPr id="349" name="Line"/>
          <p:cNvSpPr/>
          <p:nvPr/>
        </p:nvSpPr>
        <p:spPr>
          <a:xfrm>
            <a:off x="1463083" y="4799884"/>
            <a:ext cx="5627228" cy="1"/>
          </a:xfrm>
          <a:prstGeom prst="line">
            <a:avLst/>
          </a:prstGeom>
          <a:ln w="25400">
            <a:solidFill>
              <a:srgbClr val="5E5E5E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lnSpc>
                <a:spcPct val="100000"/>
              </a:lnSpc>
              <a:spcBef>
                <a:spcPts val="0"/>
              </a:spcBef>
              <a:defRPr b="1" sz="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50" name="Rectangle"/>
          <p:cNvSpPr/>
          <p:nvPr/>
        </p:nvSpPr>
        <p:spPr>
          <a:xfrm>
            <a:off x="1471172" y="5430989"/>
            <a:ext cx="581588" cy="577493"/>
          </a:xfrm>
          <a:prstGeom prst="rect">
            <a:avLst/>
          </a:prstGeom>
          <a:solidFill>
            <a:srgbClr val="414CA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51" name="Rectangle"/>
          <p:cNvSpPr/>
          <p:nvPr/>
        </p:nvSpPr>
        <p:spPr>
          <a:xfrm>
            <a:off x="2971472" y="5430989"/>
            <a:ext cx="581588" cy="577493"/>
          </a:xfrm>
          <a:prstGeom prst="rect">
            <a:avLst/>
          </a:prstGeom>
          <a:solidFill>
            <a:srgbClr val="414CA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52" name="Rectangle"/>
          <p:cNvSpPr/>
          <p:nvPr/>
        </p:nvSpPr>
        <p:spPr>
          <a:xfrm>
            <a:off x="2221321" y="5430989"/>
            <a:ext cx="581588" cy="577493"/>
          </a:xfrm>
          <a:prstGeom prst="rect">
            <a:avLst/>
          </a:prstGeom>
          <a:solidFill>
            <a:srgbClr val="414CA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53" name="Lorem Ipsum is simply dummy text of the printing and typesetting industry.…"/>
          <p:cNvSpPr txBox="1"/>
          <p:nvPr/>
        </p:nvSpPr>
        <p:spPr>
          <a:xfrm>
            <a:off x="1467537" y="6926122"/>
            <a:ext cx="11845769" cy="44071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/>
              <a:t>Lorem Ipsum</a:t>
            </a:r>
            <a:r>
              <a:t> is simply dummy text of the printing and typesetting industry. </a:t>
            </a:r>
          </a:p>
          <a:p>
            <a: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Lorem Ipsum has been the industry's standard dummy text ever since the 1500s, when an unknown printer took a galley of type and scrambled it to make a type specimen book.</a:t>
            </a:r>
          </a:p>
          <a:p>
            <a: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Lorem Ipsum has been the industry's standard dummy text ever since the 1500s, when an unknown printer took a galley of type and scrambled it to make a type specimen book.</a:t>
            </a:r>
          </a:p>
        </p:txBody>
      </p:sp>
      <p:pic>
        <p:nvPicPr>
          <p:cNvPr id="354" name="pexels-andrew-neel-3178818 (1).jpg" descr="pexels-andrew-neel-3178818 (1)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00" y="0"/>
            <a:ext cx="914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55" name="Rectangle"/>
          <p:cNvSpPr/>
          <p:nvPr/>
        </p:nvSpPr>
        <p:spPr>
          <a:xfrm>
            <a:off x="15246960" y="-50988"/>
            <a:ext cx="9130080" cy="13817976"/>
          </a:xfrm>
          <a:prstGeom prst="rect">
            <a:avLst/>
          </a:prstGeom>
          <a:solidFill>
            <a:srgbClr val="414CA7">
              <a:alpha val="49964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Line"/>
          <p:cNvSpPr/>
          <p:nvPr/>
        </p:nvSpPr>
        <p:spPr>
          <a:xfrm>
            <a:off x="2440958" y="8737082"/>
            <a:ext cx="18065899" cy="1"/>
          </a:xfrm>
          <a:prstGeom prst="line">
            <a:avLst/>
          </a:prstGeom>
          <a:ln w="38100">
            <a:solidFill>
              <a:srgbClr val="A6AAA9"/>
            </a:solidFill>
            <a:miter lim="400000"/>
          </a:ln>
        </p:spPr>
        <p:txBody>
          <a:bodyPr lIns="59531" tIns="59531" rIns="59531" bIns="59531" anchor="ctr"/>
          <a:lstStyle/>
          <a:p>
            <a:pPr algn="ctr" defTabSz="821531">
              <a:lnSpc>
                <a:spcPct val="100000"/>
              </a:lnSpc>
              <a:spcBef>
                <a:spcPts val="0"/>
              </a:spcBef>
              <a:defRPr sz="30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58" name="Rounded Rectangle"/>
          <p:cNvSpPr/>
          <p:nvPr/>
        </p:nvSpPr>
        <p:spPr>
          <a:xfrm>
            <a:off x="3119686" y="9064671"/>
            <a:ext cx="5157565" cy="3206311"/>
          </a:xfrm>
          <a:prstGeom prst="roundRect">
            <a:avLst>
              <a:gd name="adj" fmla="val 4769"/>
            </a:avLst>
          </a:prstGeom>
          <a:solidFill>
            <a:srgbClr val="F6F6F6"/>
          </a:solidFill>
          <a:ln w="38100">
            <a:solidFill>
              <a:srgbClr val="A6AAA9"/>
            </a:solidFill>
            <a:miter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59" name="Stage"/>
          <p:cNvSpPr txBox="1"/>
          <p:nvPr/>
        </p:nvSpPr>
        <p:spPr>
          <a:xfrm>
            <a:off x="3499347" y="9379387"/>
            <a:ext cx="2283786" cy="785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2333" tIns="42333" rIns="42333" bIns="42333" anchor="ctr"/>
          <a:lstStyle>
            <a:lvl1pPr defTabSz="584200">
              <a:lnSpc>
                <a:spcPct val="100000"/>
              </a:lnSpc>
              <a:spcBef>
                <a:spcPts val="0"/>
              </a:spcBef>
              <a:defRPr b="1" sz="5000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Stage</a:t>
            </a:r>
          </a:p>
        </p:txBody>
      </p:sp>
      <p:sp>
        <p:nvSpPr>
          <p:cNvPr id="360" name="Replace with your own text."/>
          <p:cNvSpPr txBox="1"/>
          <p:nvPr/>
        </p:nvSpPr>
        <p:spPr>
          <a:xfrm>
            <a:off x="3499347" y="10518067"/>
            <a:ext cx="4012753" cy="1272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2333" tIns="42333" rIns="42333" bIns="42333" anchor="ctr"/>
          <a:lstStyle>
            <a:lvl1pPr defTabSz="5842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Replace with your own text.</a:t>
            </a:r>
          </a:p>
        </p:txBody>
      </p:sp>
      <p:sp>
        <p:nvSpPr>
          <p:cNvPr id="361" name="Line"/>
          <p:cNvSpPr/>
          <p:nvPr/>
        </p:nvSpPr>
        <p:spPr>
          <a:xfrm flipV="1">
            <a:off x="10097165" y="8703784"/>
            <a:ext cx="1" cy="1561829"/>
          </a:xfrm>
          <a:prstGeom prst="line">
            <a:avLst/>
          </a:prstGeom>
          <a:ln w="38100">
            <a:solidFill>
              <a:srgbClr val="A6AAA9"/>
            </a:solidFill>
            <a:miter lim="400000"/>
          </a:ln>
        </p:spPr>
        <p:txBody>
          <a:bodyPr lIns="59531" tIns="59531" rIns="59531" bIns="59531" anchor="ctr"/>
          <a:lstStyle/>
          <a:p>
            <a:pPr algn="ctr" defTabSz="821531">
              <a:lnSpc>
                <a:spcPct val="100000"/>
              </a:lnSpc>
              <a:spcBef>
                <a:spcPts val="0"/>
              </a:spcBef>
              <a:defRPr sz="30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62" name="Rounded Rectangle"/>
          <p:cNvSpPr/>
          <p:nvPr/>
        </p:nvSpPr>
        <p:spPr>
          <a:xfrm>
            <a:off x="9997189" y="5126983"/>
            <a:ext cx="4772076" cy="3206312"/>
          </a:xfrm>
          <a:prstGeom prst="roundRect">
            <a:avLst>
              <a:gd name="adj" fmla="val 4769"/>
            </a:avLst>
          </a:prstGeom>
          <a:solidFill>
            <a:srgbClr val="F6F6F6"/>
          </a:solidFill>
          <a:ln w="38100">
            <a:solidFill>
              <a:srgbClr val="A6AAA9"/>
            </a:solidFill>
            <a:miter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63" name="Stage"/>
          <p:cNvSpPr txBox="1"/>
          <p:nvPr/>
        </p:nvSpPr>
        <p:spPr>
          <a:xfrm>
            <a:off x="10332015" y="5441699"/>
            <a:ext cx="2283786" cy="7854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2333" tIns="42333" rIns="42333" bIns="42333" anchor="ctr"/>
          <a:lstStyle>
            <a:lvl1pPr defTabSz="584200">
              <a:lnSpc>
                <a:spcPct val="100000"/>
              </a:lnSpc>
              <a:spcBef>
                <a:spcPts val="0"/>
              </a:spcBef>
              <a:defRPr b="1" sz="5000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Stage</a:t>
            </a:r>
          </a:p>
        </p:txBody>
      </p:sp>
      <p:sp>
        <p:nvSpPr>
          <p:cNvPr id="364" name="Replace with your own text."/>
          <p:cNvSpPr txBox="1"/>
          <p:nvPr/>
        </p:nvSpPr>
        <p:spPr>
          <a:xfrm>
            <a:off x="10376851" y="6580379"/>
            <a:ext cx="4012753" cy="12725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2333" tIns="42333" rIns="42333" bIns="42333" anchor="ctr"/>
          <a:lstStyle>
            <a:lvl1pPr defTabSz="5842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Replace with your own text.</a:t>
            </a:r>
          </a:p>
        </p:txBody>
      </p:sp>
      <p:sp>
        <p:nvSpPr>
          <p:cNvPr id="365" name="Line"/>
          <p:cNvSpPr/>
          <p:nvPr/>
        </p:nvSpPr>
        <p:spPr>
          <a:xfrm flipV="1">
            <a:off x="17692174" y="7200582"/>
            <a:ext cx="1" cy="1561829"/>
          </a:xfrm>
          <a:prstGeom prst="line">
            <a:avLst/>
          </a:prstGeom>
          <a:ln w="38100">
            <a:solidFill>
              <a:srgbClr val="A6AAA9"/>
            </a:solidFill>
            <a:miter lim="400000"/>
          </a:ln>
        </p:spPr>
        <p:txBody>
          <a:bodyPr lIns="59531" tIns="59531" rIns="59531" bIns="59531" anchor="ctr"/>
          <a:lstStyle/>
          <a:p>
            <a:pPr algn="ctr" defTabSz="821531">
              <a:lnSpc>
                <a:spcPct val="100000"/>
              </a:lnSpc>
              <a:spcBef>
                <a:spcPts val="0"/>
              </a:spcBef>
              <a:defRPr sz="30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66" name="Circle"/>
          <p:cNvSpPr/>
          <p:nvPr/>
        </p:nvSpPr>
        <p:spPr>
          <a:xfrm>
            <a:off x="17057174" y="6261768"/>
            <a:ext cx="1270001" cy="1270001"/>
          </a:xfrm>
          <a:prstGeom prst="ellipse">
            <a:avLst/>
          </a:prstGeom>
          <a:solidFill>
            <a:srgbClr val="FFFFFF"/>
          </a:solidFill>
          <a:ln w="38100">
            <a:solidFill>
              <a:srgbClr val="A6AAA9"/>
            </a:solidFill>
            <a:miter/>
          </a:ln>
        </p:spPr>
        <p:txBody>
          <a:bodyPr lIns="59531" tIns="59531" rIns="59531" bIns="59531" anchor="ctr"/>
          <a:lstStyle/>
          <a:p>
            <a:pPr algn="ctr" defTabSz="821531">
              <a:lnSpc>
                <a:spcPct val="100000"/>
              </a:lnSpc>
              <a:spcBef>
                <a:spcPts val="0"/>
              </a:spcBef>
              <a:defRPr sz="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67" name="Rounded Rectangle"/>
          <p:cNvSpPr/>
          <p:nvPr/>
        </p:nvSpPr>
        <p:spPr>
          <a:xfrm>
            <a:off x="17720826" y="9064671"/>
            <a:ext cx="4468977" cy="3206311"/>
          </a:xfrm>
          <a:prstGeom prst="roundRect">
            <a:avLst>
              <a:gd name="adj" fmla="val 4769"/>
            </a:avLst>
          </a:prstGeom>
          <a:solidFill>
            <a:srgbClr val="F6F6F6"/>
          </a:solidFill>
          <a:ln w="38100">
            <a:solidFill>
              <a:srgbClr val="A6AAA9"/>
            </a:solidFill>
            <a:miter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68" name="Stage"/>
          <p:cNvSpPr txBox="1"/>
          <p:nvPr/>
        </p:nvSpPr>
        <p:spPr>
          <a:xfrm>
            <a:off x="18100487" y="9379387"/>
            <a:ext cx="2283786" cy="785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2333" tIns="42333" rIns="42333" bIns="42333" anchor="ctr"/>
          <a:lstStyle>
            <a:lvl1pPr defTabSz="584200">
              <a:lnSpc>
                <a:spcPct val="100000"/>
              </a:lnSpc>
              <a:spcBef>
                <a:spcPts val="0"/>
              </a:spcBef>
              <a:defRPr b="1" sz="5000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Stage</a:t>
            </a:r>
          </a:p>
        </p:txBody>
      </p:sp>
      <p:sp>
        <p:nvSpPr>
          <p:cNvPr id="369" name="Replace with your own text."/>
          <p:cNvSpPr txBox="1"/>
          <p:nvPr/>
        </p:nvSpPr>
        <p:spPr>
          <a:xfrm>
            <a:off x="18100487" y="10518067"/>
            <a:ext cx="4012753" cy="1272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2333" tIns="42333" rIns="42333" bIns="42333" anchor="ctr"/>
          <a:lstStyle>
            <a:lvl1pPr defTabSz="5842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Replace with your own text.</a:t>
            </a:r>
          </a:p>
        </p:txBody>
      </p:sp>
      <p:sp>
        <p:nvSpPr>
          <p:cNvPr id="370" name="Line"/>
          <p:cNvSpPr/>
          <p:nvPr/>
        </p:nvSpPr>
        <p:spPr>
          <a:xfrm flipV="1">
            <a:off x="3200655" y="7187955"/>
            <a:ext cx="1" cy="1561828"/>
          </a:xfrm>
          <a:prstGeom prst="line">
            <a:avLst/>
          </a:prstGeom>
          <a:ln w="38100">
            <a:solidFill>
              <a:srgbClr val="A6AAA9"/>
            </a:solidFill>
            <a:miter lim="400000"/>
          </a:ln>
        </p:spPr>
        <p:txBody>
          <a:bodyPr lIns="59531" tIns="59531" rIns="59531" bIns="59531" anchor="ctr"/>
          <a:lstStyle/>
          <a:p>
            <a:pPr algn="ctr" defTabSz="821531">
              <a:lnSpc>
                <a:spcPct val="100000"/>
              </a:lnSpc>
              <a:spcBef>
                <a:spcPts val="0"/>
              </a:spcBef>
              <a:defRPr sz="30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71" name="Circle"/>
          <p:cNvSpPr/>
          <p:nvPr/>
        </p:nvSpPr>
        <p:spPr>
          <a:xfrm>
            <a:off x="2565655" y="6261841"/>
            <a:ext cx="1270001" cy="1270001"/>
          </a:xfrm>
          <a:prstGeom prst="ellipse">
            <a:avLst/>
          </a:prstGeom>
          <a:solidFill>
            <a:srgbClr val="FFFFFF"/>
          </a:solidFill>
          <a:ln w="38100">
            <a:solidFill>
              <a:srgbClr val="A6AAA9"/>
            </a:solidFill>
            <a:miter/>
          </a:ln>
        </p:spPr>
        <p:txBody>
          <a:bodyPr lIns="59531" tIns="59531" rIns="59531" bIns="59531" anchor="ctr"/>
          <a:lstStyle/>
          <a:p>
            <a:pPr algn="ctr" defTabSz="821531">
              <a:lnSpc>
                <a:spcPct val="100000"/>
              </a:lnSpc>
              <a:spcBef>
                <a:spcPts val="0"/>
              </a:spcBef>
              <a:defRPr sz="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72" name="Timeline"/>
          <p:cNvSpPr txBox="1"/>
          <p:nvPr/>
        </p:nvSpPr>
        <p:spPr>
          <a:xfrm>
            <a:off x="1113785" y="1116138"/>
            <a:ext cx="2720071" cy="858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lnSpc>
                <a:spcPct val="100000"/>
              </a:lnSpc>
              <a:spcBef>
                <a:spcPts val="0"/>
              </a:spcBef>
              <a:defRPr b="1" sz="5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Timeline</a:t>
            </a:r>
          </a:p>
        </p:txBody>
      </p:sp>
      <p:sp>
        <p:nvSpPr>
          <p:cNvPr id="373" name="Line"/>
          <p:cNvSpPr/>
          <p:nvPr/>
        </p:nvSpPr>
        <p:spPr>
          <a:xfrm>
            <a:off x="1155920" y="2600474"/>
            <a:ext cx="5627228" cy="1"/>
          </a:xfrm>
          <a:prstGeom prst="line">
            <a:avLst/>
          </a:prstGeom>
          <a:ln w="25400">
            <a:solidFill>
              <a:srgbClr val="929292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lnSpc>
                <a:spcPct val="100000"/>
              </a:lnSpc>
              <a:spcBef>
                <a:spcPts val="0"/>
              </a:spcBef>
              <a:defRPr b="1" sz="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74" name="Circle"/>
          <p:cNvSpPr/>
          <p:nvPr/>
        </p:nvSpPr>
        <p:spPr>
          <a:xfrm>
            <a:off x="9462164" y="10032827"/>
            <a:ext cx="1270001" cy="1270001"/>
          </a:xfrm>
          <a:prstGeom prst="ellipse">
            <a:avLst/>
          </a:prstGeom>
          <a:solidFill>
            <a:srgbClr val="FFFFFF"/>
          </a:solidFill>
          <a:ln w="38100">
            <a:solidFill>
              <a:srgbClr val="A6AAA9"/>
            </a:solidFill>
            <a:miter/>
          </a:ln>
        </p:spPr>
        <p:txBody>
          <a:bodyPr lIns="59531" tIns="59531" rIns="59531" bIns="59531" anchor="ctr"/>
          <a:lstStyle/>
          <a:p>
            <a:pPr algn="ctr" defTabSz="821531">
              <a:lnSpc>
                <a:spcPct val="100000"/>
              </a:lnSpc>
              <a:spcBef>
                <a:spcPts val="0"/>
              </a:spcBef>
              <a:defRPr sz="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Line"/>
          <p:cNvSpPr/>
          <p:nvPr/>
        </p:nvSpPr>
        <p:spPr>
          <a:xfrm>
            <a:off x="3996550" y="9440030"/>
            <a:ext cx="1979997" cy="1"/>
          </a:xfrm>
          <a:prstGeom prst="line">
            <a:avLst/>
          </a:prstGeom>
          <a:ln>
            <a:solidFill>
              <a:srgbClr val="CCCCCC"/>
            </a:solidFill>
            <a:miter/>
          </a:ln>
        </p:spPr>
        <p:txBody>
          <a:bodyPr lIns="45719" rIns="45719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sz="18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379" name="Group"/>
          <p:cNvGrpSpPr/>
          <p:nvPr/>
        </p:nvGrpSpPr>
        <p:grpSpPr>
          <a:xfrm>
            <a:off x="7392876" y="4204119"/>
            <a:ext cx="363221" cy="3176877"/>
            <a:chOff x="0" y="0"/>
            <a:chExt cx="363219" cy="3176876"/>
          </a:xfrm>
        </p:grpSpPr>
        <p:sp>
          <p:nvSpPr>
            <p:cNvPr id="377" name="Line"/>
            <p:cNvSpPr/>
            <p:nvPr/>
          </p:nvSpPr>
          <p:spPr>
            <a:xfrm flipH="1">
              <a:off x="207" y="8881"/>
              <a:ext cx="1" cy="3167996"/>
            </a:xfrm>
            <a:prstGeom prst="line">
              <a:avLst/>
            </a:prstGeom>
            <a:noFill/>
            <a:ln w="12700" cap="flat">
              <a:solidFill>
                <a:srgbClr val="00206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lnSpc>
                  <a:spcPct val="100000"/>
                </a:lnSpc>
                <a:spcBef>
                  <a:spcPts val="0"/>
                </a:spcBef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78" name="Triangle"/>
            <p:cNvSpPr/>
            <p:nvPr/>
          </p:nvSpPr>
          <p:spPr>
            <a:xfrm rot="16200000">
              <a:off x="0" y="-1"/>
              <a:ext cx="363220" cy="363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00206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>
                <a:lnSpc>
                  <a:spcPct val="100000"/>
                </a:lnSpc>
                <a:spcBef>
                  <a:spcPts val="0"/>
                </a:spcBef>
                <a:defRPr sz="1200">
                  <a:solidFill>
                    <a:srgbClr val="FFFFFF"/>
                  </a:solidFill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</p:grpSp>
      <p:sp>
        <p:nvSpPr>
          <p:cNvPr id="380" name="Group"/>
          <p:cNvSpPr/>
          <p:nvPr/>
        </p:nvSpPr>
        <p:spPr>
          <a:xfrm>
            <a:off x="6156070" y="9131094"/>
            <a:ext cx="2448212" cy="633600"/>
          </a:xfrm>
          <a:prstGeom prst="rect">
            <a:avLst/>
          </a:prstGeom>
          <a:solidFill>
            <a:srgbClr val="414CA7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40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</a:p>
        </p:txBody>
      </p:sp>
      <p:sp>
        <p:nvSpPr>
          <p:cNvPr id="381" name="Jan 1 – Mar 1"/>
          <p:cNvSpPr txBox="1"/>
          <p:nvPr/>
        </p:nvSpPr>
        <p:spPr>
          <a:xfrm>
            <a:off x="8802389" y="9170474"/>
            <a:ext cx="2947099" cy="474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defTabSz="914400">
              <a:lnSpc>
                <a:spcPct val="100000"/>
              </a:lnSpc>
              <a:spcBef>
                <a:spcPts val="0"/>
              </a:spcBef>
              <a:defRPr spc="-2" sz="20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Jan 1 – Mar 1</a:t>
            </a:r>
          </a:p>
        </p:txBody>
      </p:sp>
      <p:sp>
        <p:nvSpPr>
          <p:cNvPr id="382" name="Project 1"/>
          <p:cNvSpPr txBox="1"/>
          <p:nvPr/>
        </p:nvSpPr>
        <p:spPr>
          <a:xfrm>
            <a:off x="2156841" y="9275985"/>
            <a:ext cx="1568633" cy="474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defTabSz="914400">
              <a:lnSpc>
                <a:spcPct val="100000"/>
              </a:lnSpc>
              <a:spcBef>
                <a:spcPts val="0"/>
              </a:spcBef>
              <a:defRPr spc="-35" sz="25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Project 1</a:t>
            </a:r>
          </a:p>
        </p:txBody>
      </p:sp>
      <p:sp>
        <p:nvSpPr>
          <p:cNvPr id="383" name="Group"/>
          <p:cNvSpPr/>
          <p:nvPr/>
        </p:nvSpPr>
        <p:spPr>
          <a:xfrm>
            <a:off x="8668143" y="10010103"/>
            <a:ext cx="5287415" cy="632286"/>
          </a:xfrm>
          <a:prstGeom prst="rect">
            <a:avLst/>
          </a:prstGeom>
          <a:solidFill>
            <a:srgbClr val="4CD78B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40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</a:p>
        </p:txBody>
      </p:sp>
      <p:sp>
        <p:nvSpPr>
          <p:cNvPr id="384" name="Rectangle"/>
          <p:cNvSpPr/>
          <p:nvPr/>
        </p:nvSpPr>
        <p:spPr>
          <a:xfrm>
            <a:off x="14115211" y="10792804"/>
            <a:ext cx="5063120" cy="633600"/>
          </a:xfrm>
          <a:prstGeom prst="rect">
            <a:avLst/>
          </a:prstGeom>
          <a:solidFill>
            <a:srgbClr val="CA429B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40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</a:p>
        </p:txBody>
      </p:sp>
      <p:sp>
        <p:nvSpPr>
          <p:cNvPr id="385" name="Rounded Rectangle"/>
          <p:cNvSpPr/>
          <p:nvPr/>
        </p:nvSpPr>
        <p:spPr>
          <a:xfrm>
            <a:off x="17317676" y="11633699"/>
            <a:ext cx="4909484" cy="633600"/>
          </a:xfrm>
          <a:prstGeom prst="roundRect">
            <a:avLst>
              <a:gd name="adj" fmla="val 50000"/>
            </a:avLst>
          </a:prstGeom>
          <a:solidFill>
            <a:srgbClr val="CAFEDE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40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pPr>
          </a:p>
        </p:txBody>
      </p:sp>
      <p:grpSp>
        <p:nvGrpSpPr>
          <p:cNvPr id="388" name="Group"/>
          <p:cNvGrpSpPr/>
          <p:nvPr/>
        </p:nvGrpSpPr>
        <p:grpSpPr>
          <a:xfrm>
            <a:off x="8040647" y="5796998"/>
            <a:ext cx="368091" cy="1583999"/>
            <a:chOff x="0" y="0"/>
            <a:chExt cx="368090" cy="1583997"/>
          </a:xfrm>
        </p:grpSpPr>
        <p:sp>
          <p:nvSpPr>
            <p:cNvPr id="386" name="Line"/>
            <p:cNvSpPr/>
            <p:nvPr/>
          </p:nvSpPr>
          <p:spPr>
            <a:xfrm flipH="1">
              <a:off x="-1" y="0"/>
              <a:ext cx="2" cy="1583998"/>
            </a:xfrm>
            <a:prstGeom prst="line">
              <a:avLst/>
            </a:prstGeom>
            <a:noFill/>
            <a:ln w="12700" cap="flat">
              <a:solidFill>
                <a:srgbClr val="00206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lnSpc>
                  <a:spcPct val="100000"/>
                </a:lnSpc>
                <a:spcBef>
                  <a:spcPts val="0"/>
                </a:spcBef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87" name="Triangle"/>
            <p:cNvSpPr/>
            <p:nvPr/>
          </p:nvSpPr>
          <p:spPr>
            <a:xfrm rot="16200000">
              <a:off x="4871" y="19"/>
              <a:ext cx="363220" cy="363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00206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>
                <a:lnSpc>
                  <a:spcPct val="100000"/>
                </a:lnSpc>
                <a:spcBef>
                  <a:spcPts val="0"/>
                </a:spcBef>
                <a:defRPr sz="1200">
                  <a:solidFill>
                    <a:srgbClr val="FFFFFF"/>
                  </a:solidFill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</p:grpSp>
      <p:grpSp>
        <p:nvGrpSpPr>
          <p:cNvPr id="391" name="Group"/>
          <p:cNvGrpSpPr/>
          <p:nvPr/>
        </p:nvGrpSpPr>
        <p:grpSpPr>
          <a:xfrm>
            <a:off x="8601106" y="6213375"/>
            <a:ext cx="363221" cy="1167621"/>
            <a:chOff x="0" y="0"/>
            <a:chExt cx="363219" cy="1167620"/>
          </a:xfrm>
        </p:grpSpPr>
        <p:sp>
          <p:nvSpPr>
            <p:cNvPr id="389" name="Line"/>
            <p:cNvSpPr/>
            <p:nvPr/>
          </p:nvSpPr>
          <p:spPr>
            <a:xfrm flipH="1">
              <a:off x="3175" y="8237"/>
              <a:ext cx="1" cy="1159384"/>
            </a:xfrm>
            <a:prstGeom prst="line">
              <a:avLst/>
            </a:prstGeom>
            <a:noFill/>
            <a:ln w="12700" cap="flat">
              <a:solidFill>
                <a:srgbClr val="00206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lnSpc>
                  <a:spcPct val="100000"/>
                </a:lnSpc>
                <a:spcBef>
                  <a:spcPts val="0"/>
                </a:spcBef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90" name="Triangle"/>
            <p:cNvSpPr/>
            <p:nvPr/>
          </p:nvSpPr>
          <p:spPr>
            <a:xfrm rot="16200000">
              <a:off x="0" y="-1"/>
              <a:ext cx="363220" cy="363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00206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>
                <a:lnSpc>
                  <a:spcPct val="100000"/>
                </a:lnSpc>
                <a:spcBef>
                  <a:spcPts val="0"/>
                </a:spcBef>
                <a:defRPr sz="1200">
                  <a:solidFill>
                    <a:srgbClr val="FFFFFF"/>
                  </a:solidFill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</p:grpSp>
      <p:sp>
        <p:nvSpPr>
          <p:cNvPr id="392" name="Project 2"/>
          <p:cNvSpPr txBox="1"/>
          <p:nvPr/>
        </p:nvSpPr>
        <p:spPr>
          <a:xfrm>
            <a:off x="2156841" y="10057217"/>
            <a:ext cx="1568633" cy="474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defTabSz="914400">
              <a:lnSpc>
                <a:spcPct val="100000"/>
              </a:lnSpc>
              <a:spcBef>
                <a:spcPts val="0"/>
              </a:spcBef>
              <a:defRPr spc="-35" sz="25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Project 2</a:t>
            </a:r>
          </a:p>
        </p:txBody>
      </p:sp>
      <p:sp>
        <p:nvSpPr>
          <p:cNvPr id="393" name="Project 3"/>
          <p:cNvSpPr txBox="1"/>
          <p:nvPr/>
        </p:nvSpPr>
        <p:spPr>
          <a:xfrm>
            <a:off x="2156841" y="10812774"/>
            <a:ext cx="1568633" cy="474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defTabSz="914400">
              <a:lnSpc>
                <a:spcPct val="100000"/>
              </a:lnSpc>
              <a:spcBef>
                <a:spcPts val="0"/>
              </a:spcBef>
              <a:defRPr spc="-35" sz="25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Project 3</a:t>
            </a:r>
          </a:p>
        </p:txBody>
      </p:sp>
      <p:sp>
        <p:nvSpPr>
          <p:cNvPr id="394" name="Project 4"/>
          <p:cNvSpPr txBox="1"/>
          <p:nvPr/>
        </p:nvSpPr>
        <p:spPr>
          <a:xfrm>
            <a:off x="2156841" y="11547884"/>
            <a:ext cx="1568633" cy="474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defTabSz="914400">
              <a:lnSpc>
                <a:spcPct val="100000"/>
              </a:lnSpc>
              <a:spcBef>
                <a:spcPts val="0"/>
              </a:spcBef>
              <a:defRPr spc="-35" sz="25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Project 4</a:t>
            </a:r>
          </a:p>
        </p:txBody>
      </p:sp>
      <p:grpSp>
        <p:nvGrpSpPr>
          <p:cNvPr id="397" name="Group"/>
          <p:cNvGrpSpPr/>
          <p:nvPr/>
        </p:nvGrpSpPr>
        <p:grpSpPr>
          <a:xfrm>
            <a:off x="6179783" y="4603310"/>
            <a:ext cx="363221" cy="2777687"/>
            <a:chOff x="0" y="0"/>
            <a:chExt cx="363219" cy="2777685"/>
          </a:xfrm>
        </p:grpSpPr>
        <p:sp>
          <p:nvSpPr>
            <p:cNvPr id="395" name="Line"/>
            <p:cNvSpPr/>
            <p:nvPr/>
          </p:nvSpPr>
          <p:spPr>
            <a:xfrm flipH="1">
              <a:off x="2106" y="5690"/>
              <a:ext cx="1" cy="2771996"/>
            </a:xfrm>
            <a:prstGeom prst="line">
              <a:avLst/>
            </a:prstGeom>
            <a:noFill/>
            <a:ln w="12700" cap="flat">
              <a:solidFill>
                <a:srgbClr val="00206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lnSpc>
                  <a:spcPct val="100000"/>
                </a:lnSpc>
                <a:spcBef>
                  <a:spcPts val="0"/>
                </a:spcBef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96" name="Triangle"/>
            <p:cNvSpPr/>
            <p:nvPr/>
          </p:nvSpPr>
          <p:spPr>
            <a:xfrm rot="16200000">
              <a:off x="0" y="-1"/>
              <a:ext cx="363220" cy="363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00206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>
                <a:lnSpc>
                  <a:spcPct val="100000"/>
                </a:lnSpc>
                <a:spcBef>
                  <a:spcPts val="0"/>
                </a:spcBef>
                <a:defRPr sz="1200">
                  <a:solidFill>
                    <a:srgbClr val="FFFFFF"/>
                  </a:solidFill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</p:grpSp>
      <p:grpSp>
        <p:nvGrpSpPr>
          <p:cNvPr id="400" name="Group"/>
          <p:cNvGrpSpPr/>
          <p:nvPr/>
        </p:nvGrpSpPr>
        <p:grpSpPr>
          <a:xfrm>
            <a:off x="11278627" y="5796998"/>
            <a:ext cx="363221" cy="1583999"/>
            <a:chOff x="0" y="0"/>
            <a:chExt cx="363219" cy="1583997"/>
          </a:xfrm>
        </p:grpSpPr>
        <p:sp>
          <p:nvSpPr>
            <p:cNvPr id="398" name="Line"/>
            <p:cNvSpPr/>
            <p:nvPr/>
          </p:nvSpPr>
          <p:spPr>
            <a:xfrm flipH="1">
              <a:off x="1291" y="0"/>
              <a:ext cx="1" cy="1583998"/>
            </a:xfrm>
            <a:prstGeom prst="line">
              <a:avLst/>
            </a:prstGeom>
            <a:noFill/>
            <a:ln w="12700" cap="flat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lnSpc>
                  <a:spcPct val="100000"/>
                </a:lnSpc>
                <a:spcBef>
                  <a:spcPts val="0"/>
                </a:spcBef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99" name="Triangle"/>
            <p:cNvSpPr/>
            <p:nvPr/>
          </p:nvSpPr>
          <p:spPr>
            <a:xfrm rot="16200000">
              <a:off x="0" y="3126"/>
              <a:ext cx="363220" cy="363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00B05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>
                <a:lnSpc>
                  <a:spcPct val="100000"/>
                </a:lnSpc>
                <a:spcBef>
                  <a:spcPts val="0"/>
                </a:spcBef>
                <a:defRPr sz="1200">
                  <a:solidFill>
                    <a:srgbClr val="FFFFFF"/>
                  </a:solidFill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</p:grpSp>
      <p:grpSp>
        <p:nvGrpSpPr>
          <p:cNvPr id="403" name="Group"/>
          <p:cNvGrpSpPr/>
          <p:nvPr/>
        </p:nvGrpSpPr>
        <p:grpSpPr>
          <a:xfrm>
            <a:off x="13414491" y="6221613"/>
            <a:ext cx="364490" cy="1159383"/>
            <a:chOff x="0" y="0"/>
            <a:chExt cx="364489" cy="1159382"/>
          </a:xfrm>
        </p:grpSpPr>
        <p:sp>
          <p:nvSpPr>
            <p:cNvPr id="401" name="Line"/>
            <p:cNvSpPr/>
            <p:nvPr/>
          </p:nvSpPr>
          <p:spPr>
            <a:xfrm flipH="1">
              <a:off x="-1" y="0"/>
              <a:ext cx="2" cy="1159383"/>
            </a:xfrm>
            <a:prstGeom prst="line">
              <a:avLst/>
            </a:prstGeom>
            <a:noFill/>
            <a:ln w="12700" cap="flat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lnSpc>
                  <a:spcPct val="100000"/>
                </a:lnSpc>
                <a:spcBef>
                  <a:spcPts val="0"/>
                </a:spcBef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02" name="Triangle"/>
            <p:cNvSpPr/>
            <p:nvPr/>
          </p:nvSpPr>
          <p:spPr>
            <a:xfrm rot="16200000">
              <a:off x="1270" y="891"/>
              <a:ext cx="363220" cy="363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00B05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>
                <a:lnSpc>
                  <a:spcPct val="100000"/>
                </a:lnSpc>
                <a:spcBef>
                  <a:spcPts val="0"/>
                </a:spcBef>
                <a:defRPr sz="1200">
                  <a:solidFill>
                    <a:srgbClr val="FFFFFF"/>
                  </a:solidFill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</p:grpSp>
      <p:grpSp>
        <p:nvGrpSpPr>
          <p:cNvPr id="406" name="Group"/>
          <p:cNvGrpSpPr/>
          <p:nvPr/>
        </p:nvGrpSpPr>
        <p:grpSpPr>
          <a:xfrm>
            <a:off x="18914868" y="6169877"/>
            <a:ext cx="363221" cy="1211119"/>
            <a:chOff x="0" y="0"/>
            <a:chExt cx="363219" cy="1211118"/>
          </a:xfrm>
        </p:grpSpPr>
        <p:sp>
          <p:nvSpPr>
            <p:cNvPr id="404" name="Line"/>
            <p:cNvSpPr/>
            <p:nvPr/>
          </p:nvSpPr>
          <p:spPr>
            <a:xfrm flipH="1">
              <a:off x="7242" y="23120"/>
              <a:ext cx="1" cy="1187999"/>
            </a:xfrm>
            <a:prstGeom prst="line">
              <a:avLst/>
            </a:prstGeom>
            <a:noFill/>
            <a:ln w="12700" cap="flat">
              <a:solidFill>
                <a:srgbClr val="CA429B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lnSpc>
                  <a:spcPct val="100000"/>
                </a:lnSpc>
                <a:spcBef>
                  <a:spcPts val="0"/>
                </a:spcBef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05" name="Triangle"/>
            <p:cNvSpPr/>
            <p:nvPr/>
          </p:nvSpPr>
          <p:spPr>
            <a:xfrm rot="16200000">
              <a:off x="0" y="-1"/>
              <a:ext cx="363220" cy="363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CA429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>
                <a:lnSpc>
                  <a:spcPct val="100000"/>
                </a:lnSpc>
                <a:spcBef>
                  <a:spcPts val="0"/>
                </a:spcBef>
                <a:defRPr sz="1200">
                  <a:solidFill>
                    <a:srgbClr val="FFFFFF"/>
                  </a:solidFill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</p:grpSp>
      <p:sp>
        <p:nvSpPr>
          <p:cNvPr id="407" name="Mar 1 – Jun 15"/>
          <p:cNvSpPr txBox="1"/>
          <p:nvPr/>
        </p:nvSpPr>
        <p:spPr>
          <a:xfrm>
            <a:off x="14208969" y="10072820"/>
            <a:ext cx="2947099" cy="474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defTabSz="914400">
              <a:lnSpc>
                <a:spcPct val="100000"/>
              </a:lnSpc>
              <a:spcBef>
                <a:spcPts val="0"/>
              </a:spcBef>
              <a:defRPr spc="-2" sz="20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Mar 1 – Jun 15</a:t>
            </a:r>
          </a:p>
        </p:txBody>
      </p:sp>
      <p:sp>
        <p:nvSpPr>
          <p:cNvPr id="408" name="Line"/>
          <p:cNvSpPr/>
          <p:nvPr/>
        </p:nvSpPr>
        <p:spPr>
          <a:xfrm>
            <a:off x="3996550" y="11887447"/>
            <a:ext cx="12671979" cy="1"/>
          </a:xfrm>
          <a:prstGeom prst="line">
            <a:avLst/>
          </a:prstGeom>
          <a:ln>
            <a:solidFill>
              <a:srgbClr val="CCCCCC"/>
            </a:solidFill>
            <a:miter/>
          </a:ln>
        </p:spPr>
        <p:txBody>
          <a:bodyPr lIns="45719" rIns="45719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sz="18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09" name="Line"/>
          <p:cNvSpPr/>
          <p:nvPr/>
        </p:nvSpPr>
        <p:spPr>
          <a:xfrm>
            <a:off x="3996550" y="11071640"/>
            <a:ext cx="9741584" cy="1"/>
          </a:xfrm>
          <a:prstGeom prst="line">
            <a:avLst/>
          </a:prstGeom>
          <a:ln>
            <a:solidFill>
              <a:srgbClr val="CCCCCC"/>
            </a:solidFill>
            <a:miter/>
          </a:ln>
        </p:spPr>
        <p:txBody>
          <a:bodyPr lIns="45719" rIns="45719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sz="18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10" name="Line"/>
          <p:cNvSpPr/>
          <p:nvPr/>
        </p:nvSpPr>
        <p:spPr>
          <a:xfrm>
            <a:off x="3996550" y="10255836"/>
            <a:ext cx="4593593" cy="1"/>
          </a:xfrm>
          <a:prstGeom prst="line">
            <a:avLst/>
          </a:prstGeom>
          <a:ln>
            <a:solidFill>
              <a:srgbClr val="CCCCCC"/>
            </a:solidFill>
            <a:miter/>
          </a:ln>
        </p:spPr>
        <p:txBody>
          <a:bodyPr lIns="45719" rIns="45719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sz="18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435" name="Group"/>
          <p:cNvGrpSpPr/>
          <p:nvPr/>
        </p:nvGrpSpPr>
        <p:grpSpPr>
          <a:xfrm>
            <a:off x="3996549" y="7324583"/>
            <a:ext cx="18057353" cy="838199"/>
            <a:chOff x="0" y="0"/>
            <a:chExt cx="18057352" cy="838198"/>
          </a:xfrm>
        </p:grpSpPr>
        <p:sp>
          <p:nvSpPr>
            <p:cNvPr id="411" name="Rectangle"/>
            <p:cNvSpPr/>
            <p:nvPr/>
          </p:nvSpPr>
          <p:spPr>
            <a:xfrm>
              <a:off x="0" y="0"/>
              <a:ext cx="18057353" cy="838199"/>
            </a:xfrm>
            <a:prstGeom prst="rect">
              <a:avLst/>
            </a:prstGeom>
            <a:solidFill>
              <a:srgbClr val="333D46"/>
            </a:solidFill>
            <a:ln w="12700" cap="flat">
              <a:noFill/>
              <a:miter lim="400000"/>
            </a:ln>
            <a:effectLst>
              <a:reflection blurRad="0" stA="61685" stPos="0" endA="0" endPos="40000" dist="0" dir="5400000" fadeDir="5400000" sx="100000" sy="-100000" kx="0" ky="0" algn="bl" rotWithShape="0"/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>
                <a:lnSpc>
                  <a:spcPct val="100000"/>
                </a:lnSpc>
                <a:spcBef>
                  <a:spcPts val="0"/>
                </a:spcBef>
                <a:defRPr sz="1400">
                  <a:solidFill>
                    <a:srgbClr val="FFFFFF"/>
                  </a:solidFill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412" name="Jan"/>
            <p:cNvSpPr txBox="1"/>
            <p:nvPr/>
          </p:nvSpPr>
          <p:spPr>
            <a:xfrm>
              <a:off x="2159518" y="181610"/>
              <a:ext cx="641726" cy="4749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lnSpc>
                  <a:spcPct val="100000"/>
                </a:lnSpc>
                <a:spcBef>
                  <a:spcPts val="0"/>
                </a:spcBef>
                <a:defRPr b="1" spc="-31" sz="22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Jan</a:t>
              </a:r>
            </a:p>
          </p:txBody>
        </p:sp>
        <p:sp>
          <p:nvSpPr>
            <p:cNvPr id="413" name="Line"/>
            <p:cNvSpPr/>
            <p:nvPr/>
          </p:nvSpPr>
          <p:spPr>
            <a:xfrm>
              <a:off x="3112870" y="195579"/>
              <a:ext cx="1" cy="447040"/>
            </a:xfrm>
            <a:prstGeom prst="line">
              <a:avLst/>
            </a:prstGeom>
            <a:noFill/>
            <a:ln w="12700" cap="flat">
              <a:solidFill>
                <a:srgbClr val="DCDEE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lnSpc>
                  <a:spcPct val="100000"/>
                </a:lnSpc>
                <a:spcBef>
                  <a:spcPts val="0"/>
                </a:spcBef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14" name="Feb"/>
            <p:cNvSpPr txBox="1"/>
            <p:nvPr/>
          </p:nvSpPr>
          <p:spPr>
            <a:xfrm>
              <a:off x="3472679" y="181610"/>
              <a:ext cx="686821" cy="4749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lnSpc>
                  <a:spcPct val="100000"/>
                </a:lnSpc>
                <a:spcBef>
                  <a:spcPts val="0"/>
                </a:spcBef>
                <a:defRPr b="1" spc="-28" sz="22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Feb</a:t>
              </a:r>
            </a:p>
          </p:txBody>
        </p:sp>
        <p:sp>
          <p:nvSpPr>
            <p:cNvPr id="415" name="Line"/>
            <p:cNvSpPr/>
            <p:nvPr/>
          </p:nvSpPr>
          <p:spPr>
            <a:xfrm>
              <a:off x="4441917" y="195579"/>
              <a:ext cx="1" cy="447040"/>
            </a:xfrm>
            <a:prstGeom prst="line">
              <a:avLst/>
            </a:prstGeom>
            <a:noFill/>
            <a:ln w="12700" cap="flat">
              <a:solidFill>
                <a:srgbClr val="DCDEE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lnSpc>
                  <a:spcPct val="100000"/>
                </a:lnSpc>
                <a:spcBef>
                  <a:spcPts val="0"/>
                </a:spcBef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16" name="Mar"/>
            <p:cNvSpPr txBox="1"/>
            <p:nvPr/>
          </p:nvSpPr>
          <p:spPr>
            <a:xfrm>
              <a:off x="4808583" y="181610"/>
              <a:ext cx="686430" cy="4749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lnSpc>
                  <a:spcPct val="100000"/>
                </a:lnSpc>
                <a:spcBef>
                  <a:spcPts val="0"/>
                </a:spcBef>
                <a:defRPr b="1" spc="-28" sz="22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Mar</a:t>
              </a:r>
            </a:p>
          </p:txBody>
        </p:sp>
        <p:sp>
          <p:nvSpPr>
            <p:cNvPr id="417" name="Line"/>
            <p:cNvSpPr/>
            <p:nvPr/>
          </p:nvSpPr>
          <p:spPr>
            <a:xfrm>
              <a:off x="5770963" y="195579"/>
              <a:ext cx="1" cy="447040"/>
            </a:xfrm>
            <a:prstGeom prst="line">
              <a:avLst/>
            </a:prstGeom>
            <a:noFill/>
            <a:ln w="12700" cap="flat">
              <a:solidFill>
                <a:srgbClr val="DCDEE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lnSpc>
                  <a:spcPct val="100000"/>
                </a:lnSpc>
                <a:spcBef>
                  <a:spcPts val="0"/>
                </a:spcBef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18" name="Apr"/>
            <p:cNvSpPr txBox="1"/>
            <p:nvPr/>
          </p:nvSpPr>
          <p:spPr>
            <a:xfrm>
              <a:off x="6166001" y="181610"/>
              <a:ext cx="643011" cy="4749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lnSpc>
                  <a:spcPct val="100000"/>
                </a:lnSpc>
                <a:spcBef>
                  <a:spcPts val="0"/>
                </a:spcBef>
                <a:defRPr b="1" spc="-28" sz="22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Apr</a:t>
              </a:r>
            </a:p>
          </p:txBody>
        </p:sp>
        <p:sp>
          <p:nvSpPr>
            <p:cNvPr id="419" name="Line"/>
            <p:cNvSpPr/>
            <p:nvPr/>
          </p:nvSpPr>
          <p:spPr>
            <a:xfrm>
              <a:off x="7100009" y="195579"/>
              <a:ext cx="1" cy="447040"/>
            </a:xfrm>
            <a:prstGeom prst="line">
              <a:avLst/>
            </a:prstGeom>
            <a:noFill/>
            <a:ln w="12700" cap="flat">
              <a:solidFill>
                <a:srgbClr val="DCDEE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lnSpc>
                  <a:spcPct val="100000"/>
                </a:lnSpc>
                <a:spcBef>
                  <a:spcPts val="0"/>
                </a:spcBef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20" name="May"/>
            <p:cNvSpPr txBox="1"/>
            <p:nvPr/>
          </p:nvSpPr>
          <p:spPr>
            <a:xfrm>
              <a:off x="7447339" y="181610"/>
              <a:ext cx="751753" cy="4749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lnSpc>
                  <a:spcPct val="100000"/>
                </a:lnSpc>
                <a:spcBef>
                  <a:spcPts val="0"/>
                </a:spcBef>
                <a:defRPr b="1" spc="-28" sz="22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May</a:t>
              </a:r>
            </a:p>
          </p:txBody>
        </p:sp>
        <p:sp>
          <p:nvSpPr>
            <p:cNvPr id="421" name="Line"/>
            <p:cNvSpPr/>
            <p:nvPr/>
          </p:nvSpPr>
          <p:spPr>
            <a:xfrm>
              <a:off x="8429055" y="195579"/>
              <a:ext cx="1" cy="447040"/>
            </a:xfrm>
            <a:prstGeom prst="line">
              <a:avLst/>
            </a:prstGeom>
            <a:noFill/>
            <a:ln w="12700" cap="flat">
              <a:solidFill>
                <a:srgbClr val="DCDEE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lnSpc>
                  <a:spcPct val="100000"/>
                </a:lnSpc>
                <a:spcBef>
                  <a:spcPts val="0"/>
                </a:spcBef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22" name="Jun"/>
            <p:cNvSpPr txBox="1"/>
            <p:nvPr/>
          </p:nvSpPr>
          <p:spPr>
            <a:xfrm>
              <a:off x="8837223" y="181610"/>
              <a:ext cx="643402" cy="4749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lnSpc>
                  <a:spcPct val="100000"/>
                </a:lnSpc>
                <a:spcBef>
                  <a:spcPts val="0"/>
                </a:spcBef>
                <a:defRPr b="1" spc="-28" sz="22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Jun</a:t>
              </a:r>
            </a:p>
          </p:txBody>
        </p:sp>
        <p:sp>
          <p:nvSpPr>
            <p:cNvPr id="423" name="Line"/>
            <p:cNvSpPr/>
            <p:nvPr/>
          </p:nvSpPr>
          <p:spPr>
            <a:xfrm>
              <a:off x="9758103" y="195579"/>
              <a:ext cx="1" cy="447040"/>
            </a:xfrm>
            <a:prstGeom prst="line">
              <a:avLst/>
            </a:prstGeom>
            <a:noFill/>
            <a:ln w="12700" cap="flat">
              <a:solidFill>
                <a:srgbClr val="DCDEE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lnSpc>
                  <a:spcPct val="100000"/>
                </a:lnSpc>
                <a:spcBef>
                  <a:spcPts val="0"/>
                </a:spcBef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24" name="Jul"/>
            <p:cNvSpPr txBox="1"/>
            <p:nvPr/>
          </p:nvSpPr>
          <p:spPr>
            <a:xfrm>
              <a:off x="10239094" y="181610"/>
              <a:ext cx="511078" cy="4749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lnSpc>
                  <a:spcPct val="100000"/>
                </a:lnSpc>
                <a:spcBef>
                  <a:spcPts val="0"/>
                </a:spcBef>
                <a:defRPr b="1" spc="-31" sz="22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Jul</a:t>
              </a:r>
            </a:p>
          </p:txBody>
        </p:sp>
        <p:sp>
          <p:nvSpPr>
            <p:cNvPr id="425" name="Line"/>
            <p:cNvSpPr/>
            <p:nvPr/>
          </p:nvSpPr>
          <p:spPr>
            <a:xfrm>
              <a:off x="11087149" y="195579"/>
              <a:ext cx="1" cy="447040"/>
            </a:xfrm>
            <a:prstGeom prst="line">
              <a:avLst/>
            </a:prstGeom>
            <a:noFill/>
            <a:ln w="12700" cap="flat">
              <a:solidFill>
                <a:srgbClr val="DCDEE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lnSpc>
                  <a:spcPct val="100000"/>
                </a:lnSpc>
                <a:spcBef>
                  <a:spcPts val="0"/>
                </a:spcBef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26" name="Aug"/>
            <p:cNvSpPr txBox="1"/>
            <p:nvPr/>
          </p:nvSpPr>
          <p:spPr>
            <a:xfrm>
              <a:off x="11466061" y="181610"/>
              <a:ext cx="728563" cy="4749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lnSpc>
                  <a:spcPct val="100000"/>
                </a:lnSpc>
                <a:spcBef>
                  <a:spcPts val="0"/>
                </a:spcBef>
                <a:defRPr b="1" spc="-31" sz="22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Aug</a:t>
              </a:r>
            </a:p>
          </p:txBody>
        </p:sp>
        <p:sp>
          <p:nvSpPr>
            <p:cNvPr id="427" name="Line"/>
            <p:cNvSpPr/>
            <p:nvPr/>
          </p:nvSpPr>
          <p:spPr>
            <a:xfrm>
              <a:off x="12416195" y="195579"/>
              <a:ext cx="1" cy="447040"/>
            </a:xfrm>
            <a:prstGeom prst="line">
              <a:avLst/>
            </a:prstGeom>
            <a:noFill/>
            <a:ln w="12700" cap="flat">
              <a:solidFill>
                <a:srgbClr val="DCDEE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lnSpc>
                  <a:spcPct val="100000"/>
                </a:lnSpc>
                <a:spcBef>
                  <a:spcPts val="0"/>
                </a:spcBef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28" name="Sep"/>
            <p:cNvSpPr txBox="1"/>
            <p:nvPr/>
          </p:nvSpPr>
          <p:spPr>
            <a:xfrm>
              <a:off x="12811883" y="181610"/>
              <a:ext cx="708334" cy="4749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lnSpc>
                  <a:spcPct val="100000"/>
                </a:lnSpc>
                <a:spcBef>
                  <a:spcPts val="0"/>
                </a:spcBef>
                <a:defRPr b="1" spc="-28" sz="22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Sep</a:t>
              </a:r>
            </a:p>
          </p:txBody>
        </p:sp>
        <p:sp>
          <p:nvSpPr>
            <p:cNvPr id="429" name="Line"/>
            <p:cNvSpPr/>
            <p:nvPr/>
          </p:nvSpPr>
          <p:spPr>
            <a:xfrm>
              <a:off x="13745243" y="195579"/>
              <a:ext cx="1" cy="447040"/>
            </a:xfrm>
            <a:prstGeom prst="line">
              <a:avLst/>
            </a:prstGeom>
            <a:noFill/>
            <a:ln w="12700" cap="flat">
              <a:solidFill>
                <a:srgbClr val="DCDEE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lnSpc>
                  <a:spcPct val="100000"/>
                </a:lnSpc>
                <a:spcBef>
                  <a:spcPts val="0"/>
                </a:spcBef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30" name="Oct"/>
            <p:cNvSpPr txBox="1"/>
            <p:nvPr/>
          </p:nvSpPr>
          <p:spPr>
            <a:xfrm>
              <a:off x="14181734" y="181610"/>
              <a:ext cx="640049" cy="4749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lnSpc>
                  <a:spcPct val="100000"/>
                </a:lnSpc>
                <a:spcBef>
                  <a:spcPts val="0"/>
                </a:spcBef>
                <a:defRPr b="1" spc="-34" sz="22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Oct</a:t>
              </a:r>
            </a:p>
          </p:txBody>
        </p:sp>
        <p:sp>
          <p:nvSpPr>
            <p:cNvPr id="431" name="Line"/>
            <p:cNvSpPr/>
            <p:nvPr/>
          </p:nvSpPr>
          <p:spPr>
            <a:xfrm>
              <a:off x="15074289" y="195579"/>
              <a:ext cx="1" cy="447040"/>
            </a:xfrm>
            <a:prstGeom prst="line">
              <a:avLst/>
            </a:prstGeom>
            <a:noFill/>
            <a:ln w="12700" cap="flat">
              <a:solidFill>
                <a:srgbClr val="DCDEE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lnSpc>
                  <a:spcPct val="100000"/>
                </a:lnSpc>
                <a:spcBef>
                  <a:spcPts val="0"/>
                </a:spcBef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32" name="Nov"/>
            <p:cNvSpPr txBox="1"/>
            <p:nvPr/>
          </p:nvSpPr>
          <p:spPr>
            <a:xfrm>
              <a:off x="15484138" y="181610"/>
              <a:ext cx="706658" cy="4749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lnSpc>
                  <a:spcPct val="100000"/>
                </a:lnSpc>
                <a:spcBef>
                  <a:spcPts val="0"/>
                </a:spcBef>
                <a:defRPr b="1" spc="-31" sz="22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Nov</a:t>
              </a:r>
            </a:p>
          </p:txBody>
        </p:sp>
        <p:sp>
          <p:nvSpPr>
            <p:cNvPr id="433" name="Line"/>
            <p:cNvSpPr/>
            <p:nvPr/>
          </p:nvSpPr>
          <p:spPr>
            <a:xfrm>
              <a:off x="16403335" y="195579"/>
              <a:ext cx="1" cy="447040"/>
            </a:xfrm>
            <a:prstGeom prst="line">
              <a:avLst/>
            </a:prstGeom>
            <a:noFill/>
            <a:ln w="12700" cap="flat">
              <a:solidFill>
                <a:srgbClr val="DCDEE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lnSpc>
                  <a:spcPct val="100000"/>
                </a:lnSpc>
                <a:spcBef>
                  <a:spcPts val="0"/>
                </a:spcBef>
                <a:defRPr sz="18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34" name="Dec"/>
            <p:cNvSpPr txBox="1"/>
            <p:nvPr/>
          </p:nvSpPr>
          <p:spPr>
            <a:xfrm>
              <a:off x="16809733" y="181610"/>
              <a:ext cx="726887" cy="4749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lnSpc>
                  <a:spcPct val="100000"/>
                </a:lnSpc>
                <a:spcBef>
                  <a:spcPts val="0"/>
                </a:spcBef>
                <a:defRPr b="1" spc="-34" sz="22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sp>
        <p:nvSpPr>
          <p:cNvPr id="436" name="Project 1"/>
          <p:cNvSpPr txBox="1"/>
          <p:nvPr/>
        </p:nvSpPr>
        <p:spPr>
          <a:xfrm>
            <a:off x="6156070" y="9109820"/>
            <a:ext cx="2448212" cy="6761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 defTabSz="914400">
              <a:lnSpc>
                <a:spcPct val="100000"/>
              </a:lnSpc>
              <a:spcBef>
                <a:spcPts val="0"/>
              </a:spcBef>
              <a:defRPr b="1" sz="2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Project 1</a:t>
            </a:r>
          </a:p>
        </p:txBody>
      </p:sp>
      <p:sp>
        <p:nvSpPr>
          <p:cNvPr id="437" name="Project 2"/>
          <p:cNvSpPr txBox="1"/>
          <p:nvPr/>
        </p:nvSpPr>
        <p:spPr>
          <a:xfrm>
            <a:off x="8668143" y="9988172"/>
            <a:ext cx="5287415" cy="6761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 defTabSz="914400">
              <a:lnSpc>
                <a:spcPct val="100000"/>
              </a:lnSpc>
              <a:spcBef>
                <a:spcPts val="0"/>
              </a:spcBef>
              <a:defRPr b="1" sz="2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Project 2</a:t>
            </a:r>
          </a:p>
        </p:txBody>
      </p:sp>
      <p:sp>
        <p:nvSpPr>
          <p:cNvPr id="438" name="Annual Plan Overview"/>
          <p:cNvSpPr txBox="1"/>
          <p:nvPr/>
        </p:nvSpPr>
        <p:spPr>
          <a:xfrm>
            <a:off x="1170838" y="1386493"/>
            <a:ext cx="12807295" cy="12780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lnSpc>
                <a:spcPct val="100000"/>
              </a:lnSpc>
              <a:spcBef>
                <a:spcPts val="0"/>
              </a:spcBef>
              <a:defRPr b="1" sz="8000">
                <a:solidFill>
                  <a:srgbClr val="414CA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Annual Plan Overview</a:t>
            </a:r>
          </a:p>
        </p:txBody>
      </p:sp>
      <p:sp>
        <p:nvSpPr>
          <p:cNvPr id="439" name="Line"/>
          <p:cNvSpPr/>
          <p:nvPr/>
        </p:nvSpPr>
        <p:spPr>
          <a:xfrm>
            <a:off x="1295814" y="3571568"/>
            <a:ext cx="5627228" cy="1"/>
          </a:xfrm>
          <a:prstGeom prst="line">
            <a:avLst/>
          </a:prstGeom>
          <a:ln w="25400">
            <a:solidFill>
              <a:srgbClr val="5E5E5E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lnSpc>
                <a:spcPct val="100000"/>
              </a:lnSpc>
              <a:spcBef>
                <a:spcPts val="0"/>
              </a:spcBef>
              <a:defRPr b="1" sz="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Rectangle"/>
          <p:cNvSpPr/>
          <p:nvPr/>
        </p:nvSpPr>
        <p:spPr>
          <a:xfrm>
            <a:off x="-8249" y="-6190"/>
            <a:ext cx="24400498" cy="13728380"/>
          </a:xfrm>
          <a:prstGeom prst="rect">
            <a:avLst/>
          </a:prstGeom>
          <a:solidFill>
            <a:srgbClr val="272D4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4CD78B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42" name="Triangle"/>
          <p:cNvSpPr/>
          <p:nvPr/>
        </p:nvSpPr>
        <p:spPr>
          <a:xfrm>
            <a:off x="-12" y="10887409"/>
            <a:ext cx="2483154" cy="28065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001D1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43" name="Rounded Rectangle"/>
          <p:cNvSpPr/>
          <p:nvPr/>
        </p:nvSpPr>
        <p:spPr>
          <a:xfrm>
            <a:off x="2095854" y="4071460"/>
            <a:ext cx="4772075" cy="7601049"/>
          </a:xfrm>
          <a:prstGeom prst="roundRect">
            <a:avLst>
              <a:gd name="adj" fmla="val 3204"/>
            </a:avLst>
          </a:prstGeom>
          <a:solidFill>
            <a:srgbClr val="414CA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44" name="Rounded Rectangle"/>
          <p:cNvSpPr/>
          <p:nvPr/>
        </p:nvSpPr>
        <p:spPr>
          <a:xfrm>
            <a:off x="7235927" y="4071460"/>
            <a:ext cx="4772074" cy="7601049"/>
          </a:xfrm>
          <a:prstGeom prst="roundRect">
            <a:avLst>
              <a:gd name="adj" fmla="val 3204"/>
            </a:avLst>
          </a:prstGeom>
          <a:solidFill>
            <a:srgbClr val="414CA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45" name="Rounded Rectangle"/>
          <p:cNvSpPr/>
          <p:nvPr/>
        </p:nvSpPr>
        <p:spPr>
          <a:xfrm>
            <a:off x="12375999" y="4071460"/>
            <a:ext cx="4772075" cy="7601049"/>
          </a:xfrm>
          <a:prstGeom prst="roundRect">
            <a:avLst>
              <a:gd name="adj" fmla="val 3204"/>
            </a:avLst>
          </a:prstGeom>
          <a:solidFill>
            <a:srgbClr val="414CA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46" name="Rounded Rectangle"/>
          <p:cNvSpPr/>
          <p:nvPr/>
        </p:nvSpPr>
        <p:spPr>
          <a:xfrm>
            <a:off x="17516071" y="4071460"/>
            <a:ext cx="4772075" cy="7601049"/>
          </a:xfrm>
          <a:prstGeom prst="roundRect">
            <a:avLst>
              <a:gd name="adj" fmla="val 3204"/>
            </a:avLst>
          </a:prstGeom>
          <a:solidFill>
            <a:srgbClr val="414CA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47" name="Circle"/>
          <p:cNvSpPr/>
          <p:nvPr/>
        </p:nvSpPr>
        <p:spPr>
          <a:xfrm>
            <a:off x="3148391" y="4579575"/>
            <a:ext cx="2667001" cy="2667001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48" name="Circle"/>
          <p:cNvSpPr/>
          <p:nvPr/>
        </p:nvSpPr>
        <p:spPr>
          <a:xfrm>
            <a:off x="8288463" y="4579575"/>
            <a:ext cx="2667001" cy="2667001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49" name="Circle"/>
          <p:cNvSpPr/>
          <p:nvPr/>
        </p:nvSpPr>
        <p:spPr>
          <a:xfrm>
            <a:off x="13428536" y="4579575"/>
            <a:ext cx="2667001" cy="2667001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50" name="Circle"/>
          <p:cNvSpPr/>
          <p:nvPr/>
        </p:nvSpPr>
        <p:spPr>
          <a:xfrm>
            <a:off x="18568609" y="4579575"/>
            <a:ext cx="2667001" cy="2667001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51" name="Lorem Ipsum has been the industry's standard dummy text ever since the 1500s…"/>
          <p:cNvSpPr txBox="1"/>
          <p:nvPr/>
        </p:nvSpPr>
        <p:spPr>
          <a:xfrm>
            <a:off x="2507810" y="8705564"/>
            <a:ext cx="3948162" cy="2248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Lorem Ipsum has been the industry's standard dummy text ever since the 1500s…</a:t>
            </a:r>
          </a:p>
        </p:txBody>
      </p:sp>
      <p:sp>
        <p:nvSpPr>
          <p:cNvPr id="452" name="Lorem Ipsum has been the industry's standard dummy text ever since the 1500s…"/>
          <p:cNvSpPr txBox="1"/>
          <p:nvPr/>
        </p:nvSpPr>
        <p:spPr>
          <a:xfrm>
            <a:off x="7647883" y="8705564"/>
            <a:ext cx="3948162" cy="2248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Lorem Ipsum has been the industry's standard dummy text ever since the 1500s…</a:t>
            </a:r>
          </a:p>
        </p:txBody>
      </p:sp>
      <p:sp>
        <p:nvSpPr>
          <p:cNvPr id="453" name="Lorem Ipsum has been the industry's standard dummy text ever since the 1500s…"/>
          <p:cNvSpPr txBox="1"/>
          <p:nvPr/>
        </p:nvSpPr>
        <p:spPr>
          <a:xfrm>
            <a:off x="12787955" y="8705564"/>
            <a:ext cx="3948162" cy="2248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Lorem Ipsum has been the industry's standard dummy text ever since the 1500s…</a:t>
            </a:r>
          </a:p>
        </p:txBody>
      </p:sp>
      <p:sp>
        <p:nvSpPr>
          <p:cNvPr id="454" name="Lorem Ipsum has been the industry's standard dummy text ever since the 1500s…"/>
          <p:cNvSpPr txBox="1"/>
          <p:nvPr/>
        </p:nvSpPr>
        <p:spPr>
          <a:xfrm>
            <a:off x="17928028" y="8705564"/>
            <a:ext cx="3948162" cy="2248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Lorem Ipsum has been the industry's standard dummy text ever since the 1500s…</a:t>
            </a:r>
          </a:p>
        </p:txBody>
      </p:sp>
      <p:sp>
        <p:nvSpPr>
          <p:cNvPr id="455" name="Name"/>
          <p:cNvSpPr txBox="1"/>
          <p:nvPr/>
        </p:nvSpPr>
        <p:spPr>
          <a:xfrm>
            <a:off x="2507810" y="7869924"/>
            <a:ext cx="3948162" cy="656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spcBef>
                <a:spcPts val="0"/>
              </a:spcBef>
              <a:defRPr b="1" sz="4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Name</a:t>
            </a:r>
          </a:p>
        </p:txBody>
      </p:sp>
      <p:sp>
        <p:nvSpPr>
          <p:cNvPr id="456" name="Name"/>
          <p:cNvSpPr txBox="1"/>
          <p:nvPr/>
        </p:nvSpPr>
        <p:spPr>
          <a:xfrm>
            <a:off x="7647883" y="7869924"/>
            <a:ext cx="3948162" cy="656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spcBef>
                <a:spcPts val="0"/>
              </a:spcBef>
              <a:defRPr b="1" sz="4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Name</a:t>
            </a:r>
          </a:p>
        </p:txBody>
      </p:sp>
      <p:sp>
        <p:nvSpPr>
          <p:cNvPr id="457" name="Name"/>
          <p:cNvSpPr txBox="1"/>
          <p:nvPr/>
        </p:nvSpPr>
        <p:spPr>
          <a:xfrm>
            <a:off x="12787955" y="7869924"/>
            <a:ext cx="3948162" cy="656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spcBef>
                <a:spcPts val="0"/>
              </a:spcBef>
              <a:defRPr b="1" sz="4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Name</a:t>
            </a:r>
          </a:p>
        </p:txBody>
      </p:sp>
      <p:sp>
        <p:nvSpPr>
          <p:cNvPr id="458" name="Name"/>
          <p:cNvSpPr txBox="1"/>
          <p:nvPr/>
        </p:nvSpPr>
        <p:spPr>
          <a:xfrm>
            <a:off x="17928028" y="7869924"/>
            <a:ext cx="3948162" cy="656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spcBef>
                <a:spcPts val="0"/>
              </a:spcBef>
              <a:defRPr b="1" sz="4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Name</a:t>
            </a:r>
          </a:p>
        </p:txBody>
      </p:sp>
      <p:sp>
        <p:nvSpPr>
          <p:cNvPr id="459" name="The Marketing Team"/>
          <p:cNvSpPr txBox="1"/>
          <p:nvPr/>
        </p:nvSpPr>
        <p:spPr>
          <a:xfrm>
            <a:off x="7142554" y="1408879"/>
            <a:ext cx="10098891" cy="12780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lnSpc>
                <a:spcPct val="100000"/>
              </a:lnSpc>
              <a:spcBef>
                <a:spcPts val="0"/>
              </a:spcBef>
              <a:defRPr b="1" sz="80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The Marketing Team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You could use this area to introduce the value proposition of your product(s).…"/>
          <p:cNvSpPr txBox="1"/>
          <p:nvPr/>
        </p:nvSpPr>
        <p:spPr>
          <a:xfrm>
            <a:off x="1133739" y="5770909"/>
            <a:ext cx="8170264" cy="4192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821531">
              <a:lnSpc>
                <a:spcPct val="100000"/>
              </a:lnSpc>
              <a:spcBef>
                <a:spcPts val="0"/>
              </a:spcBef>
              <a:defRPr sz="35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You could use this area to introduce the value proposition of your product(s).</a:t>
            </a:r>
          </a:p>
          <a:p>
            <a:pPr defTabSz="821531">
              <a:lnSpc>
                <a:spcPct val="100000"/>
              </a:lnSpc>
              <a:spcBef>
                <a:spcPts val="0"/>
              </a:spcBef>
              <a:defRPr sz="35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821531">
              <a:lnSpc>
                <a:spcPct val="100000"/>
              </a:lnSpc>
              <a:spcBef>
                <a:spcPts val="0"/>
              </a:spcBef>
              <a:defRPr sz="35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What do you do </a:t>
            </a:r>
          </a:p>
          <a:p>
            <a:pPr defTabSz="821531">
              <a:lnSpc>
                <a:spcPct val="100000"/>
              </a:lnSpc>
              <a:spcBef>
                <a:spcPts val="0"/>
              </a:spcBef>
              <a:defRPr sz="35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What problem(s) do you solve</a:t>
            </a:r>
          </a:p>
          <a:p>
            <a:pPr defTabSz="821531">
              <a:lnSpc>
                <a:spcPct val="100000"/>
              </a:lnSpc>
              <a:spcBef>
                <a:spcPts val="0"/>
              </a:spcBef>
              <a:defRPr sz="35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For whom</a:t>
            </a:r>
          </a:p>
          <a:p>
            <a:pPr defTabSz="821531">
              <a:lnSpc>
                <a:spcPct val="100000"/>
              </a:lnSpc>
              <a:spcBef>
                <a:spcPts val="0"/>
              </a:spcBef>
              <a:defRPr sz="35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Wha makes you different from existing alternatives?</a:t>
            </a:r>
          </a:p>
        </p:txBody>
      </p:sp>
      <p:grpSp>
        <p:nvGrpSpPr>
          <p:cNvPr id="476" name="Group"/>
          <p:cNvGrpSpPr/>
          <p:nvPr/>
        </p:nvGrpSpPr>
        <p:grpSpPr>
          <a:xfrm>
            <a:off x="10764932" y="4102155"/>
            <a:ext cx="12172127" cy="7529841"/>
            <a:chOff x="0" y="0"/>
            <a:chExt cx="12172125" cy="7529839"/>
          </a:xfrm>
        </p:grpSpPr>
        <p:grpSp>
          <p:nvGrpSpPr>
            <p:cNvPr id="467" name="Group"/>
            <p:cNvGrpSpPr/>
            <p:nvPr/>
          </p:nvGrpSpPr>
          <p:grpSpPr>
            <a:xfrm>
              <a:off x="0" y="0"/>
              <a:ext cx="7517938" cy="7529840"/>
              <a:chOff x="0" y="0"/>
              <a:chExt cx="7517937" cy="7529839"/>
            </a:xfrm>
          </p:grpSpPr>
          <p:grpSp>
            <p:nvGrpSpPr>
              <p:cNvPr id="465" name="Group"/>
              <p:cNvGrpSpPr/>
              <p:nvPr/>
            </p:nvGrpSpPr>
            <p:grpSpPr>
              <a:xfrm>
                <a:off x="94530" y="162506"/>
                <a:ext cx="7342551" cy="7266380"/>
                <a:chOff x="0" y="0"/>
                <a:chExt cx="7342550" cy="7266378"/>
              </a:xfrm>
            </p:grpSpPr>
            <p:sp>
              <p:nvSpPr>
                <p:cNvPr id="462" name="Oval"/>
                <p:cNvSpPr/>
                <p:nvPr/>
              </p:nvSpPr>
              <p:spPr>
                <a:xfrm>
                  <a:off x="-1" y="-1"/>
                  <a:ext cx="7342552" cy="7266380"/>
                </a:xfrm>
                <a:prstGeom prst="ellipse">
                  <a:avLst/>
                </a:prstGeom>
                <a:solidFill>
                  <a:srgbClr val="414CA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 defTabSz="914400">
                    <a:lnSpc>
                      <a:spcPct val="100000"/>
                    </a:lnSpc>
                    <a:spcBef>
                      <a:spcPts val="0"/>
                    </a:spcBef>
                    <a:defRPr sz="180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463" name="Shape"/>
                <p:cNvSpPr/>
                <p:nvPr/>
              </p:nvSpPr>
              <p:spPr>
                <a:xfrm>
                  <a:off x="2957180" y="1712065"/>
                  <a:ext cx="4385371" cy="49024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81" h="21600" fill="norm" stroke="1" extrusionOk="0">
                      <a:moveTo>
                        <a:pt x="19649" y="4143"/>
                      </a:moveTo>
                      <a:cubicBezTo>
                        <a:pt x="21600" y="10702"/>
                        <a:pt x="18934" y="17707"/>
                        <a:pt x="13005" y="21600"/>
                      </a:cubicBezTo>
                      <a:lnTo>
                        <a:pt x="0" y="11132"/>
                      </a:lnTo>
                      <a:lnTo>
                        <a:pt x="11563" y="0"/>
                      </a:lnTo>
                      <a:lnTo>
                        <a:pt x="19649" y="4143"/>
                      </a:lnTo>
                      <a:close/>
                    </a:path>
                  </a:pathLst>
                </a:custGeom>
                <a:solidFill>
                  <a:srgbClr val="1E234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 defTabSz="914400">
                    <a:lnSpc>
                      <a:spcPct val="100000"/>
                    </a:lnSpc>
                    <a:spcBef>
                      <a:spcPts val="0"/>
                    </a:spcBef>
                    <a:defRPr sz="18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464" name="Oval"/>
                <p:cNvSpPr/>
                <p:nvPr/>
              </p:nvSpPr>
              <p:spPr>
                <a:xfrm>
                  <a:off x="979006" y="968850"/>
                  <a:ext cx="5384537" cy="5328682"/>
                </a:xfrm>
                <a:prstGeom prst="ellipse">
                  <a:avLst/>
                </a:prstGeom>
                <a:blipFill rotWithShape="1">
                  <a:blip r:embed="rId2"/>
                  <a:srcRect l="0" t="0" r="0" b="0"/>
                  <a:stretch>
                    <a:fillRect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 defTabSz="914400">
                    <a:lnSpc>
                      <a:spcPct val="100000"/>
                    </a:lnSpc>
                    <a:spcBef>
                      <a:spcPts val="0"/>
                    </a:spcBef>
                    <a:defRPr sz="180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  <p:sp>
            <p:nvSpPr>
              <p:cNvPr id="466" name="Shape"/>
              <p:cNvSpPr/>
              <p:nvPr/>
            </p:nvSpPr>
            <p:spPr>
              <a:xfrm>
                <a:off x="0" y="-1"/>
                <a:ext cx="7517938" cy="75298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33" h="20131" fill="norm" stroke="1" extrusionOk="0">
                    <a:moveTo>
                      <a:pt x="8557" y="121"/>
                    </a:moveTo>
                    <a:lnTo>
                      <a:pt x="8557" y="121"/>
                    </a:lnTo>
                    <a:cubicBezTo>
                      <a:pt x="14077" y="-735"/>
                      <a:pt x="19250" y="3023"/>
                      <a:pt x="20110" y="8515"/>
                    </a:cubicBezTo>
                    <a:cubicBezTo>
                      <a:pt x="20971" y="14006"/>
                      <a:pt x="17194" y="19152"/>
                      <a:pt x="11674" y="20009"/>
                    </a:cubicBezTo>
                    <a:cubicBezTo>
                      <a:pt x="6154" y="20865"/>
                      <a:pt x="981" y="17107"/>
                      <a:pt x="120" y="11615"/>
                    </a:cubicBezTo>
                    <a:cubicBezTo>
                      <a:pt x="-204" y="9544"/>
                      <a:pt x="129" y="7423"/>
                      <a:pt x="1075" y="5549"/>
                    </a:cubicBezTo>
                    <a:lnTo>
                      <a:pt x="1701" y="5862"/>
                    </a:lnTo>
                    <a:lnTo>
                      <a:pt x="1701" y="5862"/>
                    </a:lnTo>
                    <a:cubicBezTo>
                      <a:pt x="-629" y="10491"/>
                      <a:pt x="1249" y="16125"/>
                      <a:pt x="5896" y="18447"/>
                    </a:cubicBezTo>
                    <a:cubicBezTo>
                      <a:pt x="10543" y="20768"/>
                      <a:pt x="16199" y="18897"/>
                      <a:pt x="18529" y="14268"/>
                    </a:cubicBezTo>
                    <a:cubicBezTo>
                      <a:pt x="20860" y="9639"/>
                      <a:pt x="18982" y="4005"/>
                      <a:pt x="14335" y="1683"/>
                    </a:cubicBezTo>
                    <a:cubicBezTo>
                      <a:pt x="12583" y="808"/>
                      <a:pt x="10600" y="500"/>
                      <a:pt x="8663" y="801"/>
                    </a:cubicBezTo>
                    <a:close/>
                  </a:path>
                </a:pathLst>
              </a:custGeom>
              <a:solidFill>
                <a:srgbClr val="80808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  <a:spcBef>
                    <a:spcPts val="0"/>
                  </a:spcBef>
                  <a:defRPr sz="18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468" name="Oval"/>
            <p:cNvSpPr/>
            <p:nvPr/>
          </p:nvSpPr>
          <p:spPr>
            <a:xfrm>
              <a:off x="6791799" y="2043872"/>
              <a:ext cx="1048817" cy="1032353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414CA7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>
                <a:lnSpc>
                  <a:spcPct val="100000"/>
                </a:lnSpc>
                <a:spcBef>
                  <a:spcPts val="0"/>
                </a:spcBef>
                <a:defRPr sz="2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69" name="Place your text here"/>
            <p:cNvSpPr txBox="1"/>
            <p:nvPr/>
          </p:nvSpPr>
          <p:spPr>
            <a:xfrm>
              <a:off x="8459880" y="2241988"/>
              <a:ext cx="3712247" cy="6361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lnSpc>
                  <a:spcPct val="100000"/>
                </a:lnSpc>
                <a:spcBef>
                  <a:spcPts val="0"/>
                </a:spcBef>
                <a:defRPr sz="3000">
                  <a:solidFill>
                    <a:srgbClr val="53585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Place your text here</a:t>
              </a:r>
            </a:p>
          </p:txBody>
        </p:sp>
        <p:sp>
          <p:nvSpPr>
            <p:cNvPr id="470" name="Place your text here"/>
            <p:cNvSpPr txBox="1"/>
            <p:nvPr/>
          </p:nvSpPr>
          <p:spPr>
            <a:xfrm>
              <a:off x="7118470" y="388248"/>
              <a:ext cx="3712247" cy="6361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lnSpc>
                  <a:spcPct val="100000"/>
                </a:lnSpc>
                <a:spcBef>
                  <a:spcPts val="0"/>
                </a:spcBef>
                <a:defRPr sz="3000">
                  <a:solidFill>
                    <a:srgbClr val="53585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Place your text here</a:t>
              </a:r>
            </a:p>
          </p:txBody>
        </p:sp>
        <p:sp>
          <p:nvSpPr>
            <p:cNvPr id="471" name="Oval"/>
            <p:cNvSpPr/>
            <p:nvPr/>
          </p:nvSpPr>
          <p:spPr>
            <a:xfrm>
              <a:off x="5460052" y="187835"/>
              <a:ext cx="1048817" cy="1032353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414CA7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>
                <a:lnSpc>
                  <a:spcPct val="100000"/>
                </a:lnSpc>
                <a:spcBef>
                  <a:spcPts val="0"/>
                </a:spcBef>
                <a:defRPr sz="2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72" name="Oval"/>
            <p:cNvSpPr/>
            <p:nvPr/>
          </p:nvSpPr>
          <p:spPr>
            <a:xfrm>
              <a:off x="5492232" y="6360748"/>
              <a:ext cx="1048817" cy="1032353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414CA7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>
                <a:lnSpc>
                  <a:spcPct val="100000"/>
                </a:lnSpc>
                <a:spcBef>
                  <a:spcPts val="0"/>
                </a:spcBef>
                <a:defRPr sz="2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73" name="Place your text here"/>
            <p:cNvSpPr txBox="1"/>
            <p:nvPr/>
          </p:nvSpPr>
          <p:spPr>
            <a:xfrm>
              <a:off x="7023717" y="6505471"/>
              <a:ext cx="3712246" cy="6361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lnSpc>
                  <a:spcPct val="100000"/>
                </a:lnSpc>
                <a:spcBef>
                  <a:spcPts val="0"/>
                </a:spcBef>
                <a:defRPr sz="3000">
                  <a:solidFill>
                    <a:srgbClr val="53585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Place your text here</a:t>
              </a:r>
            </a:p>
          </p:txBody>
        </p:sp>
        <p:sp>
          <p:nvSpPr>
            <p:cNvPr id="474" name="Oval"/>
            <p:cNvSpPr/>
            <p:nvPr/>
          </p:nvSpPr>
          <p:spPr>
            <a:xfrm>
              <a:off x="6823853" y="4321570"/>
              <a:ext cx="1048817" cy="1032353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414CA7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>
                <a:lnSpc>
                  <a:spcPct val="100000"/>
                </a:lnSpc>
                <a:spcBef>
                  <a:spcPts val="0"/>
                </a:spcBef>
                <a:defRPr sz="2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75" name="Place your text here"/>
            <p:cNvSpPr txBox="1"/>
            <p:nvPr/>
          </p:nvSpPr>
          <p:spPr>
            <a:xfrm>
              <a:off x="8459880" y="4519686"/>
              <a:ext cx="3712247" cy="6361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lnSpc>
                  <a:spcPct val="100000"/>
                </a:lnSpc>
                <a:spcBef>
                  <a:spcPts val="0"/>
                </a:spcBef>
                <a:defRPr sz="3000">
                  <a:solidFill>
                    <a:srgbClr val="53585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Place your text here</a:t>
              </a:r>
            </a:p>
          </p:txBody>
        </p:sp>
      </p:grpSp>
      <p:sp>
        <p:nvSpPr>
          <p:cNvPr id="477" name="Our Value Proposition"/>
          <p:cNvSpPr txBox="1"/>
          <p:nvPr/>
        </p:nvSpPr>
        <p:spPr>
          <a:xfrm>
            <a:off x="1088472" y="1391317"/>
            <a:ext cx="9506488" cy="2446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lnSpc>
                <a:spcPct val="100000"/>
              </a:lnSpc>
              <a:spcBef>
                <a:spcPts val="0"/>
              </a:spcBef>
              <a:defRPr b="1" sz="8000">
                <a:solidFill>
                  <a:srgbClr val="414CA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Our Value Proposition</a:t>
            </a:r>
          </a:p>
        </p:txBody>
      </p:sp>
      <p:sp>
        <p:nvSpPr>
          <p:cNvPr id="478" name="Line"/>
          <p:cNvSpPr/>
          <p:nvPr/>
        </p:nvSpPr>
        <p:spPr>
          <a:xfrm>
            <a:off x="1213448" y="4160592"/>
            <a:ext cx="5627228" cy="1"/>
          </a:xfrm>
          <a:prstGeom prst="line">
            <a:avLst/>
          </a:prstGeom>
          <a:ln w="25400">
            <a:solidFill>
              <a:srgbClr val="5E5E5E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lnSpc>
                <a:spcPct val="100000"/>
              </a:lnSpc>
              <a:spcBef>
                <a:spcPts val="0"/>
              </a:spcBef>
              <a:defRPr b="1" sz="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Rectangle"/>
          <p:cNvSpPr/>
          <p:nvPr/>
        </p:nvSpPr>
        <p:spPr>
          <a:xfrm>
            <a:off x="-8249" y="-6190"/>
            <a:ext cx="24400498" cy="13728380"/>
          </a:xfrm>
          <a:prstGeom prst="rect">
            <a:avLst/>
          </a:prstGeom>
          <a:solidFill>
            <a:srgbClr val="414CA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414CA7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81" name="Rounded Rectangle"/>
          <p:cNvSpPr/>
          <p:nvPr/>
        </p:nvSpPr>
        <p:spPr>
          <a:xfrm>
            <a:off x="2095854" y="3057475"/>
            <a:ext cx="4772075" cy="3937001"/>
          </a:xfrm>
          <a:prstGeom prst="roundRect">
            <a:avLst>
              <a:gd name="adj" fmla="val 3884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82" name="Rounded Rectangle"/>
          <p:cNvSpPr/>
          <p:nvPr/>
        </p:nvSpPr>
        <p:spPr>
          <a:xfrm>
            <a:off x="7235927" y="3057475"/>
            <a:ext cx="4772074" cy="3937001"/>
          </a:xfrm>
          <a:prstGeom prst="roundRect">
            <a:avLst>
              <a:gd name="adj" fmla="val 3884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83" name="Rounded Rectangle"/>
          <p:cNvSpPr/>
          <p:nvPr/>
        </p:nvSpPr>
        <p:spPr>
          <a:xfrm>
            <a:off x="12375999" y="3057475"/>
            <a:ext cx="4772075" cy="3937001"/>
          </a:xfrm>
          <a:prstGeom prst="roundRect">
            <a:avLst>
              <a:gd name="adj" fmla="val 3884"/>
            </a:avLst>
          </a:prstGeom>
          <a:solidFill>
            <a:srgbClr val="CA429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84" name="Rounded Rectangle"/>
          <p:cNvSpPr/>
          <p:nvPr/>
        </p:nvSpPr>
        <p:spPr>
          <a:xfrm>
            <a:off x="17516071" y="3057475"/>
            <a:ext cx="4772075" cy="3937001"/>
          </a:xfrm>
          <a:prstGeom prst="roundRect">
            <a:avLst>
              <a:gd name="adj" fmla="val 3884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85" name="Lorem Ipsum has been the industry's standard dummy text ever since the 1500s…"/>
          <p:cNvSpPr txBox="1"/>
          <p:nvPr/>
        </p:nvSpPr>
        <p:spPr>
          <a:xfrm>
            <a:off x="2507810" y="4319728"/>
            <a:ext cx="3948162" cy="22481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Lorem Ipsum has been the industry's standard dummy text ever since the 1500s…</a:t>
            </a:r>
          </a:p>
        </p:txBody>
      </p:sp>
      <p:sp>
        <p:nvSpPr>
          <p:cNvPr id="486" name="Lorem Ipsum has been the industry's standard dummy text ever since the 1500s…"/>
          <p:cNvSpPr txBox="1"/>
          <p:nvPr/>
        </p:nvSpPr>
        <p:spPr>
          <a:xfrm>
            <a:off x="7647883" y="4319728"/>
            <a:ext cx="3948162" cy="22481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Lorem Ipsum has been the industry's standard dummy text ever since the 1500s…</a:t>
            </a:r>
          </a:p>
        </p:txBody>
      </p:sp>
      <p:sp>
        <p:nvSpPr>
          <p:cNvPr id="487" name="Lorem Ipsum has been the industry's standard dummy text ever since the 1500s…"/>
          <p:cNvSpPr txBox="1"/>
          <p:nvPr/>
        </p:nvSpPr>
        <p:spPr>
          <a:xfrm>
            <a:off x="12787955" y="4319728"/>
            <a:ext cx="3948162" cy="22481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Lorem Ipsum has been the industry's standard dummy text ever since the 1500s…</a:t>
            </a:r>
          </a:p>
        </p:txBody>
      </p:sp>
      <p:sp>
        <p:nvSpPr>
          <p:cNvPr id="488" name="Lorem Ipsum has been the industry's standard dummy text ever since the 1500s…"/>
          <p:cNvSpPr txBox="1"/>
          <p:nvPr/>
        </p:nvSpPr>
        <p:spPr>
          <a:xfrm>
            <a:off x="17928028" y="4319728"/>
            <a:ext cx="3948162" cy="22481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Lorem Ipsum has been the industry's standard dummy text ever since the 1500s…</a:t>
            </a:r>
          </a:p>
        </p:txBody>
      </p:sp>
      <p:sp>
        <p:nvSpPr>
          <p:cNvPr id="489" name="Name"/>
          <p:cNvSpPr txBox="1"/>
          <p:nvPr/>
        </p:nvSpPr>
        <p:spPr>
          <a:xfrm>
            <a:off x="2507810" y="3484087"/>
            <a:ext cx="3948162" cy="656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spcBef>
                <a:spcPts val="0"/>
              </a:spcBef>
              <a:defRPr b="1" sz="4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Name</a:t>
            </a:r>
          </a:p>
        </p:txBody>
      </p:sp>
      <p:sp>
        <p:nvSpPr>
          <p:cNvPr id="490" name="Name"/>
          <p:cNvSpPr txBox="1"/>
          <p:nvPr/>
        </p:nvSpPr>
        <p:spPr>
          <a:xfrm>
            <a:off x="7647883" y="3484087"/>
            <a:ext cx="3948162" cy="656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spcBef>
                <a:spcPts val="0"/>
              </a:spcBef>
              <a:defRPr b="1" sz="4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Name</a:t>
            </a:r>
          </a:p>
        </p:txBody>
      </p:sp>
      <p:sp>
        <p:nvSpPr>
          <p:cNvPr id="491" name="Name"/>
          <p:cNvSpPr txBox="1"/>
          <p:nvPr/>
        </p:nvSpPr>
        <p:spPr>
          <a:xfrm>
            <a:off x="12787955" y="3484087"/>
            <a:ext cx="3948162" cy="656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spcBef>
                <a:spcPts val="0"/>
              </a:spcBef>
              <a:defRPr b="1"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Name</a:t>
            </a:r>
          </a:p>
        </p:txBody>
      </p:sp>
      <p:sp>
        <p:nvSpPr>
          <p:cNvPr id="492" name="Name"/>
          <p:cNvSpPr txBox="1"/>
          <p:nvPr/>
        </p:nvSpPr>
        <p:spPr>
          <a:xfrm>
            <a:off x="17928028" y="3484087"/>
            <a:ext cx="3948162" cy="656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spcBef>
                <a:spcPts val="0"/>
              </a:spcBef>
              <a:defRPr b="1" sz="4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Name</a:t>
            </a:r>
          </a:p>
        </p:txBody>
      </p:sp>
      <p:sp>
        <p:nvSpPr>
          <p:cNvPr id="493" name="Rounded Rectangle"/>
          <p:cNvSpPr/>
          <p:nvPr/>
        </p:nvSpPr>
        <p:spPr>
          <a:xfrm>
            <a:off x="2095854" y="7395938"/>
            <a:ext cx="4772075" cy="3937001"/>
          </a:xfrm>
          <a:prstGeom prst="roundRect">
            <a:avLst>
              <a:gd name="adj" fmla="val 3884"/>
            </a:avLst>
          </a:prstGeom>
          <a:solidFill>
            <a:srgbClr val="272D4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94" name="Rounded Rectangle"/>
          <p:cNvSpPr/>
          <p:nvPr/>
        </p:nvSpPr>
        <p:spPr>
          <a:xfrm>
            <a:off x="7235927" y="7395938"/>
            <a:ext cx="4772074" cy="3937001"/>
          </a:xfrm>
          <a:prstGeom prst="roundRect">
            <a:avLst>
              <a:gd name="adj" fmla="val 3884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95" name="Rounded Rectangle"/>
          <p:cNvSpPr/>
          <p:nvPr/>
        </p:nvSpPr>
        <p:spPr>
          <a:xfrm>
            <a:off x="12375999" y="7395938"/>
            <a:ext cx="4772075" cy="3937001"/>
          </a:xfrm>
          <a:prstGeom prst="roundRect">
            <a:avLst>
              <a:gd name="adj" fmla="val 3884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96" name="Rounded Rectangle"/>
          <p:cNvSpPr/>
          <p:nvPr/>
        </p:nvSpPr>
        <p:spPr>
          <a:xfrm>
            <a:off x="17516071" y="7395938"/>
            <a:ext cx="4772075" cy="3937001"/>
          </a:xfrm>
          <a:prstGeom prst="roundRect">
            <a:avLst>
              <a:gd name="adj" fmla="val 3884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97" name="Lorem Ipsum has been the industry's standard dummy text ever since the 1500s…"/>
          <p:cNvSpPr txBox="1"/>
          <p:nvPr/>
        </p:nvSpPr>
        <p:spPr>
          <a:xfrm>
            <a:off x="2507810" y="8658190"/>
            <a:ext cx="3948162" cy="2248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FEFEF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Lorem Ipsum has been the industry's standard dummy text ever since the 1500s…</a:t>
            </a:r>
          </a:p>
        </p:txBody>
      </p:sp>
      <p:sp>
        <p:nvSpPr>
          <p:cNvPr id="498" name="Lorem Ipsum has been the industry's standard dummy text ever since the 1500s…"/>
          <p:cNvSpPr txBox="1"/>
          <p:nvPr/>
        </p:nvSpPr>
        <p:spPr>
          <a:xfrm>
            <a:off x="7647883" y="8658190"/>
            <a:ext cx="3948162" cy="2248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Lorem Ipsum has been the industry's standard dummy text ever since the 1500s…</a:t>
            </a:r>
          </a:p>
        </p:txBody>
      </p:sp>
      <p:sp>
        <p:nvSpPr>
          <p:cNvPr id="499" name="Lorem Ipsum has been the industry's standard dummy text ever since the 1500s…"/>
          <p:cNvSpPr txBox="1"/>
          <p:nvPr/>
        </p:nvSpPr>
        <p:spPr>
          <a:xfrm>
            <a:off x="12787955" y="8658190"/>
            <a:ext cx="3948162" cy="2248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Lorem Ipsum has been the industry's standard dummy text ever since the 1500s…</a:t>
            </a:r>
          </a:p>
        </p:txBody>
      </p:sp>
      <p:sp>
        <p:nvSpPr>
          <p:cNvPr id="500" name="Lorem Ipsum has been the industry's standard dummy text ever since the 1500s…"/>
          <p:cNvSpPr txBox="1"/>
          <p:nvPr/>
        </p:nvSpPr>
        <p:spPr>
          <a:xfrm>
            <a:off x="17928028" y="8658190"/>
            <a:ext cx="3948162" cy="2248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Lorem Ipsum has been the industry's standard dummy text ever since the 1500s…</a:t>
            </a:r>
          </a:p>
        </p:txBody>
      </p:sp>
      <p:sp>
        <p:nvSpPr>
          <p:cNvPr id="501" name="Name"/>
          <p:cNvSpPr txBox="1"/>
          <p:nvPr/>
        </p:nvSpPr>
        <p:spPr>
          <a:xfrm>
            <a:off x="2507810" y="7822550"/>
            <a:ext cx="3948162" cy="656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spcBef>
                <a:spcPts val="0"/>
              </a:spcBef>
              <a:defRPr b="1" sz="4000">
                <a:solidFill>
                  <a:srgbClr val="FEFEF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Name</a:t>
            </a:r>
          </a:p>
        </p:txBody>
      </p:sp>
      <p:sp>
        <p:nvSpPr>
          <p:cNvPr id="502" name="Name"/>
          <p:cNvSpPr txBox="1"/>
          <p:nvPr/>
        </p:nvSpPr>
        <p:spPr>
          <a:xfrm>
            <a:off x="7647883" y="7822550"/>
            <a:ext cx="3948162" cy="656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spcBef>
                <a:spcPts val="0"/>
              </a:spcBef>
              <a:defRPr b="1" sz="4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Name</a:t>
            </a:r>
          </a:p>
        </p:txBody>
      </p:sp>
      <p:sp>
        <p:nvSpPr>
          <p:cNvPr id="503" name="Name"/>
          <p:cNvSpPr txBox="1"/>
          <p:nvPr/>
        </p:nvSpPr>
        <p:spPr>
          <a:xfrm>
            <a:off x="12787955" y="7822550"/>
            <a:ext cx="3948162" cy="656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spcBef>
                <a:spcPts val="0"/>
              </a:spcBef>
              <a:defRPr b="1" sz="4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Name</a:t>
            </a:r>
          </a:p>
        </p:txBody>
      </p:sp>
      <p:sp>
        <p:nvSpPr>
          <p:cNvPr id="504" name="Name"/>
          <p:cNvSpPr txBox="1"/>
          <p:nvPr/>
        </p:nvSpPr>
        <p:spPr>
          <a:xfrm>
            <a:off x="17928028" y="7822550"/>
            <a:ext cx="3948162" cy="656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spcBef>
                <a:spcPts val="0"/>
              </a:spcBef>
              <a:defRPr b="1" sz="4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Name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Slide — Insert Your Slide Title Here"/>
          <p:cNvSpPr txBox="1"/>
          <p:nvPr/>
        </p:nvSpPr>
        <p:spPr>
          <a:xfrm>
            <a:off x="1088472" y="1838663"/>
            <a:ext cx="9506488" cy="2446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lnSpc>
                <a:spcPct val="100000"/>
              </a:lnSpc>
              <a:spcBef>
                <a:spcPts val="0"/>
              </a:spcBef>
              <a:defRPr b="1" sz="8000">
                <a:solidFill>
                  <a:srgbClr val="414CA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Slide — Insert Your Slide Title Here</a:t>
            </a:r>
          </a:p>
        </p:txBody>
      </p:sp>
      <p:sp>
        <p:nvSpPr>
          <p:cNvPr id="507" name="Line"/>
          <p:cNvSpPr/>
          <p:nvPr/>
        </p:nvSpPr>
        <p:spPr>
          <a:xfrm>
            <a:off x="1213448" y="4607938"/>
            <a:ext cx="5627228" cy="1"/>
          </a:xfrm>
          <a:prstGeom prst="line">
            <a:avLst/>
          </a:prstGeom>
          <a:ln w="25400">
            <a:solidFill>
              <a:srgbClr val="5E5E5E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lnSpc>
                <a:spcPct val="100000"/>
              </a:lnSpc>
              <a:spcBef>
                <a:spcPts val="0"/>
              </a:spcBef>
              <a:defRPr b="1" sz="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508" name="Rectangle"/>
          <p:cNvSpPr/>
          <p:nvPr/>
        </p:nvSpPr>
        <p:spPr>
          <a:xfrm>
            <a:off x="1234237" y="5315243"/>
            <a:ext cx="581588" cy="577493"/>
          </a:xfrm>
          <a:prstGeom prst="rect">
            <a:avLst/>
          </a:prstGeom>
          <a:solidFill>
            <a:srgbClr val="414CA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09" name="Rectangle"/>
          <p:cNvSpPr/>
          <p:nvPr/>
        </p:nvSpPr>
        <p:spPr>
          <a:xfrm>
            <a:off x="2734537" y="5315243"/>
            <a:ext cx="581588" cy="577493"/>
          </a:xfrm>
          <a:prstGeom prst="rect">
            <a:avLst/>
          </a:prstGeom>
          <a:solidFill>
            <a:srgbClr val="414CA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10" name="Rectangle"/>
          <p:cNvSpPr/>
          <p:nvPr/>
        </p:nvSpPr>
        <p:spPr>
          <a:xfrm>
            <a:off x="1984386" y="5315243"/>
            <a:ext cx="581588" cy="577493"/>
          </a:xfrm>
          <a:prstGeom prst="rect">
            <a:avLst/>
          </a:prstGeom>
          <a:solidFill>
            <a:srgbClr val="414CA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11" name="Lorem Ipsum is simply dummy text of the printing and typesetting industry.…"/>
          <p:cNvSpPr txBox="1"/>
          <p:nvPr/>
        </p:nvSpPr>
        <p:spPr>
          <a:xfrm>
            <a:off x="1110986" y="6657624"/>
            <a:ext cx="6068460" cy="4407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/>
              <a:t>Lorem Ipsum</a:t>
            </a:r>
            <a:r>
              <a:t> is simply dummy text of the printing and typesetting industry. </a:t>
            </a:r>
          </a:p>
          <a:p>
            <a: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Lorem Ipsum has been the industry's standard dummy text ever since the 1500s, when an unknown printer took a galley of type and scrambled it to make a type specimen book.</a:t>
            </a:r>
          </a:p>
        </p:txBody>
      </p:sp>
      <p:sp>
        <p:nvSpPr>
          <p:cNvPr id="512" name="Lorem Ipsum is simply dummy text of the printing and typesetting industry.…"/>
          <p:cNvSpPr txBox="1"/>
          <p:nvPr/>
        </p:nvSpPr>
        <p:spPr>
          <a:xfrm>
            <a:off x="8375386" y="6657624"/>
            <a:ext cx="6068460" cy="4407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/>
              <a:t>Lorem Ipsum</a:t>
            </a:r>
            <a:r>
              <a:t> is simply dummy text of the printing and typesetting industry. </a:t>
            </a:r>
          </a:p>
          <a:p>
            <a: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Lorem Ipsum has been the industry's standard dummy text ever since the 1500s, when an unknown printer took a galley of type and scrambled it to make a type specimen book.</a:t>
            </a:r>
          </a:p>
        </p:txBody>
      </p:sp>
      <p:sp>
        <p:nvSpPr>
          <p:cNvPr id="513" name="Rectangle"/>
          <p:cNvSpPr/>
          <p:nvPr/>
        </p:nvSpPr>
        <p:spPr>
          <a:xfrm>
            <a:off x="16477307" y="2157766"/>
            <a:ext cx="7985200" cy="10816123"/>
          </a:xfrm>
          <a:prstGeom prst="rect">
            <a:avLst/>
          </a:prstGeom>
          <a:solidFill>
            <a:srgbClr val="414CA7">
              <a:alpha val="49964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523" name="Group"/>
          <p:cNvGrpSpPr/>
          <p:nvPr/>
        </p:nvGrpSpPr>
        <p:grpSpPr>
          <a:xfrm>
            <a:off x="13024124" y="1874690"/>
            <a:ext cx="7402476" cy="9966619"/>
            <a:chOff x="0" y="0"/>
            <a:chExt cx="7402475" cy="9966618"/>
          </a:xfrm>
        </p:grpSpPr>
        <p:grpSp>
          <p:nvGrpSpPr>
            <p:cNvPr id="518" name="Group"/>
            <p:cNvGrpSpPr/>
            <p:nvPr/>
          </p:nvGrpSpPr>
          <p:grpSpPr>
            <a:xfrm>
              <a:off x="1124167" y="2058300"/>
              <a:ext cx="5154243" cy="7908319"/>
              <a:chOff x="0" y="0"/>
              <a:chExt cx="5154241" cy="7908318"/>
            </a:xfrm>
          </p:grpSpPr>
          <p:sp>
            <p:nvSpPr>
              <p:cNvPr id="514" name="Google Shape;1988;p83"/>
              <p:cNvSpPr/>
              <p:nvPr/>
            </p:nvSpPr>
            <p:spPr>
              <a:xfrm>
                <a:off x="380881" y="7355520"/>
                <a:ext cx="4380690" cy="552799"/>
              </a:xfrm>
              <a:prstGeom prst="ellipse">
                <a:avLst/>
              </a:prstGeom>
              <a:solidFill>
                <a:srgbClr val="414C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spcBef>
                    <a:spcPts val="0"/>
                  </a:spcBef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15" name="Google Shape;1992;p83"/>
              <p:cNvSpPr/>
              <p:nvPr/>
            </p:nvSpPr>
            <p:spPr>
              <a:xfrm>
                <a:off x="0" y="60278"/>
                <a:ext cx="5142453" cy="60237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5" h="21600" fill="norm" stroke="1" extrusionOk="0">
                    <a:moveTo>
                      <a:pt x="10795" y="0"/>
                    </a:moveTo>
                    <a:cubicBezTo>
                      <a:pt x="4859" y="0"/>
                      <a:pt x="0" y="3478"/>
                      <a:pt x="0" y="7807"/>
                    </a:cubicBezTo>
                    <a:cubicBezTo>
                      <a:pt x="0" y="9691"/>
                      <a:pt x="924" y="11418"/>
                      <a:pt x="2458" y="12766"/>
                    </a:cubicBezTo>
                    <a:cubicBezTo>
                      <a:pt x="3789" y="13934"/>
                      <a:pt x="4526" y="15392"/>
                      <a:pt x="4526" y="16903"/>
                    </a:cubicBezTo>
                    <a:lnTo>
                      <a:pt x="4526" y="19080"/>
                    </a:lnTo>
                    <a:cubicBezTo>
                      <a:pt x="4526" y="20411"/>
                      <a:pt x="5962" y="21513"/>
                      <a:pt x="7776" y="21598"/>
                    </a:cubicBezTo>
                    <a:cubicBezTo>
                      <a:pt x="7801" y="21599"/>
                      <a:pt x="7827" y="21600"/>
                      <a:pt x="7853" y="21600"/>
                    </a:cubicBezTo>
                    <a:cubicBezTo>
                      <a:pt x="7905" y="21600"/>
                      <a:pt x="7957" y="21598"/>
                      <a:pt x="8007" y="21598"/>
                    </a:cubicBezTo>
                    <a:lnTo>
                      <a:pt x="13577" y="21598"/>
                    </a:lnTo>
                    <a:cubicBezTo>
                      <a:pt x="13629" y="21598"/>
                      <a:pt x="13680" y="21600"/>
                      <a:pt x="13731" y="21600"/>
                    </a:cubicBezTo>
                    <a:cubicBezTo>
                      <a:pt x="13757" y="21600"/>
                      <a:pt x="13782" y="21599"/>
                      <a:pt x="13808" y="21598"/>
                    </a:cubicBezTo>
                    <a:cubicBezTo>
                      <a:pt x="14771" y="21551"/>
                      <a:pt x="15641" y="21209"/>
                      <a:pt x="16233" y="20704"/>
                    </a:cubicBezTo>
                    <a:cubicBezTo>
                      <a:pt x="16746" y="20265"/>
                      <a:pt x="17058" y="19698"/>
                      <a:pt x="17058" y="19080"/>
                    </a:cubicBezTo>
                    <a:lnTo>
                      <a:pt x="17058" y="16899"/>
                    </a:lnTo>
                    <a:cubicBezTo>
                      <a:pt x="17058" y="15384"/>
                      <a:pt x="17808" y="13928"/>
                      <a:pt x="19134" y="12756"/>
                    </a:cubicBezTo>
                    <a:cubicBezTo>
                      <a:pt x="20679" y="11399"/>
                      <a:pt x="21600" y="9658"/>
                      <a:pt x="21584" y="7760"/>
                    </a:cubicBezTo>
                    <a:cubicBezTo>
                      <a:pt x="21548" y="3456"/>
                      <a:pt x="16744" y="2"/>
                      <a:pt x="10795" y="0"/>
                    </a:cubicBezTo>
                    <a:close/>
                  </a:path>
                </a:pathLst>
              </a:custGeom>
              <a:solidFill>
                <a:srgbClr val="BDBDB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spcBef>
                    <a:spcPts val="0"/>
                  </a:spcBef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16" name="Google Shape;1993;p83"/>
              <p:cNvSpPr/>
              <p:nvPr/>
            </p:nvSpPr>
            <p:spPr>
              <a:xfrm>
                <a:off x="1852663" y="6084445"/>
                <a:ext cx="1437083" cy="9898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21600" y="3"/>
                      <a:pt x="21600" y="8"/>
                      <a:pt x="21599" y="11"/>
                    </a:cubicBezTo>
                    <a:lnTo>
                      <a:pt x="21600" y="11"/>
                    </a:lnTo>
                    <a:lnTo>
                      <a:pt x="21600" y="0"/>
                    </a:lnTo>
                    <a:close/>
                    <a:moveTo>
                      <a:pt x="0" y="11"/>
                    </a:moveTo>
                    <a:cubicBezTo>
                      <a:pt x="436" y="3793"/>
                      <a:pt x="1673" y="14290"/>
                      <a:pt x="1989" y="17031"/>
                    </a:cubicBezTo>
                    <a:cubicBezTo>
                      <a:pt x="2287" y="19624"/>
                      <a:pt x="4731" y="21600"/>
                      <a:pt x="7612" y="21600"/>
                    </a:cubicBezTo>
                    <a:lnTo>
                      <a:pt x="14174" y="21600"/>
                    </a:lnTo>
                    <a:cubicBezTo>
                      <a:pt x="17074" y="21600"/>
                      <a:pt x="19519" y="19591"/>
                      <a:pt x="19797" y="16974"/>
                    </a:cubicBezTo>
                    <a:cubicBezTo>
                      <a:pt x="19825" y="16815"/>
                      <a:pt x="21476" y="1069"/>
                      <a:pt x="21599" y="11"/>
                    </a:cubicBezTo>
                    <a:close/>
                  </a:path>
                </a:pathLst>
              </a:custGeom>
              <a:solidFill>
                <a:srgbClr val="CA429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spcBef>
                    <a:spcPts val="0"/>
                  </a:spcBef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17" name="Google Shape;1992;p83"/>
              <p:cNvSpPr/>
              <p:nvPr/>
            </p:nvSpPr>
            <p:spPr>
              <a:xfrm>
                <a:off x="1054523" y="-1"/>
                <a:ext cx="4099719" cy="61005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0" h="20732" fill="norm" stroke="1" extrusionOk="0">
                    <a:moveTo>
                      <a:pt x="5807" y="184"/>
                    </a:moveTo>
                    <a:cubicBezTo>
                      <a:pt x="3751" y="444"/>
                      <a:pt x="1782" y="907"/>
                      <a:pt x="0" y="1604"/>
                    </a:cubicBezTo>
                    <a:cubicBezTo>
                      <a:pt x="6917" y="209"/>
                      <a:pt x="14020" y="3376"/>
                      <a:pt x="14653" y="8137"/>
                    </a:cubicBezTo>
                    <a:cubicBezTo>
                      <a:pt x="15356" y="13419"/>
                      <a:pt x="7945" y="17572"/>
                      <a:pt x="178" y="16251"/>
                    </a:cubicBezTo>
                    <a:lnTo>
                      <a:pt x="178" y="18329"/>
                    </a:lnTo>
                    <a:cubicBezTo>
                      <a:pt x="178" y="18963"/>
                      <a:pt x="622" y="19544"/>
                      <a:pt x="1348" y="19975"/>
                    </a:cubicBezTo>
                    <a:cubicBezTo>
                      <a:pt x="2073" y="20407"/>
                      <a:pt x="3080" y="20690"/>
                      <a:pt x="4204" y="20730"/>
                    </a:cubicBezTo>
                    <a:cubicBezTo>
                      <a:pt x="4235" y="20732"/>
                      <a:pt x="4267" y="20732"/>
                      <a:pt x="4299" y="20732"/>
                    </a:cubicBezTo>
                    <a:cubicBezTo>
                      <a:pt x="4363" y="20733"/>
                      <a:pt x="4428" y="20730"/>
                      <a:pt x="4490" y="20730"/>
                    </a:cubicBezTo>
                    <a:lnTo>
                      <a:pt x="11391" y="20730"/>
                    </a:lnTo>
                    <a:cubicBezTo>
                      <a:pt x="11456" y="20730"/>
                      <a:pt x="11518" y="20733"/>
                      <a:pt x="11582" y="20732"/>
                    </a:cubicBezTo>
                    <a:cubicBezTo>
                      <a:pt x="11614" y="20732"/>
                      <a:pt x="11645" y="20732"/>
                      <a:pt x="11677" y="20730"/>
                    </a:cubicBezTo>
                    <a:cubicBezTo>
                      <a:pt x="12871" y="20685"/>
                      <a:pt x="13948" y="20359"/>
                      <a:pt x="14681" y="19878"/>
                    </a:cubicBezTo>
                    <a:cubicBezTo>
                      <a:pt x="15318" y="19459"/>
                      <a:pt x="15704" y="18918"/>
                      <a:pt x="15704" y="18329"/>
                    </a:cubicBezTo>
                    <a:lnTo>
                      <a:pt x="15704" y="16248"/>
                    </a:lnTo>
                    <a:cubicBezTo>
                      <a:pt x="15727" y="14804"/>
                      <a:pt x="16657" y="13423"/>
                      <a:pt x="18276" y="12295"/>
                    </a:cubicBezTo>
                    <a:cubicBezTo>
                      <a:pt x="20152" y="10988"/>
                      <a:pt x="21204" y="9332"/>
                      <a:pt x="21312" y="7528"/>
                    </a:cubicBezTo>
                    <a:cubicBezTo>
                      <a:pt x="21600" y="2719"/>
                      <a:pt x="14119" y="-867"/>
                      <a:pt x="5807" y="184"/>
                    </a:cubicBezTo>
                    <a:close/>
                  </a:path>
                </a:pathLst>
              </a:custGeom>
              <a:solidFill>
                <a:srgbClr val="D7D7D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spcBef>
                    <a:spcPts val="0"/>
                  </a:spcBef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519" name="Line"/>
            <p:cNvSpPr/>
            <p:nvPr/>
          </p:nvSpPr>
          <p:spPr>
            <a:xfrm>
              <a:off x="0" y="2024776"/>
              <a:ext cx="996051" cy="996051"/>
            </a:xfrm>
            <a:prstGeom prst="line">
              <a:avLst/>
            </a:prstGeom>
            <a:noFill/>
            <a:ln w="63500" cap="flat">
              <a:solidFill>
                <a:srgbClr val="D5D5D5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lnSpc>
                  <a:spcPct val="100000"/>
                </a:lnSpc>
                <a:spcBef>
                  <a:spcPts val="0"/>
                </a:spcBef>
                <a:defRPr b="1" sz="30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20" name="Line"/>
            <p:cNvSpPr/>
            <p:nvPr/>
          </p:nvSpPr>
          <p:spPr>
            <a:xfrm flipV="1">
              <a:off x="6406424" y="2024775"/>
              <a:ext cx="996052" cy="996052"/>
            </a:xfrm>
            <a:prstGeom prst="line">
              <a:avLst/>
            </a:prstGeom>
            <a:noFill/>
            <a:ln w="63500" cap="flat">
              <a:solidFill>
                <a:srgbClr val="D5D5D5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lnSpc>
                  <a:spcPct val="100000"/>
                </a:lnSpc>
                <a:spcBef>
                  <a:spcPts val="0"/>
                </a:spcBef>
                <a:defRPr b="1" sz="30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21" name="Line"/>
            <p:cNvSpPr/>
            <p:nvPr/>
          </p:nvSpPr>
          <p:spPr>
            <a:xfrm flipV="1">
              <a:off x="4806225" y="-1"/>
              <a:ext cx="558236" cy="1563782"/>
            </a:xfrm>
            <a:prstGeom prst="line">
              <a:avLst/>
            </a:prstGeom>
            <a:noFill/>
            <a:ln w="63500" cap="flat">
              <a:solidFill>
                <a:srgbClr val="D5D5D5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lnSpc>
                  <a:spcPct val="100000"/>
                </a:lnSpc>
                <a:spcBef>
                  <a:spcPts val="0"/>
                </a:spcBef>
                <a:defRPr b="1" sz="30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22" name="Line"/>
            <p:cNvSpPr/>
            <p:nvPr/>
          </p:nvSpPr>
          <p:spPr>
            <a:xfrm flipH="1" flipV="1">
              <a:off x="1910625" y="-1"/>
              <a:ext cx="558236" cy="1563782"/>
            </a:xfrm>
            <a:prstGeom prst="line">
              <a:avLst/>
            </a:prstGeom>
            <a:noFill/>
            <a:ln w="63500" cap="flat">
              <a:solidFill>
                <a:srgbClr val="D5D5D5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lnSpc>
                  <a:spcPct val="100000"/>
                </a:lnSpc>
                <a:spcBef>
                  <a:spcPts val="0"/>
                </a:spcBef>
                <a:defRPr b="1" sz="30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Slide — Insert Your Slide Title Here"/>
          <p:cNvSpPr txBox="1"/>
          <p:nvPr/>
        </p:nvSpPr>
        <p:spPr>
          <a:xfrm>
            <a:off x="12702436" y="1806143"/>
            <a:ext cx="10891680" cy="2446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lnSpc>
                <a:spcPct val="100000"/>
              </a:lnSpc>
              <a:spcBef>
                <a:spcPts val="0"/>
              </a:spcBef>
              <a:defRPr b="1" sz="8000">
                <a:solidFill>
                  <a:srgbClr val="414CA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Slide — Insert Your Slide Title Here</a:t>
            </a:r>
          </a:p>
        </p:txBody>
      </p:sp>
      <p:sp>
        <p:nvSpPr>
          <p:cNvPr id="526" name="Line"/>
          <p:cNvSpPr/>
          <p:nvPr/>
        </p:nvSpPr>
        <p:spPr>
          <a:xfrm>
            <a:off x="12736202" y="4883686"/>
            <a:ext cx="5627228" cy="1"/>
          </a:xfrm>
          <a:prstGeom prst="line">
            <a:avLst/>
          </a:prstGeom>
          <a:ln w="25400">
            <a:solidFill>
              <a:srgbClr val="5E5E5E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lnSpc>
                <a:spcPct val="100000"/>
              </a:lnSpc>
              <a:spcBef>
                <a:spcPts val="0"/>
              </a:spcBef>
              <a:defRPr b="1" sz="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527" name="Rectangle"/>
          <p:cNvSpPr/>
          <p:nvPr/>
        </p:nvSpPr>
        <p:spPr>
          <a:xfrm>
            <a:off x="12744291" y="5514791"/>
            <a:ext cx="581588" cy="577493"/>
          </a:xfrm>
          <a:prstGeom prst="rect">
            <a:avLst/>
          </a:prstGeom>
          <a:solidFill>
            <a:srgbClr val="414CA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28" name="Rectangle"/>
          <p:cNvSpPr/>
          <p:nvPr/>
        </p:nvSpPr>
        <p:spPr>
          <a:xfrm>
            <a:off x="14244590" y="5514791"/>
            <a:ext cx="581589" cy="577493"/>
          </a:xfrm>
          <a:prstGeom prst="rect">
            <a:avLst/>
          </a:prstGeom>
          <a:solidFill>
            <a:srgbClr val="414CA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29" name="Rectangle"/>
          <p:cNvSpPr/>
          <p:nvPr/>
        </p:nvSpPr>
        <p:spPr>
          <a:xfrm>
            <a:off x="13494439" y="5514791"/>
            <a:ext cx="581589" cy="577493"/>
          </a:xfrm>
          <a:prstGeom prst="rect">
            <a:avLst/>
          </a:prstGeom>
          <a:solidFill>
            <a:srgbClr val="414CA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30" name="Lorem Ipsum is simply dummy text of the printing and typesetting industry.…"/>
          <p:cNvSpPr txBox="1"/>
          <p:nvPr/>
        </p:nvSpPr>
        <p:spPr>
          <a:xfrm>
            <a:off x="12740656" y="6806723"/>
            <a:ext cx="10277220" cy="52707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/>
              <a:t>Lorem Ipsum</a:t>
            </a:r>
            <a:r>
              <a:t> is simply dummy text of the printing and typesetting industry. </a:t>
            </a:r>
          </a:p>
          <a:p>
            <a: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Lorem Ipsum has been the industry's standard dummy text ever since the 1500s, when an unknown printer took a galley of type and scrambled it to make a type specimen book.</a:t>
            </a:r>
          </a:p>
          <a:p>
            <a: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Lorem Ipsum has been the industry's standard dummy text ever since the 1500s, when an unknown printer took a galley of type and scrambled it to make a type specimen book.</a:t>
            </a:r>
          </a:p>
        </p:txBody>
      </p:sp>
      <p:pic>
        <p:nvPicPr>
          <p:cNvPr id="531" name="pexels-leeloo-thefirst-7887800.jpg" descr="pexels-leeloo-thefirst-7887800.jpg"/>
          <p:cNvPicPr>
            <a:picLocks noChangeAspect="1"/>
          </p:cNvPicPr>
          <p:nvPr/>
        </p:nvPicPr>
        <p:blipFill>
          <a:blip r:embed="rId2">
            <a:extLst/>
          </a:blip>
          <a:srcRect l="3384" t="0" r="50871" b="0"/>
          <a:stretch>
            <a:fillRect/>
          </a:stretch>
        </p:blipFill>
        <p:spPr>
          <a:xfrm>
            <a:off x="859698" y="1397198"/>
            <a:ext cx="7484101" cy="10921716"/>
          </a:xfrm>
          <a:prstGeom prst="rect">
            <a:avLst/>
          </a:prstGeom>
          <a:ln w="12700">
            <a:miter lim="400000"/>
          </a:ln>
        </p:spPr>
      </p:pic>
      <p:sp>
        <p:nvSpPr>
          <p:cNvPr id="532" name="Rectangle"/>
          <p:cNvSpPr/>
          <p:nvPr/>
        </p:nvSpPr>
        <p:spPr>
          <a:xfrm>
            <a:off x="841932" y="12219492"/>
            <a:ext cx="7484270" cy="577493"/>
          </a:xfrm>
          <a:prstGeom prst="rect">
            <a:avLst/>
          </a:prstGeom>
          <a:solidFill>
            <a:srgbClr val="414CA7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533" name="Rectangle"/>
          <p:cNvSpPr/>
          <p:nvPr/>
        </p:nvSpPr>
        <p:spPr>
          <a:xfrm>
            <a:off x="867332" y="1397187"/>
            <a:ext cx="7985200" cy="10816123"/>
          </a:xfrm>
          <a:prstGeom prst="rect">
            <a:avLst/>
          </a:prstGeom>
          <a:solidFill>
            <a:srgbClr val="414CA7">
              <a:alpha val="49964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5" name="pexels-fauxels-3182782.jpg" descr="pexels-fauxels-3182782.jpg"/>
          <p:cNvPicPr>
            <a:picLocks noChangeAspect="1"/>
          </p:cNvPicPr>
          <p:nvPr/>
        </p:nvPicPr>
        <p:blipFill>
          <a:blip r:embed="rId2">
            <a:extLst/>
          </a:blip>
          <a:srcRect l="0" t="0" r="0" b="15800"/>
          <a:stretch>
            <a:fillRect/>
          </a:stretch>
        </p:blipFill>
        <p:spPr>
          <a:xfrm>
            <a:off x="-25400" y="0"/>
            <a:ext cx="24434931" cy="13716002"/>
          </a:xfrm>
          <a:prstGeom prst="rect">
            <a:avLst/>
          </a:prstGeom>
          <a:ln w="12700">
            <a:miter lim="400000"/>
          </a:ln>
        </p:spPr>
      </p:pic>
      <p:sp>
        <p:nvSpPr>
          <p:cNvPr id="536" name="Rectangle"/>
          <p:cNvSpPr/>
          <p:nvPr/>
        </p:nvSpPr>
        <p:spPr>
          <a:xfrm>
            <a:off x="7894895" y="4931361"/>
            <a:ext cx="9296406" cy="3853278"/>
          </a:xfrm>
          <a:prstGeom prst="rect">
            <a:avLst/>
          </a:prstGeom>
          <a:solidFill>
            <a:srgbClr val="414CA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414CA7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37" name="TextBox 12"/>
          <p:cNvSpPr txBox="1"/>
          <p:nvPr/>
        </p:nvSpPr>
        <p:spPr>
          <a:xfrm>
            <a:off x="9326998" y="6198978"/>
            <a:ext cx="5730003" cy="13180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0"/>
              </a:spcBef>
              <a:defRPr b="1" sz="8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sz="7200"/>
            </a:pPr>
            <a:r>
              <a:rPr sz="8000"/>
              <a:t>Break Slide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414CA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extBox 12"/>
          <p:cNvSpPr txBox="1"/>
          <p:nvPr/>
        </p:nvSpPr>
        <p:spPr>
          <a:xfrm>
            <a:off x="2239076" y="3614646"/>
            <a:ext cx="13783093" cy="64867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defTabSz="1828800">
              <a:lnSpc>
                <a:spcPct val="100000"/>
              </a:lnSpc>
              <a:spcBef>
                <a:spcPts val="0"/>
              </a:spcBef>
              <a:defRPr b="1" sz="7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8000"/>
              <a:t>Marketing Presentation Title</a:t>
            </a:r>
            <a:br/>
            <a:r>
              <a:rPr sz="5000"/>
              <a:t>Headline/Company Name</a:t>
            </a:r>
            <a:br>
              <a:rPr sz="5000"/>
            </a:br>
            <a:endParaRPr sz="5000"/>
          </a:p>
          <a:p>
            <a:pPr defTabSz="1828800">
              <a:lnSpc>
                <a:spcPct val="100000"/>
              </a:lnSpc>
              <a:spcBef>
                <a:spcPts val="0"/>
              </a:spcBef>
              <a:defRPr b="1" sz="7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5000"/>
          </a:p>
          <a:p>
            <a:pPr defTabSz="1828800">
              <a:lnSpc>
                <a:spcPct val="100000"/>
              </a:lnSpc>
              <a:spcBef>
                <a:spcPts val="0"/>
              </a:spcBef>
              <a:defRPr b="1" sz="7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5000"/>
          </a:p>
          <a:p>
            <a:pPr defTabSz="1828800">
              <a:lnSpc>
                <a:spcPct val="100000"/>
              </a:lnSpc>
              <a:spcBef>
                <a:spcPts val="0"/>
              </a:spcBef>
              <a:defRPr b="1" sz="7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5000"/>
              <a:t>—</a:t>
            </a:r>
            <a:br>
              <a:rPr sz="5000"/>
            </a:br>
            <a:r>
              <a:rPr b="0" sz="5000"/>
              <a:t>Name</a:t>
            </a:r>
            <a:br>
              <a:rPr b="0" sz="5000"/>
            </a:br>
            <a:r>
              <a:rPr b="0" sz="5000"/>
              <a:t>Date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7" name="Group"/>
          <p:cNvGrpSpPr/>
          <p:nvPr/>
        </p:nvGrpSpPr>
        <p:grpSpPr>
          <a:xfrm>
            <a:off x="13962904" y="2634007"/>
            <a:ext cx="9248032" cy="11075711"/>
            <a:chOff x="0" y="0"/>
            <a:chExt cx="9248031" cy="11075710"/>
          </a:xfrm>
        </p:grpSpPr>
        <p:sp>
          <p:nvSpPr>
            <p:cNvPr id="539" name="Google Shape;417;p52"/>
            <p:cNvSpPr/>
            <p:nvPr/>
          </p:nvSpPr>
          <p:spPr>
            <a:xfrm>
              <a:off x="2895739" y="6881064"/>
              <a:ext cx="3447437" cy="4194647"/>
            </a:xfrm>
            <a:prstGeom prst="rect">
              <a:avLst/>
            </a:prstGeom>
            <a:solidFill>
              <a:srgbClr val="DDE9F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914400">
                <a:lnSpc>
                  <a:spcPct val="100000"/>
                </a:lnSpc>
                <a:spcBef>
                  <a:spcPts val="0"/>
                </a:spcBef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40" name="Google Shape;418;p52"/>
            <p:cNvSpPr/>
            <p:nvPr/>
          </p:nvSpPr>
          <p:spPr>
            <a:xfrm>
              <a:off x="3229485" y="6934496"/>
              <a:ext cx="2779946" cy="2908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27" y="17748"/>
                  </a:moveTo>
                  <a:lnTo>
                    <a:pt x="17027" y="0"/>
                  </a:lnTo>
                  <a:lnTo>
                    <a:pt x="4573" y="0"/>
                  </a:lnTo>
                  <a:lnTo>
                    <a:pt x="4573" y="17748"/>
                  </a:lnTo>
                  <a:lnTo>
                    <a:pt x="0" y="17748"/>
                  </a:lnTo>
                  <a:lnTo>
                    <a:pt x="10788" y="21600"/>
                  </a:lnTo>
                  <a:lnTo>
                    <a:pt x="21600" y="17748"/>
                  </a:lnTo>
                  <a:close/>
                </a:path>
              </a:pathLst>
            </a:custGeom>
            <a:solidFill>
              <a:srgbClr val="CA429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914400">
                <a:lnSpc>
                  <a:spcPct val="100000"/>
                </a:lnSpc>
                <a:spcBef>
                  <a:spcPts val="0"/>
                </a:spcBef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41" name="Google Shape;419;p52"/>
            <p:cNvSpPr/>
            <p:nvPr/>
          </p:nvSpPr>
          <p:spPr>
            <a:xfrm>
              <a:off x="2890990" y="6959612"/>
              <a:ext cx="3456932" cy="958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5" y="0"/>
                    <a:pt x="0" y="4828"/>
                    <a:pt x="0" y="10767"/>
                  </a:cubicBezTo>
                  <a:cubicBezTo>
                    <a:pt x="0" y="16770"/>
                    <a:pt x="4835" y="21600"/>
                    <a:pt x="10800" y="21600"/>
                  </a:cubicBezTo>
                  <a:cubicBezTo>
                    <a:pt x="16765" y="21600"/>
                    <a:pt x="21600" y="16770"/>
                    <a:pt x="21600" y="10767"/>
                  </a:cubicBezTo>
                  <a:cubicBezTo>
                    <a:pt x="21600" y="4828"/>
                    <a:pt x="16765" y="0"/>
                    <a:pt x="10800" y="0"/>
                  </a:cubicBezTo>
                  <a:close/>
                </a:path>
              </a:pathLst>
            </a:custGeom>
            <a:solidFill>
              <a:srgbClr val="48547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914400">
                <a:lnSpc>
                  <a:spcPct val="100000"/>
                </a:lnSpc>
                <a:spcBef>
                  <a:spcPts val="0"/>
                </a:spcBef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42" name="Google Shape;421;p52"/>
            <p:cNvSpPr/>
            <p:nvPr/>
          </p:nvSpPr>
          <p:spPr>
            <a:xfrm>
              <a:off x="2895739" y="6400136"/>
              <a:ext cx="3456932" cy="958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5" y="0"/>
                    <a:pt x="0" y="4830"/>
                    <a:pt x="0" y="10833"/>
                  </a:cubicBezTo>
                  <a:cubicBezTo>
                    <a:pt x="0" y="16772"/>
                    <a:pt x="4835" y="21600"/>
                    <a:pt x="10800" y="21600"/>
                  </a:cubicBezTo>
                  <a:cubicBezTo>
                    <a:pt x="16765" y="21600"/>
                    <a:pt x="21600" y="16772"/>
                    <a:pt x="21600" y="10833"/>
                  </a:cubicBezTo>
                  <a:cubicBezTo>
                    <a:pt x="21600" y="4830"/>
                    <a:pt x="16765" y="0"/>
                    <a:pt x="10800" y="0"/>
                  </a:cubicBezTo>
                  <a:close/>
                </a:path>
              </a:pathLst>
            </a:custGeom>
            <a:solidFill>
              <a:srgbClr val="272D4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914400">
                <a:lnSpc>
                  <a:spcPct val="100000"/>
                </a:lnSpc>
                <a:spcBef>
                  <a:spcPts val="0"/>
                </a:spcBef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43" name="Google Shape;422;p52"/>
            <p:cNvSpPr/>
            <p:nvPr/>
          </p:nvSpPr>
          <p:spPr>
            <a:xfrm>
              <a:off x="38106" y="2732202"/>
              <a:ext cx="9178153" cy="43197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6837" y="19325"/>
                  </a:lnTo>
                  <a:cubicBezTo>
                    <a:pt x="7076" y="20615"/>
                    <a:pt x="8755" y="21600"/>
                    <a:pt x="10793" y="21600"/>
                  </a:cubicBezTo>
                  <a:cubicBezTo>
                    <a:pt x="12785" y="21600"/>
                    <a:pt x="14435" y="20658"/>
                    <a:pt x="14733" y="19413"/>
                  </a:cubicBezTo>
                  <a:lnTo>
                    <a:pt x="21600" y="0"/>
                  </a:lnTo>
                  <a:cubicBezTo>
                    <a:pt x="21599" y="0"/>
                    <a:pt x="13987" y="1637"/>
                    <a:pt x="10800" y="2463"/>
                  </a:cubicBezTo>
                  <a:cubicBezTo>
                    <a:pt x="7606" y="1637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272D4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914400">
                <a:lnSpc>
                  <a:spcPct val="100000"/>
                </a:lnSpc>
                <a:spcBef>
                  <a:spcPts val="0"/>
                </a:spcBef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44" name="Google Shape;423;p52"/>
            <p:cNvSpPr/>
            <p:nvPr/>
          </p:nvSpPr>
          <p:spPr>
            <a:xfrm>
              <a:off x="0" y="1089432"/>
              <a:ext cx="9248032" cy="2908795"/>
            </a:xfrm>
            <a:prstGeom prst="ellipse">
              <a:avLst/>
            </a:prstGeom>
            <a:solidFill>
              <a:srgbClr val="48547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914400">
                <a:lnSpc>
                  <a:spcPct val="100000"/>
                </a:lnSpc>
                <a:spcBef>
                  <a:spcPts val="0"/>
                </a:spcBef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45" name="Google Shape;424;p52"/>
            <p:cNvSpPr/>
            <p:nvPr/>
          </p:nvSpPr>
          <p:spPr>
            <a:xfrm>
              <a:off x="0" y="1454469"/>
              <a:ext cx="9248032" cy="1179180"/>
            </a:xfrm>
            <a:prstGeom prst="rect">
              <a:avLst/>
            </a:prstGeom>
            <a:solidFill>
              <a:srgbClr val="48547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914400">
                <a:lnSpc>
                  <a:spcPct val="100000"/>
                </a:lnSpc>
                <a:spcBef>
                  <a:spcPts val="0"/>
                </a:spcBef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46" name="Google Shape;425;p52"/>
            <p:cNvSpPr/>
            <p:nvPr/>
          </p:nvSpPr>
          <p:spPr>
            <a:xfrm>
              <a:off x="0" y="0"/>
              <a:ext cx="9248032" cy="2908903"/>
            </a:xfrm>
            <a:prstGeom prst="ellipse">
              <a:avLst/>
            </a:prstGeom>
            <a:solidFill>
              <a:srgbClr val="272D4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914400">
                <a:lnSpc>
                  <a:spcPct val="100000"/>
                </a:lnSpc>
                <a:spcBef>
                  <a:spcPts val="0"/>
                </a:spcBef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548" name="Slide — Insert Your Slide Title Here"/>
          <p:cNvSpPr txBox="1"/>
          <p:nvPr/>
        </p:nvSpPr>
        <p:spPr>
          <a:xfrm>
            <a:off x="1429317" y="1722342"/>
            <a:ext cx="10891680" cy="2446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lnSpc>
                <a:spcPct val="100000"/>
              </a:lnSpc>
              <a:spcBef>
                <a:spcPts val="0"/>
              </a:spcBef>
              <a:defRPr b="1" sz="8000">
                <a:solidFill>
                  <a:srgbClr val="414CA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Slide — Insert Your Slide Title Here</a:t>
            </a:r>
          </a:p>
        </p:txBody>
      </p:sp>
      <p:sp>
        <p:nvSpPr>
          <p:cNvPr id="549" name="Line"/>
          <p:cNvSpPr/>
          <p:nvPr/>
        </p:nvSpPr>
        <p:spPr>
          <a:xfrm>
            <a:off x="1463083" y="4799884"/>
            <a:ext cx="5627228" cy="1"/>
          </a:xfrm>
          <a:prstGeom prst="line">
            <a:avLst/>
          </a:prstGeom>
          <a:ln w="25400">
            <a:solidFill>
              <a:srgbClr val="5E5E5E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lnSpc>
                <a:spcPct val="100000"/>
              </a:lnSpc>
              <a:spcBef>
                <a:spcPts val="0"/>
              </a:spcBef>
              <a:defRPr b="1" sz="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550" name="Rectangle"/>
          <p:cNvSpPr/>
          <p:nvPr/>
        </p:nvSpPr>
        <p:spPr>
          <a:xfrm>
            <a:off x="1471172" y="5430989"/>
            <a:ext cx="581588" cy="577493"/>
          </a:xfrm>
          <a:prstGeom prst="rect">
            <a:avLst/>
          </a:prstGeom>
          <a:solidFill>
            <a:srgbClr val="414CA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51" name="Rectangle"/>
          <p:cNvSpPr/>
          <p:nvPr/>
        </p:nvSpPr>
        <p:spPr>
          <a:xfrm>
            <a:off x="2971472" y="5430989"/>
            <a:ext cx="581588" cy="577493"/>
          </a:xfrm>
          <a:prstGeom prst="rect">
            <a:avLst/>
          </a:prstGeom>
          <a:solidFill>
            <a:srgbClr val="414CA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52" name="Rectangle"/>
          <p:cNvSpPr/>
          <p:nvPr/>
        </p:nvSpPr>
        <p:spPr>
          <a:xfrm>
            <a:off x="2221321" y="5430989"/>
            <a:ext cx="581588" cy="577493"/>
          </a:xfrm>
          <a:prstGeom prst="rect">
            <a:avLst/>
          </a:prstGeom>
          <a:solidFill>
            <a:srgbClr val="414CA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53" name="Lorem Ipsum is simply dummy text of the printing and typesetting industry.…"/>
          <p:cNvSpPr txBox="1"/>
          <p:nvPr/>
        </p:nvSpPr>
        <p:spPr>
          <a:xfrm>
            <a:off x="1467537" y="6722922"/>
            <a:ext cx="10277220" cy="52707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/>
              <a:t>Lorem Ipsum</a:t>
            </a:r>
            <a:r>
              <a:t> is simply dummy text of the printing and typesetting industry. </a:t>
            </a:r>
          </a:p>
          <a:p>
            <a: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Lorem Ipsum has been the industry's standard dummy text ever since the 1500s, when an unknown printer took a galley of type and scrambled it to make a type specimen book.</a:t>
            </a:r>
          </a:p>
          <a:p>
            <a: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Lorem Ipsum has been the industry's standard dummy text ever since the 1500s, when an unknown printer took a galley of type and scrambled it to make a type specimen book.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Line"/>
          <p:cNvSpPr/>
          <p:nvPr/>
        </p:nvSpPr>
        <p:spPr>
          <a:xfrm flipH="1">
            <a:off x="9858516" y="4082051"/>
            <a:ext cx="3552128" cy="1"/>
          </a:xfrm>
          <a:prstGeom prst="line">
            <a:avLst/>
          </a:prstGeom>
          <a:ln w="25400">
            <a:solidFill>
              <a:srgbClr val="D5D5D5"/>
            </a:solidFill>
            <a:miter lim="400000"/>
          </a:ln>
        </p:spPr>
        <p:txBody>
          <a:bodyPr lIns="45718" tIns="45718" rIns="45718" bIns="45718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b="1" sz="3000">
                <a:solidFill>
                  <a:srgbClr val="1D1C21"/>
                </a:solidFill>
                <a:latin typeface="DM Sans Bold"/>
                <a:ea typeface="DM Sans Bold"/>
                <a:cs typeface="DM Sans Bold"/>
                <a:sym typeface="DM Sans Bold"/>
              </a:defRPr>
            </a:pPr>
          </a:p>
        </p:txBody>
      </p:sp>
      <p:sp>
        <p:nvSpPr>
          <p:cNvPr id="556" name="Line"/>
          <p:cNvSpPr/>
          <p:nvPr/>
        </p:nvSpPr>
        <p:spPr>
          <a:xfrm flipH="1">
            <a:off x="9336030" y="6141701"/>
            <a:ext cx="4074614" cy="1"/>
          </a:xfrm>
          <a:prstGeom prst="line">
            <a:avLst/>
          </a:prstGeom>
          <a:ln w="25400">
            <a:solidFill>
              <a:srgbClr val="D5D5D5"/>
            </a:solidFill>
            <a:miter lim="400000"/>
          </a:ln>
        </p:spPr>
        <p:txBody>
          <a:bodyPr lIns="45718" tIns="45718" rIns="45718" bIns="45718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b="1" sz="3000">
                <a:solidFill>
                  <a:srgbClr val="1D1C21"/>
                </a:solidFill>
                <a:latin typeface="DM Sans Bold"/>
                <a:ea typeface="DM Sans Bold"/>
                <a:cs typeface="DM Sans Bold"/>
                <a:sym typeface="DM Sans Bold"/>
              </a:defRPr>
            </a:pPr>
          </a:p>
        </p:txBody>
      </p:sp>
      <p:sp>
        <p:nvSpPr>
          <p:cNvPr id="557" name="Line"/>
          <p:cNvSpPr/>
          <p:nvPr/>
        </p:nvSpPr>
        <p:spPr>
          <a:xfrm flipH="1">
            <a:off x="8657749" y="8201352"/>
            <a:ext cx="4752895" cy="1"/>
          </a:xfrm>
          <a:prstGeom prst="line">
            <a:avLst/>
          </a:prstGeom>
          <a:ln w="25400">
            <a:solidFill>
              <a:srgbClr val="D5D5D5"/>
            </a:solidFill>
            <a:miter lim="400000"/>
          </a:ln>
        </p:spPr>
        <p:txBody>
          <a:bodyPr lIns="45718" tIns="45718" rIns="45718" bIns="45718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b="1" sz="3000">
                <a:solidFill>
                  <a:srgbClr val="1D1C21"/>
                </a:solidFill>
                <a:latin typeface="DM Sans Bold"/>
                <a:ea typeface="DM Sans Bold"/>
                <a:cs typeface="DM Sans Bold"/>
                <a:sym typeface="DM Sans Bold"/>
              </a:defRPr>
            </a:pPr>
          </a:p>
        </p:txBody>
      </p:sp>
      <p:sp>
        <p:nvSpPr>
          <p:cNvPr id="558" name="Line"/>
          <p:cNvSpPr/>
          <p:nvPr/>
        </p:nvSpPr>
        <p:spPr>
          <a:xfrm flipH="1">
            <a:off x="8156563" y="10161653"/>
            <a:ext cx="5254081" cy="1"/>
          </a:xfrm>
          <a:prstGeom prst="line">
            <a:avLst/>
          </a:prstGeom>
          <a:ln w="25400">
            <a:solidFill>
              <a:srgbClr val="D5D5D5"/>
            </a:solidFill>
            <a:miter lim="400000"/>
          </a:ln>
        </p:spPr>
        <p:txBody>
          <a:bodyPr lIns="45718" tIns="45718" rIns="45718" bIns="45718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b="1" sz="3000">
                <a:solidFill>
                  <a:srgbClr val="1D1C21"/>
                </a:solidFill>
                <a:latin typeface="DM Sans Bold"/>
                <a:ea typeface="DM Sans Bold"/>
                <a:cs typeface="DM Sans Bold"/>
                <a:sym typeface="DM Sans Bold"/>
              </a:defRPr>
            </a:pPr>
          </a:p>
        </p:txBody>
      </p:sp>
      <p:sp>
        <p:nvSpPr>
          <p:cNvPr id="559" name="Awareness…"/>
          <p:cNvSpPr txBox="1"/>
          <p:nvPr/>
        </p:nvSpPr>
        <p:spPr>
          <a:xfrm>
            <a:off x="13642554" y="3223395"/>
            <a:ext cx="7837056" cy="13278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2333" tIns="42333" rIns="42333" bIns="42333" anchor="ctr"/>
          <a:lstStyle/>
          <a:p>
            <a:pPr defTabSz="584200">
              <a:lnSpc>
                <a:spcPct val="100000"/>
              </a:lnSpc>
              <a:spcBef>
                <a:spcPts val="0"/>
              </a:spcBef>
              <a:defRPr b="1" sz="32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Awareness</a:t>
            </a:r>
          </a:p>
          <a:p>
            <a:pPr defTabSz="5842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Replace this placeholder with your text.</a:t>
            </a:r>
          </a:p>
        </p:txBody>
      </p:sp>
      <p:sp>
        <p:nvSpPr>
          <p:cNvPr id="560" name="Interest…"/>
          <p:cNvSpPr txBox="1"/>
          <p:nvPr/>
        </p:nvSpPr>
        <p:spPr>
          <a:xfrm>
            <a:off x="13642554" y="5386821"/>
            <a:ext cx="7772462" cy="13278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2333" tIns="42333" rIns="42333" bIns="42333" anchor="ctr"/>
          <a:lstStyle/>
          <a:p>
            <a:pPr defTabSz="584200">
              <a:lnSpc>
                <a:spcPct val="100000"/>
              </a:lnSpc>
              <a:spcBef>
                <a:spcPts val="0"/>
              </a:spcBef>
              <a:defRPr b="1" sz="32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Interest</a:t>
            </a:r>
          </a:p>
          <a:p>
            <a:pPr defTabSz="5842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Replace this placeholder with your text.</a:t>
            </a:r>
          </a:p>
        </p:txBody>
      </p:sp>
      <p:sp>
        <p:nvSpPr>
          <p:cNvPr id="561" name="Consideration…"/>
          <p:cNvSpPr txBox="1"/>
          <p:nvPr/>
        </p:nvSpPr>
        <p:spPr>
          <a:xfrm>
            <a:off x="13642554" y="7614703"/>
            <a:ext cx="8417968" cy="11732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2333" tIns="42333" rIns="42333" bIns="42333" anchor="ctr"/>
          <a:lstStyle/>
          <a:p>
            <a:pPr defTabSz="584200">
              <a:lnSpc>
                <a:spcPct val="100000"/>
              </a:lnSpc>
              <a:spcBef>
                <a:spcPts val="0"/>
              </a:spcBef>
              <a:defRPr b="1" sz="32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Consideration</a:t>
            </a:r>
          </a:p>
          <a:p>
            <a:pPr defTabSz="5842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Replace this placeholder with your text.</a:t>
            </a:r>
          </a:p>
        </p:txBody>
      </p:sp>
      <p:sp>
        <p:nvSpPr>
          <p:cNvPr id="562" name="Action…"/>
          <p:cNvSpPr txBox="1"/>
          <p:nvPr/>
        </p:nvSpPr>
        <p:spPr>
          <a:xfrm>
            <a:off x="13642554" y="9688468"/>
            <a:ext cx="7837056" cy="13278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2333" tIns="42333" rIns="42333" bIns="42333" anchor="ctr"/>
          <a:lstStyle/>
          <a:p>
            <a:pPr defTabSz="584200">
              <a:lnSpc>
                <a:spcPct val="100000"/>
              </a:lnSpc>
              <a:spcBef>
                <a:spcPts val="0"/>
              </a:spcBef>
              <a:defRPr b="1" sz="32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Action</a:t>
            </a:r>
          </a:p>
          <a:p>
            <a:pPr defTabSz="5842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Replace this placeholder with your text.</a:t>
            </a:r>
          </a:p>
        </p:txBody>
      </p:sp>
      <p:grpSp>
        <p:nvGrpSpPr>
          <p:cNvPr id="569" name="Group"/>
          <p:cNvGrpSpPr/>
          <p:nvPr/>
        </p:nvGrpSpPr>
        <p:grpSpPr>
          <a:xfrm>
            <a:off x="2323478" y="2708244"/>
            <a:ext cx="7576722" cy="9702915"/>
            <a:chOff x="0" y="0"/>
            <a:chExt cx="7576721" cy="9702913"/>
          </a:xfrm>
        </p:grpSpPr>
        <p:sp>
          <p:nvSpPr>
            <p:cNvPr id="563" name="Oval"/>
            <p:cNvSpPr/>
            <p:nvPr/>
          </p:nvSpPr>
          <p:spPr>
            <a:xfrm>
              <a:off x="2717755" y="9198911"/>
              <a:ext cx="2093335" cy="504003"/>
            </a:xfrm>
            <a:prstGeom prst="ellipse">
              <a:avLst/>
            </a:prstGeom>
            <a:solidFill>
              <a:srgbClr val="D5D5D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564" name="Shape"/>
            <p:cNvSpPr/>
            <p:nvPr/>
          </p:nvSpPr>
          <p:spPr>
            <a:xfrm>
              <a:off x="0" y="411942"/>
              <a:ext cx="7528846" cy="2244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7" fill="norm" stroke="1" extrusionOk="0">
                  <a:moveTo>
                    <a:pt x="0" y="0"/>
                  </a:moveTo>
                  <a:lnTo>
                    <a:pt x="21600" y="47"/>
                  </a:lnTo>
                  <a:lnTo>
                    <a:pt x="19859" y="18491"/>
                  </a:lnTo>
                  <a:cubicBezTo>
                    <a:pt x="16893" y="20553"/>
                    <a:pt x="13871" y="21594"/>
                    <a:pt x="10842" y="21597"/>
                  </a:cubicBezTo>
                  <a:cubicBezTo>
                    <a:pt x="7813" y="21600"/>
                    <a:pt x="4791" y="20565"/>
                    <a:pt x="1825" y="1850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4CD78B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565" name="Oval"/>
            <p:cNvSpPr/>
            <p:nvPr/>
          </p:nvSpPr>
          <p:spPr>
            <a:xfrm>
              <a:off x="14278" y="0"/>
              <a:ext cx="7562444" cy="868363"/>
            </a:xfrm>
            <a:prstGeom prst="ellipse">
              <a:avLst/>
            </a:prstGeom>
            <a:solidFill>
              <a:srgbClr val="D5D5D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566" name="Shape"/>
            <p:cNvSpPr/>
            <p:nvPr/>
          </p:nvSpPr>
          <p:spPr>
            <a:xfrm>
              <a:off x="652691" y="2381602"/>
              <a:ext cx="6245930" cy="2227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6" fill="norm" stroke="1" extrusionOk="0">
                  <a:moveTo>
                    <a:pt x="0" y="0"/>
                  </a:moveTo>
                  <a:cubicBezTo>
                    <a:pt x="3570" y="1994"/>
                    <a:pt x="7202" y="2998"/>
                    <a:pt x="10843" y="2998"/>
                  </a:cubicBezTo>
                  <a:cubicBezTo>
                    <a:pt x="14454" y="2997"/>
                    <a:pt x="18057" y="2009"/>
                    <a:pt x="21600" y="47"/>
                  </a:cubicBezTo>
                  <a:lnTo>
                    <a:pt x="19460" y="18633"/>
                  </a:lnTo>
                  <a:cubicBezTo>
                    <a:pt x="16634" y="20605"/>
                    <a:pt x="13732" y="21600"/>
                    <a:pt x="10819" y="21596"/>
                  </a:cubicBezTo>
                  <a:cubicBezTo>
                    <a:pt x="7916" y="21592"/>
                    <a:pt x="5024" y="20595"/>
                    <a:pt x="2207" y="1862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414CA7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567" name="Shape"/>
            <p:cNvSpPr/>
            <p:nvPr/>
          </p:nvSpPr>
          <p:spPr>
            <a:xfrm>
              <a:off x="1329723" y="4351263"/>
              <a:ext cx="4931553" cy="2212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88" fill="norm" stroke="1" extrusionOk="0">
                  <a:moveTo>
                    <a:pt x="0" y="0"/>
                  </a:moveTo>
                  <a:cubicBezTo>
                    <a:pt x="3531" y="1984"/>
                    <a:pt x="7158" y="2992"/>
                    <a:pt x="10800" y="2999"/>
                  </a:cubicBezTo>
                  <a:cubicBezTo>
                    <a:pt x="14441" y="3007"/>
                    <a:pt x="18068" y="2016"/>
                    <a:pt x="21600" y="47"/>
                  </a:cubicBezTo>
                  <a:lnTo>
                    <a:pt x="18909" y="18748"/>
                  </a:lnTo>
                  <a:cubicBezTo>
                    <a:pt x="16308" y="20617"/>
                    <a:pt x="13592" y="21575"/>
                    <a:pt x="10859" y="21588"/>
                  </a:cubicBezTo>
                  <a:cubicBezTo>
                    <a:pt x="8127" y="21600"/>
                    <a:pt x="5412" y="20668"/>
                    <a:pt x="2809" y="1882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568" name="Shape"/>
            <p:cNvSpPr/>
            <p:nvPr/>
          </p:nvSpPr>
          <p:spPr>
            <a:xfrm>
              <a:off x="1985087" y="6324300"/>
              <a:ext cx="3616087" cy="21540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7" fill="norm" stroke="1" extrusionOk="0">
                  <a:moveTo>
                    <a:pt x="0" y="0"/>
                  </a:moveTo>
                  <a:cubicBezTo>
                    <a:pt x="3510" y="1788"/>
                    <a:pt x="7158" y="2703"/>
                    <a:pt x="10827" y="2717"/>
                  </a:cubicBezTo>
                  <a:cubicBezTo>
                    <a:pt x="14474" y="2730"/>
                    <a:pt x="18103" y="1852"/>
                    <a:pt x="21600" y="110"/>
                  </a:cubicBezTo>
                  <a:lnTo>
                    <a:pt x="18125" y="19234"/>
                  </a:lnTo>
                  <a:cubicBezTo>
                    <a:pt x="15782" y="20798"/>
                    <a:pt x="13283" y="21600"/>
                    <a:pt x="10761" y="21597"/>
                  </a:cubicBezTo>
                  <a:cubicBezTo>
                    <a:pt x="8238" y="21593"/>
                    <a:pt x="5739" y="20784"/>
                    <a:pt x="3397" y="1921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72D4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Shape"/>
          <p:cNvSpPr/>
          <p:nvPr/>
        </p:nvSpPr>
        <p:spPr>
          <a:xfrm>
            <a:off x="5466445" y="1752320"/>
            <a:ext cx="3860744" cy="78143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3" y="0"/>
                </a:moveTo>
                <a:lnTo>
                  <a:pt x="21600" y="2096"/>
                </a:lnTo>
                <a:lnTo>
                  <a:pt x="21451" y="19571"/>
                </a:lnTo>
                <a:lnTo>
                  <a:pt x="0" y="21600"/>
                </a:lnTo>
                <a:lnTo>
                  <a:pt x="113" y="0"/>
                </a:lnTo>
                <a:close/>
              </a:path>
            </a:pathLst>
          </a:custGeom>
          <a:solidFill>
            <a:srgbClr val="4CD7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1528703">
              <a:lnSpc>
                <a:spcPct val="100000"/>
              </a:lnSpc>
              <a:spcBef>
                <a:spcPts val="0"/>
              </a:spcBef>
              <a:defRPr sz="5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72" name="Shape"/>
          <p:cNvSpPr/>
          <p:nvPr/>
        </p:nvSpPr>
        <p:spPr>
          <a:xfrm>
            <a:off x="9283079" y="2497347"/>
            <a:ext cx="3503488" cy="63356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491" y="2317"/>
                </a:moveTo>
                <a:lnTo>
                  <a:pt x="0" y="0"/>
                </a:lnTo>
                <a:lnTo>
                  <a:pt x="23" y="21600"/>
                </a:lnTo>
                <a:lnTo>
                  <a:pt x="21600" y="19339"/>
                </a:lnTo>
                <a:lnTo>
                  <a:pt x="21491" y="2317"/>
                </a:lnTo>
                <a:close/>
              </a:path>
            </a:pathLst>
          </a:custGeom>
          <a:solidFill>
            <a:srgbClr val="414CA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1528703">
              <a:lnSpc>
                <a:spcPct val="100000"/>
              </a:lnSpc>
              <a:spcBef>
                <a:spcPts val="0"/>
              </a:spcBef>
              <a:defRPr sz="5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73" name="Shape"/>
          <p:cNvSpPr/>
          <p:nvPr/>
        </p:nvSpPr>
        <p:spPr>
          <a:xfrm>
            <a:off x="12739992" y="3173303"/>
            <a:ext cx="3462620" cy="50094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3083"/>
                </a:lnTo>
                <a:lnTo>
                  <a:pt x="21516" y="18856"/>
                </a:lnTo>
                <a:lnTo>
                  <a:pt x="1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CECECE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1528703">
              <a:lnSpc>
                <a:spcPct val="100000"/>
              </a:lnSpc>
              <a:spcBef>
                <a:spcPts val="0"/>
              </a:spcBef>
              <a:defRPr sz="5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74" name="Shape"/>
          <p:cNvSpPr/>
          <p:nvPr/>
        </p:nvSpPr>
        <p:spPr>
          <a:xfrm>
            <a:off x="16176837" y="3882606"/>
            <a:ext cx="3033633" cy="36738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12" y="21600"/>
                </a:lnTo>
                <a:lnTo>
                  <a:pt x="21600" y="18301"/>
                </a:lnTo>
                <a:lnTo>
                  <a:pt x="21600" y="3576"/>
                </a:lnTo>
                <a:lnTo>
                  <a:pt x="0" y="0"/>
                </a:lnTo>
                <a:close/>
              </a:path>
            </a:pathLst>
          </a:custGeom>
          <a:solidFill>
            <a:srgbClr val="272D43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1528703">
              <a:lnSpc>
                <a:spcPct val="100000"/>
              </a:lnSpc>
              <a:spcBef>
                <a:spcPts val="0"/>
              </a:spcBef>
              <a:defRPr sz="5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75" name="Line"/>
          <p:cNvSpPr/>
          <p:nvPr/>
        </p:nvSpPr>
        <p:spPr>
          <a:xfrm flipV="1">
            <a:off x="5514879" y="10145919"/>
            <a:ext cx="2" cy="2102005"/>
          </a:xfrm>
          <a:prstGeom prst="line">
            <a:avLst/>
          </a:prstGeom>
          <a:ln w="25400">
            <a:solidFill>
              <a:srgbClr val="D5D5D5"/>
            </a:solidFill>
            <a:miter lim="400000"/>
          </a:ln>
        </p:spPr>
        <p:txBody>
          <a:bodyPr lIns="45718" tIns="45718" rIns="45718" bIns="45718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b="1" sz="3000">
                <a:solidFill>
                  <a:srgbClr val="1D1C21"/>
                </a:solidFill>
                <a:latin typeface="DM Sans Bold"/>
                <a:ea typeface="DM Sans Bold"/>
                <a:cs typeface="DM Sans Bold"/>
                <a:sym typeface="DM Sans Bold"/>
              </a:defRPr>
            </a:pPr>
          </a:p>
        </p:txBody>
      </p:sp>
      <p:sp>
        <p:nvSpPr>
          <p:cNvPr id="576" name="Line"/>
          <p:cNvSpPr/>
          <p:nvPr/>
        </p:nvSpPr>
        <p:spPr>
          <a:xfrm flipV="1">
            <a:off x="9292431" y="9518887"/>
            <a:ext cx="2" cy="2729037"/>
          </a:xfrm>
          <a:prstGeom prst="line">
            <a:avLst/>
          </a:prstGeom>
          <a:ln w="25400">
            <a:solidFill>
              <a:srgbClr val="D5D5D5"/>
            </a:solidFill>
            <a:miter lim="400000"/>
          </a:ln>
        </p:spPr>
        <p:txBody>
          <a:bodyPr lIns="45718" tIns="45718" rIns="45718" bIns="45718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b="1" sz="3000">
                <a:solidFill>
                  <a:srgbClr val="1D1C21"/>
                </a:solidFill>
                <a:latin typeface="DM Sans Bold"/>
                <a:ea typeface="DM Sans Bold"/>
                <a:cs typeface="DM Sans Bold"/>
                <a:sym typeface="DM Sans Bold"/>
              </a:defRPr>
            </a:pPr>
          </a:p>
        </p:txBody>
      </p:sp>
      <p:sp>
        <p:nvSpPr>
          <p:cNvPr id="577" name="Line"/>
          <p:cNvSpPr/>
          <p:nvPr/>
        </p:nvSpPr>
        <p:spPr>
          <a:xfrm flipV="1">
            <a:off x="12681671" y="8898644"/>
            <a:ext cx="2" cy="3349280"/>
          </a:xfrm>
          <a:prstGeom prst="line">
            <a:avLst/>
          </a:prstGeom>
          <a:ln w="25400">
            <a:solidFill>
              <a:srgbClr val="D5D5D5"/>
            </a:solidFill>
            <a:miter lim="400000"/>
          </a:ln>
        </p:spPr>
        <p:txBody>
          <a:bodyPr lIns="45718" tIns="45718" rIns="45718" bIns="45718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b="1" sz="3000">
                <a:solidFill>
                  <a:srgbClr val="1D1C21"/>
                </a:solidFill>
                <a:latin typeface="DM Sans Bold"/>
                <a:ea typeface="DM Sans Bold"/>
                <a:cs typeface="DM Sans Bold"/>
                <a:sym typeface="DM Sans Bold"/>
              </a:defRPr>
            </a:pPr>
          </a:p>
        </p:txBody>
      </p:sp>
      <p:sp>
        <p:nvSpPr>
          <p:cNvPr id="578" name="Line"/>
          <p:cNvSpPr/>
          <p:nvPr/>
        </p:nvSpPr>
        <p:spPr>
          <a:xfrm flipV="1">
            <a:off x="16197943" y="8263274"/>
            <a:ext cx="2" cy="3984650"/>
          </a:xfrm>
          <a:prstGeom prst="line">
            <a:avLst/>
          </a:prstGeom>
          <a:ln w="25400">
            <a:solidFill>
              <a:srgbClr val="D5D5D5"/>
            </a:solidFill>
            <a:miter lim="400000"/>
          </a:ln>
        </p:spPr>
        <p:txBody>
          <a:bodyPr lIns="45718" tIns="45718" rIns="45718" bIns="45718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b="1" sz="3000">
                <a:solidFill>
                  <a:srgbClr val="1D1C21"/>
                </a:solidFill>
                <a:latin typeface="DM Sans Bold"/>
                <a:ea typeface="DM Sans Bold"/>
                <a:cs typeface="DM Sans Bold"/>
                <a:sym typeface="DM Sans Bold"/>
              </a:defRPr>
            </a:pPr>
          </a:p>
        </p:txBody>
      </p:sp>
      <p:sp>
        <p:nvSpPr>
          <p:cNvPr id="579" name="Circle"/>
          <p:cNvSpPr/>
          <p:nvPr/>
        </p:nvSpPr>
        <p:spPr>
          <a:xfrm>
            <a:off x="7075203" y="5413005"/>
            <a:ext cx="643228" cy="669765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 defTabSz="1528703">
              <a:lnSpc>
                <a:spcPct val="100000"/>
              </a:lnSpc>
              <a:spcBef>
                <a:spcPts val="0"/>
              </a:spcBef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580" name="Circle"/>
          <p:cNvSpPr/>
          <p:nvPr/>
        </p:nvSpPr>
        <p:spPr>
          <a:xfrm>
            <a:off x="10713209" y="5408113"/>
            <a:ext cx="643228" cy="669765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 defTabSz="1528703">
              <a:lnSpc>
                <a:spcPct val="100000"/>
              </a:lnSpc>
              <a:spcBef>
                <a:spcPts val="0"/>
              </a:spcBef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2</a:t>
            </a:r>
          </a:p>
        </p:txBody>
      </p:sp>
      <p:sp>
        <p:nvSpPr>
          <p:cNvPr id="581" name="Circle"/>
          <p:cNvSpPr/>
          <p:nvPr/>
        </p:nvSpPr>
        <p:spPr>
          <a:xfrm>
            <a:off x="14201937" y="5413005"/>
            <a:ext cx="643228" cy="669765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 defTabSz="1528703">
              <a:lnSpc>
                <a:spcPct val="100000"/>
              </a:lnSpc>
              <a:spcBef>
                <a:spcPts val="0"/>
              </a:spcBef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3</a:t>
            </a:r>
          </a:p>
        </p:txBody>
      </p:sp>
      <p:sp>
        <p:nvSpPr>
          <p:cNvPr id="582" name="Circle"/>
          <p:cNvSpPr/>
          <p:nvPr/>
        </p:nvSpPr>
        <p:spPr>
          <a:xfrm>
            <a:off x="17291018" y="5413005"/>
            <a:ext cx="643229" cy="669765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 defTabSz="1528703">
              <a:lnSpc>
                <a:spcPct val="100000"/>
              </a:lnSpc>
              <a:spcBef>
                <a:spcPts val="0"/>
              </a:spcBef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4</a:t>
            </a:r>
          </a:p>
        </p:txBody>
      </p:sp>
      <p:sp>
        <p:nvSpPr>
          <p:cNvPr id="583" name="Rectangle"/>
          <p:cNvSpPr/>
          <p:nvPr/>
        </p:nvSpPr>
        <p:spPr>
          <a:xfrm>
            <a:off x="5154785" y="1468076"/>
            <a:ext cx="382289" cy="8382800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1528703">
              <a:lnSpc>
                <a:spcPct val="100000"/>
              </a:lnSpc>
              <a:spcBef>
                <a:spcPts val="0"/>
              </a:spcBef>
              <a:defRPr sz="5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84" name="Awareness…"/>
          <p:cNvSpPr txBox="1"/>
          <p:nvPr/>
        </p:nvSpPr>
        <p:spPr>
          <a:xfrm>
            <a:off x="5951924" y="9524881"/>
            <a:ext cx="2889786" cy="2717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2333" tIns="42333" rIns="42333" bIns="42333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sz="32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Awareness</a:t>
            </a:r>
            <a:br/>
          </a:p>
          <a:p>
            <a:pPr algn="ctr" defTabSz="5842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Replace this placeholder with your text.</a:t>
            </a:r>
          </a:p>
        </p:txBody>
      </p:sp>
      <p:sp>
        <p:nvSpPr>
          <p:cNvPr id="585" name="Rectangle"/>
          <p:cNvSpPr/>
          <p:nvPr/>
        </p:nvSpPr>
        <p:spPr>
          <a:xfrm>
            <a:off x="18846927" y="4322748"/>
            <a:ext cx="382288" cy="2926479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1528703">
              <a:lnSpc>
                <a:spcPct val="100000"/>
              </a:lnSpc>
              <a:spcBef>
                <a:spcPts val="0"/>
              </a:spcBef>
              <a:defRPr sz="5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86" name="Interest…"/>
          <p:cNvSpPr txBox="1"/>
          <p:nvPr/>
        </p:nvSpPr>
        <p:spPr>
          <a:xfrm>
            <a:off x="9571417" y="9524881"/>
            <a:ext cx="2734936" cy="2717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2333" tIns="42333" rIns="42333" bIns="42333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sz="32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Interest</a:t>
            </a:r>
            <a:br/>
          </a:p>
          <a:p>
            <a:pPr algn="ctr" defTabSz="5842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Replace this placeholder with your text.</a:t>
            </a:r>
          </a:p>
        </p:txBody>
      </p:sp>
      <p:sp>
        <p:nvSpPr>
          <p:cNvPr id="587" name="Consideration…"/>
          <p:cNvSpPr txBox="1"/>
          <p:nvPr/>
        </p:nvSpPr>
        <p:spPr>
          <a:xfrm>
            <a:off x="12699669" y="9524881"/>
            <a:ext cx="3353248" cy="2717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2333" tIns="42333" rIns="42333" bIns="42333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sz="32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Consideration</a:t>
            </a:r>
            <a:br/>
          </a:p>
          <a:p>
            <a:pPr algn="ctr" defTabSz="5842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Replace this placeholder </a:t>
            </a:r>
            <a:br/>
            <a:r>
              <a:t>with your text.</a:t>
            </a:r>
          </a:p>
        </p:txBody>
      </p:sp>
      <p:sp>
        <p:nvSpPr>
          <p:cNvPr id="588" name="Action…"/>
          <p:cNvSpPr txBox="1"/>
          <p:nvPr/>
        </p:nvSpPr>
        <p:spPr>
          <a:xfrm>
            <a:off x="16446233" y="9524881"/>
            <a:ext cx="2597059" cy="2717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2333" tIns="42333" rIns="42333" bIns="42333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sz="32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Action</a:t>
            </a:r>
            <a:br/>
          </a:p>
          <a:p>
            <a:pPr algn="ctr" defTabSz="5842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Replace this placeholder with your text.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Rectangle"/>
          <p:cNvSpPr/>
          <p:nvPr/>
        </p:nvSpPr>
        <p:spPr>
          <a:xfrm>
            <a:off x="-8249" y="-6190"/>
            <a:ext cx="24400498" cy="13728380"/>
          </a:xfrm>
          <a:prstGeom prst="rect">
            <a:avLst/>
          </a:prstGeom>
          <a:solidFill>
            <a:srgbClr val="414CA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414CA7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91" name="Triangle"/>
          <p:cNvSpPr/>
          <p:nvPr/>
        </p:nvSpPr>
        <p:spPr>
          <a:xfrm>
            <a:off x="-12" y="10887409"/>
            <a:ext cx="2483154" cy="28065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001D1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92" name="Lorem Ipsum is simply dummy text of the printing and typesetting industry.…"/>
          <p:cNvSpPr txBox="1"/>
          <p:nvPr/>
        </p:nvSpPr>
        <p:spPr>
          <a:xfrm>
            <a:off x="2397224" y="5285682"/>
            <a:ext cx="5349635" cy="48389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/>
              <a:t>Lorem Ipsum</a:t>
            </a:r>
            <a:r>
              <a:t> is simply dummy text of the printing and typesetting industry. </a:t>
            </a:r>
          </a:p>
          <a:p>
            <a: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Lorem Ipsum has been the industry's standard dummy text ever since the 1500s, when an unknown printer took a galley of type and scrambled it to make a type specimen book.</a:t>
            </a:r>
          </a:p>
        </p:txBody>
      </p:sp>
      <p:sp>
        <p:nvSpPr>
          <p:cNvPr id="593" name="Lorem Ipsum is simply dummy text of the printing and typesetting industry.…"/>
          <p:cNvSpPr txBox="1"/>
          <p:nvPr/>
        </p:nvSpPr>
        <p:spPr>
          <a:xfrm>
            <a:off x="9606901" y="5285682"/>
            <a:ext cx="5134216" cy="48389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/>
              <a:t>Lorem Ipsum</a:t>
            </a:r>
            <a:r>
              <a:t> is simply dummy text of the printing and typesetting industry. </a:t>
            </a:r>
          </a:p>
          <a:p>
            <a: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Lorem Ipsum has been the industry's standard dummy text ever since the 1500s, when an unknown printer took a galley of type and scrambled it to make a type specimen book.</a:t>
            </a:r>
          </a:p>
        </p:txBody>
      </p:sp>
      <p:sp>
        <p:nvSpPr>
          <p:cNvPr id="594" name="Lorem Ipsum is simply dummy text of the printing and typesetting industry.…"/>
          <p:cNvSpPr txBox="1"/>
          <p:nvPr/>
        </p:nvSpPr>
        <p:spPr>
          <a:xfrm>
            <a:off x="17058358" y="5285682"/>
            <a:ext cx="5349636" cy="48389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/>
              <a:t>Lorem Ipsum</a:t>
            </a:r>
            <a:r>
              <a:t> is simply dummy text of the printing and typesetting industry. </a:t>
            </a:r>
          </a:p>
          <a:p>
            <a: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Lorem Ipsum has been the industry's standard dummy text ever since the 1500s, when an unknown printer took a galley of type and scrambled it to make a type specimen book.</a:t>
            </a:r>
          </a:p>
        </p:txBody>
      </p:sp>
      <p:sp>
        <p:nvSpPr>
          <p:cNvPr id="595" name="Rounded Rectangle"/>
          <p:cNvSpPr/>
          <p:nvPr/>
        </p:nvSpPr>
        <p:spPr>
          <a:xfrm>
            <a:off x="2481511" y="2642648"/>
            <a:ext cx="1905001" cy="1905001"/>
          </a:xfrm>
          <a:prstGeom prst="roundRect">
            <a:avLst>
              <a:gd name="adj" fmla="val 6605"/>
            </a:avLst>
          </a:prstGeom>
          <a:solidFill>
            <a:srgbClr val="5B6BE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96" name="Rounded Rectangle"/>
          <p:cNvSpPr/>
          <p:nvPr/>
        </p:nvSpPr>
        <p:spPr>
          <a:xfrm>
            <a:off x="9593511" y="2642648"/>
            <a:ext cx="1905001" cy="1905001"/>
          </a:xfrm>
          <a:prstGeom prst="roundRect">
            <a:avLst>
              <a:gd name="adj" fmla="val 6605"/>
            </a:avLst>
          </a:prstGeom>
          <a:solidFill>
            <a:srgbClr val="5B6BE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97" name="Rounded Rectangle"/>
          <p:cNvSpPr/>
          <p:nvPr/>
        </p:nvSpPr>
        <p:spPr>
          <a:xfrm>
            <a:off x="17023012" y="2642648"/>
            <a:ext cx="1905001" cy="1905001"/>
          </a:xfrm>
          <a:prstGeom prst="roundRect">
            <a:avLst>
              <a:gd name="adj" fmla="val 6605"/>
            </a:avLst>
          </a:prstGeom>
          <a:solidFill>
            <a:srgbClr val="5B6BE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Slide — Insert Your Slide Title Here"/>
          <p:cNvSpPr txBox="1"/>
          <p:nvPr/>
        </p:nvSpPr>
        <p:spPr>
          <a:xfrm>
            <a:off x="1653436" y="1722342"/>
            <a:ext cx="10891680" cy="2446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lnSpc>
                <a:spcPct val="100000"/>
              </a:lnSpc>
              <a:spcBef>
                <a:spcPts val="0"/>
              </a:spcBef>
              <a:defRPr b="1" sz="8000">
                <a:solidFill>
                  <a:srgbClr val="414CA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Slide — Insert Your Slide Title Here</a:t>
            </a:r>
          </a:p>
        </p:txBody>
      </p:sp>
      <p:sp>
        <p:nvSpPr>
          <p:cNvPr id="600" name="Line"/>
          <p:cNvSpPr/>
          <p:nvPr/>
        </p:nvSpPr>
        <p:spPr>
          <a:xfrm>
            <a:off x="1687202" y="4799884"/>
            <a:ext cx="5627228" cy="1"/>
          </a:xfrm>
          <a:prstGeom prst="line">
            <a:avLst/>
          </a:prstGeom>
          <a:ln w="25400">
            <a:solidFill>
              <a:srgbClr val="5E5E5E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lnSpc>
                <a:spcPct val="100000"/>
              </a:lnSpc>
              <a:spcBef>
                <a:spcPts val="0"/>
              </a:spcBef>
              <a:defRPr b="1" sz="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01" name="Lorem Ipsum is simply dummy text of the printing and typesetting industry.…"/>
          <p:cNvSpPr txBox="1"/>
          <p:nvPr/>
        </p:nvSpPr>
        <p:spPr>
          <a:xfrm>
            <a:off x="1691656" y="5430989"/>
            <a:ext cx="6250883" cy="4838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/>
              <a:t>Lorem Ipsum</a:t>
            </a:r>
            <a:r>
              <a:t> is simply dummy text of the printing and typesetting industry. </a:t>
            </a:r>
          </a:p>
          <a:p>
            <a: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584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Lorem Ipsum has been the industry's standard dummy text ever since the 1500s, when an unknown printer took a galley of type and scrambled it to make a type specimen book.</a:t>
            </a:r>
          </a:p>
        </p:txBody>
      </p:sp>
      <p:pic>
        <p:nvPicPr>
          <p:cNvPr id="602" name="pexels-tima-miroshnichenko-7567535.jpg" descr="pexels-tima-miroshnichenko-7567535.jpg"/>
          <p:cNvPicPr>
            <a:picLocks noChangeAspect="1"/>
          </p:cNvPicPr>
          <p:nvPr/>
        </p:nvPicPr>
        <p:blipFill>
          <a:blip r:embed="rId2">
            <a:extLst/>
          </a:blip>
          <a:srcRect l="31595" t="0" r="1021" b="0"/>
          <a:stretch>
            <a:fillRect/>
          </a:stretch>
        </p:blipFill>
        <p:spPr>
          <a:xfrm>
            <a:off x="17428474" y="5289954"/>
            <a:ext cx="5776582" cy="5715634"/>
          </a:xfrm>
          <a:prstGeom prst="rect">
            <a:avLst/>
          </a:prstGeom>
          <a:ln w="12700">
            <a:miter lim="400000"/>
          </a:ln>
        </p:spPr>
      </p:pic>
      <p:pic>
        <p:nvPicPr>
          <p:cNvPr id="603" name="pexels-rdne-stock-project-8369676.jpg" descr="pexels-rdne-stock-project-8369676.jpg"/>
          <p:cNvPicPr>
            <a:picLocks noChangeAspect="0"/>
          </p:cNvPicPr>
          <p:nvPr/>
        </p:nvPicPr>
        <p:blipFill>
          <a:blip r:embed="rId3">
            <a:extLst/>
          </a:blip>
          <a:srcRect l="33294" t="1385" r="1881" b="1385"/>
          <a:stretch>
            <a:fillRect/>
          </a:stretch>
        </p:blipFill>
        <p:spPr>
          <a:xfrm>
            <a:off x="11086932" y="5290350"/>
            <a:ext cx="5776570" cy="5715001"/>
          </a:xfrm>
          <a:prstGeom prst="rect">
            <a:avLst/>
          </a:prstGeom>
          <a:ln w="12700">
            <a:miter lim="400000"/>
          </a:ln>
        </p:spPr>
      </p:pic>
      <p:sp>
        <p:nvSpPr>
          <p:cNvPr id="604" name="Rectangle"/>
          <p:cNvSpPr/>
          <p:nvPr/>
        </p:nvSpPr>
        <p:spPr>
          <a:xfrm>
            <a:off x="11085940" y="10989341"/>
            <a:ext cx="5778501" cy="577493"/>
          </a:xfrm>
          <a:prstGeom prst="rect">
            <a:avLst/>
          </a:prstGeom>
          <a:solidFill>
            <a:srgbClr val="414CA7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05" name="Rectangle"/>
          <p:cNvSpPr/>
          <p:nvPr/>
        </p:nvSpPr>
        <p:spPr>
          <a:xfrm>
            <a:off x="17427481" y="10989341"/>
            <a:ext cx="5778501" cy="577493"/>
          </a:xfrm>
          <a:prstGeom prst="rect">
            <a:avLst/>
          </a:prstGeom>
          <a:solidFill>
            <a:srgbClr val="414CA7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414CA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TextBox 12"/>
          <p:cNvSpPr txBox="1"/>
          <p:nvPr/>
        </p:nvSpPr>
        <p:spPr>
          <a:xfrm>
            <a:off x="16148284" y="5801844"/>
            <a:ext cx="5558354" cy="13180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0"/>
              </a:spcBef>
              <a:defRPr b="1" sz="8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sz="7200"/>
            </a:pPr>
            <a:r>
              <a:rPr sz="8000"/>
              <a:t>Thank you.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TextBox 5"/>
          <p:cNvSpPr txBox="1"/>
          <p:nvPr/>
        </p:nvSpPr>
        <p:spPr>
          <a:xfrm>
            <a:off x="4971894" y="5051824"/>
            <a:ext cx="14440212" cy="3663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ctr" defTabSz="914400">
              <a:lnSpc>
                <a:spcPct val="100000"/>
              </a:lnSpc>
              <a:spcBef>
                <a:spcPts val="0"/>
              </a:spcBef>
              <a:defRPr sz="6000">
                <a:latin typeface="Arial"/>
                <a:ea typeface="Arial"/>
                <a:cs typeface="Arial"/>
                <a:sym typeface="Arial"/>
              </a:defRPr>
            </a:pPr>
            <a:r>
              <a:t>If you're ready to create beautiful slides in a fraction of the time it usually takes, consider checking out PPTPOP's </a:t>
            </a:r>
            <a:r>
              <a:rPr u="sng">
                <a:solidFill>
                  <a:srgbClr val="0000FF"/>
                </a:solidFill>
                <a:hlinkClick r:id="rId2" invalidUrl="" action="" tgtFrame="" tooltip="" history="1" highlightClick="0" endSnd="0"/>
              </a:rPr>
              <a:t>premium templates</a:t>
            </a:r>
            <a:r>
              <a:t>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272D4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" name="Group"/>
          <p:cNvGrpSpPr/>
          <p:nvPr/>
        </p:nvGrpSpPr>
        <p:grpSpPr>
          <a:xfrm>
            <a:off x="7467142" y="-12254"/>
            <a:ext cx="9449716" cy="12846291"/>
            <a:chOff x="0" y="0"/>
            <a:chExt cx="9449715" cy="12846290"/>
          </a:xfrm>
        </p:grpSpPr>
        <p:grpSp>
          <p:nvGrpSpPr>
            <p:cNvPr id="186" name="Group"/>
            <p:cNvGrpSpPr/>
            <p:nvPr/>
          </p:nvGrpSpPr>
          <p:grpSpPr>
            <a:xfrm>
              <a:off x="-1" y="0"/>
              <a:ext cx="9449717" cy="8238471"/>
              <a:chOff x="0" y="0"/>
              <a:chExt cx="9449715" cy="8238470"/>
            </a:xfrm>
          </p:grpSpPr>
          <p:sp>
            <p:nvSpPr>
              <p:cNvPr id="180" name="Google Shape;419;p52"/>
              <p:cNvSpPr/>
              <p:nvPr/>
            </p:nvSpPr>
            <p:spPr>
              <a:xfrm>
                <a:off x="3402945" y="7466611"/>
                <a:ext cx="2643825" cy="7718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35" y="0"/>
                      <a:pt x="0" y="4828"/>
                      <a:pt x="0" y="10767"/>
                    </a:cubicBezTo>
                    <a:cubicBezTo>
                      <a:pt x="0" y="16770"/>
                      <a:pt x="4835" y="21600"/>
                      <a:pt x="10800" y="21600"/>
                    </a:cubicBezTo>
                    <a:cubicBezTo>
                      <a:pt x="16765" y="21600"/>
                      <a:pt x="21600" y="16770"/>
                      <a:pt x="21600" y="10767"/>
                    </a:cubicBezTo>
                    <a:cubicBezTo>
                      <a:pt x="21600" y="4828"/>
                      <a:pt x="16765" y="0"/>
                      <a:pt x="10800" y="0"/>
                    </a:cubicBezTo>
                    <a:close/>
                  </a:path>
                </a:pathLst>
              </a:custGeom>
              <a:solidFill>
                <a:srgbClr val="6877A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spcBef>
                    <a:spcPts val="0"/>
                  </a:spcBef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81" name="Google Shape;421;p52"/>
              <p:cNvSpPr/>
              <p:nvPr/>
            </p:nvSpPr>
            <p:spPr>
              <a:xfrm>
                <a:off x="3406578" y="7016293"/>
                <a:ext cx="2643824" cy="7718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35" y="0"/>
                      <a:pt x="0" y="4830"/>
                      <a:pt x="0" y="10833"/>
                    </a:cubicBezTo>
                    <a:cubicBezTo>
                      <a:pt x="0" y="16772"/>
                      <a:pt x="4835" y="21600"/>
                      <a:pt x="10800" y="21600"/>
                    </a:cubicBezTo>
                    <a:cubicBezTo>
                      <a:pt x="16765" y="21600"/>
                      <a:pt x="21600" y="16772"/>
                      <a:pt x="21600" y="10833"/>
                    </a:cubicBezTo>
                    <a:cubicBezTo>
                      <a:pt x="21600" y="4830"/>
                      <a:pt x="16765" y="0"/>
                      <a:pt x="10800" y="0"/>
                    </a:cubicBezTo>
                    <a:close/>
                  </a:path>
                </a:pathLst>
              </a:custGeom>
              <a:solidFill>
                <a:srgbClr val="1A1E2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spcBef>
                    <a:spcPts val="0"/>
                  </a:spcBef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82" name="Google Shape;422;p52"/>
              <p:cNvSpPr/>
              <p:nvPr/>
            </p:nvSpPr>
            <p:spPr>
              <a:xfrm>
                <a:off x="1221091" y="4064000"/>
                <a:ext cx="7019353" cy="3476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6837" y="19325"/>
                    </a:lnTo>
                    <a:cubicBezTo>
                      <a:pt x="7076" y="20615"/>
                      <a:pt x="8755" y="21600"/>
                      <a:pt x="10793" y="21600"/>
                    </a:cubicBezTo>
                    <a:cubicBezTo>
                      <a:pt x="12785" y="21600"/>
                      <a:pt x="14435" y="20658"/>
                      <a:pt x="14733" y="19413"/>
                    </a:cubicBezTo>
                    <a:lnTo>
                      <a:pt x="21600" y="0"/>
                    </a:lnTo>
                    <a:cubicBezTo>
                      <a:pt x="21599" y="0"/>
                      <a:pt x="13987" y="1637"/>
                      <a:pt x="10800" y="2463"/>
                    </a:cubicBezTo>
                    <a:cubicBezTo>
                      <a:pt x="7606" y="1637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6877A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spcBef>
                    <a:spcPts val="0"/>
                  </a:spcBef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83" name="Google Shape;423;p52"/>
              <p:cNvSpPr/>
              <p:nvPr/>
            </p:nvSpPr>
            <p:spPr>
              <a:xfrm>
                <a:off x="1191947" y="2741746"/>
                <a:ext cx="7072796" cy="2341268"/>
              </a:xfrm>
              <a:prstGeom prst="ellipse">
                <a:avLst/>
              </a:prstGeom>
              <a:solidFill>
                <a:srgbClr val="1A1E2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spcBef>
                    <a:spcPts val="0"/>
                  </a:spcBef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84" name="Google Shape;425;p52"/>
              <p:cNvSpPr/>
              <p:nvPr/>
            </p:nvSpPr>
            <p:spPr>
              <a:xfrm>
                <a:off x="1191947" y="1864869"/>
                <a:ext cx="7072796" cy="2341356"/>
              </a:xfrm>
              <a:prstGeom prst="ellipse">
                <a:avLst/>
              </a:prstGeom>
              <a:solidFill>
                <a:srgbClr val="6877A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spcBef>
                    <a:spcPts val="0"/>
                  </a:spcBef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85" name="Google Shape;422;p52"/>
              <p:cNvSpPr/>
              <p:nvPr/>
            </p:nvSpPr>
            <p:spPr>
              <a:xfrm>
                <a:off x="0" y="-1"/>
                <a:ext cx="9449716" cy="34769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6837" y="19325"/>
                    </a:lnTo>
                    <a:cubicBezTo>
                      <a:pt x="7076" y="20615"/>
                      <a:pt x="8755" y="21600"/>
                      <a:pt x="10793" y="21600"/>
                    </a:cubicBezTo>
                    <a:cubicBezTo>
                      <a:pt x="12785" y="21600"/>
                      <a:pt x="14435" y="20658"/>
                      <a:pt x="14733" y="19413"/>
                    </a:cubicBez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DE9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914400">
                  <a:lnSpc>
                    <a:spcPct val="100000"/>
                  </a:lnSpc>
                  <a:spcBef>
                    <a:spcPts val="0"/>
                  </a:spcBef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87" name="Google Shape;1041;p64"/>
            <p:cNvSpPr/>
            <p:nvPr/>
          </p:nvSpPr>
          <p:spPr>
            <a:xfrm rot="20110952">
              <a:off x="3652933" y="8426018"/>
              <a:ext cx="1093444" cy="10934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6" h="21600" fill="norm" stroke="1" extrusionOk="0">
                  <a:moveTo>
                    <a:pt x="9838" y="0"/>
                  </a:moveTo>
                  <a:cubicBezTo>
                    <a:pt x="7324" y="0"/>
                    <a:pt x="4809" y="1056"/>
                    <a:pt x="2885" y="3167"/>
                  </a:cubicBezTo>
                  <a:cubicBezTo>
                    <a:pt x="-962" y="7391"/>
                    <a:pt x="-962" y="14209"/>
                    <a:pt x="2885" y="18433"/>
                  </a:cubicBezTo>
                  <a:cubicBezTo>
                    <a:pt x="4809" y="20544"/>
                    <a:pt x="7324" y="21600"/>
                    <a:pt x="9838" y="21600"/>
                  </a:cubicBezTo>
                  <a:cubicBezTo>
                    <a:pt x="12352" y="21600"/>
                    <a:pt x="14867" y="20544"/>
                    <a:pt x="16791" y="18433"/>
                  </a:cubicBezTo>
                  <a:cubicBezTo>
                    <a:pt x="20638" y="14209"/>
                    <a:pt x="20638" y="7391"/>
                    <a:pt x="16791" y="3167"/>
                  </a:cubicBezTo>
                  <a:cubicBezTo>
                    <a:pt x="14867" y="1056"/>
                    <a:pt x="12352" y="0"/>
                    <a:pt x="9838" y="0"/>
                  </a:cubicBezTo>
                  <a:close/>
                </a:path>
              </a:pathLst>
            </a:custGeom>
            <a:solidFill>
              <a:srgbClr val="4CD78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 defTabSz="914400">
                <a:lnSpc>
                  <a:spcPct val="100000"/>
                </a:lnSpc>
                <a:spcBef>
                  <a:spcPts val="0"/>
                </a:spcBef>
                <a:defRPr sz="50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$</a:t>
              </a:r>
            </a:p>
          </p:txBody>
        </p:sp>
        <p:sp>
          <p:nvSpPr>
            <p:cNvPr id="188" name="Google Shape;1041;p64"/>
            <p:cNvSpPr/>
            <p:nvPr/>
          </p:nvSpPr>
          <p:spPr>
            <a:xfrm rot="13569175">
              <a:off x="4791085" y="8551519"/>
              <a:ext cx="2321817" cy="2321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6" h="21600" fill="norm" stroke="1" extrusionOk="0">
                  <a:moveTo>
                    <a:pt x="9838" y="0"/>
                  </a:moveTo>
                  <a:cubicBezTo>
                    <a:pt x="7324" y="0"/>
                    <a:pt x="4809" y="1056"/>
                    <a:pt x="2885" y="3167"/>
                  </a:cubicBezTo>
                  <a:cubicBezTo>
                    <a:pt x="-962" y="7391"/>
                    <a:pt x="-962" y="14209"/>
                    <a:pt x="2885" y="18433"/>
                  </a:cubicBezTo>
                  <a:cubicBezTo>
                    <a:pt x="4809" y="20544"/>
                    <a:pt x="7324" y="21600"/>
                    <a:pt x="9838" y="21600"/>
                  </a:cubicBezTo>
                  <a:cubicBezTo>
                    <a:pt x="12352" y="21600"/>
                    <a:pt x="14867" y="20544"/>
                    <a:pt x="16791" y="18433"/>
                  </a:cubicBezTo>
                  <a:cubicBezTo>
                    <a:pt x="20638" y="14209"/>
                    <a:pt x="20638" y="7391"/>
                    <a:pt x="16791" y="3167"/>
                  </a:cubicBezTo>
                  <a:cubicBezTo>
                    <a:pt x="14867" y="1056"/>
                    <a:pt x="12352" y="0"/>
                    <a:pt x="9838" y="0"/>
                  </a:cubicBezTo>
                  <a:close/>
                </a:path>
              </a:pathLst>
            </a:custGeom>
            <a:solidFill>
              <a:srgbClr val="4CD78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 defTabSz="914400">
                <a:lnSpc>
                  <a:spcPct val="100000"/>
                </a:lnSpc>
                <a:spcBef>
                  <a:spcPts val="0"/>
                </a:spcBef>
                <a:defRPr sz="120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$</a:t>
              </a:r>
            </a:p>
          </p:txBody>
        </p:sp>
        <p:sp>
          <p:nvSpPr>
            <p:cNvPr id="189" name="Google Shape;1988;p83"/>
            <p:cNvSpPr/>
            <p:nvPr/>
          </p:nvSpPr>
          <p:spPr>
            <a:xfrm>
              <a:off x="2247288" y="12059336"/>
              <a:ext cx="4962113" cy="786955"/>
            </a:xfrm>
            <a:prstGeom prst="ellipse">
              <a:avLst/>
            </a:pr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914400">
                <a:lnSpc>
                  <a:spcPct val="100000"/>
                </a:lnSpc>
                <a:spcBef>
                  <a:spcPts val="0"/>
                </a:spcBef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90" name="Google Shape;1041;p64"/>
            <p:cNvSpPr/>
            <p:nvPr/>
          </p:nvSpPr>
          <p:spPr>
            <a:xfrm rot="360000">
              <a:off x="1995186" y="8898775"/>
              <a:ext cx="1627284" cy="16272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6" h="21600" fill="norm" stroke="1" extrusionOk="0">
                  <a:moveTo>
                    <a:pt x="9838" y="0"/>
                  </a:moveTo>
                  <a:cubicBezTo>
                    <a:pt x="7324" y="0"/>
                    <a:pt x="4809" y="1056"/>
                    <a:pt x="2885" y="3167"/>
                  </a:cubicBezTo>
                  <a:cubicBezTo>
                    <a:pt x="-962" y="7391"/>
                    <a:pt x="-962" y="14209"/>
                    <a:pt x="2885" y="18433"/>
                  </a:cubicBezTo>
                  <a:cubicBezTo>
                    <a:pt x="4809" y="20544"/>
                    <a:pt x="7324" y="21600"/>
                    <a:pt x="9838" y="21600"/>
                  </a:cubicBezTo>
                  <a:cubicBezTo>
                    <a:pt x="12352" y="21600"/>
                    <a:pt x="14867" y="20544"/>
                    <a:pt x="16791" y="18433"/>
                  </a:cubicBezTo>
                  <a:cubicBezTo>
                    <a:pt x="20638" y="14209"/>
                    <a:pt x="20638" y="7391"/>
                    <a:pt x="16791" y="3167"/>
                  </a:cubicBezTo>
                  <a:cubicBezTo>
                    <a:pt x="14867" y="1056"/>
                    <a:pt x="12352" y="0"/>
                    <a:pt x="9838" y="0"/>
                  </a:cubicBezTo>
                  <a:close/>
                </a:path>
              </a:pathLst>
            </a:custGeom>
            <a:solidFill>
              <a:srgbClr val="4CD78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lnSpc>
                  <a:spcPct val="100000"/>
                </a:lnSpc>
                <a:spcBef>
                  <a:spcPts val="0"/>
                </a:spcBef>
                <a:defRPr sz="100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$</a:t>
              </a:r>
            </a:p>
          </p:txBody>
        </p:sp>
        <p:sp>
          <p:nvSpPr>
            <p:cNvPr id="191" name="Google Shape;1041;p64"/>
            <p:cNvSpPr/>
            <p:nvPr/>
          </p:nvSpPr>
          <p:spPr>
            <a:xfrm rot="360000">
              <a:off x="3537191" y="10111034"/>
              <a:ext cx="1324929" cy="1324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6" h="21600" fill="norm" stroke="1" extrusionOk="0">
                  <a:moveTo>
                    <a:pt x="9838" y="0"/>
                  </a:moveTo>
                  <a:cubicBezTo>
                    <a:pt x="7324" y="0"/>
                    <a:pt x="4809" y="1056"/>
                    <a:pt x="2885" y="3167"/>
                  </a:cubicBezTo>
                  <a:cubicBezTo>
                    <a:pt x="-962" y="7391"/>
                    <a:pt x="-962" y="14209"/>
                    <a:pt x="2885" y="18433"/>
                  </a:cubicBezTo>
                  <a:cubicBezTo>
                    <a:pt x="4809" y="20544"/>
                    <a:pt x="7324" y="21600"/>
                    <a:pt x="9838" y="21600"/>
                  </a:cubicBezTo>
                  <a:cubicBezTo>
                    <a:pt x="12352" y="21600"/>
                    <a:pt x="14867" y="20544"/>
                    <a:pt x="16791" y="18433"/>
                  </a:cubicBezTo>
                  <a:cubicBezTo>
                    <a:pt x="20638" y="14209"/>
                    <a:pt x="20638" y="7391"/>
                    <a:pt x="16791" y="3167"/>
                  </a:cubicBezTo>
                  <a:cubicBezTo>
                    <a:pt x="14867" y="1056"/>
                    <a:pt x="12352" y="0"/>
                    <a:pt x="9838" y="0"/>
                  </a:cubicBezTo>
                  <a:close/>
                </a:path>
              </a:pathLst>
            </a:custGeom>
            <a:solidFill>
              <a:srgbClr val="4CD78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 defTabSz="914400">
                <a:lnSpc>
                  <a:spcPct val="100000"/>
                </a:lnSpc>
                <a:spcBef>
                  <a:spcPts val="0"/>
                </a:spcBef>
                <a:defRPr sz="70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$</a:t>
              </a:r>
            </a:p>
          </p:txBody>
        </p:sp>
        <p:sp>
          <p:nvSpPr>
            <p:cNvPr id="192" name="Google Shape;1041;p64"/>
            <p:cNvSpPr/>
            <p:nvPr/>
          </p:nvSpPr>
          <p:spPr>
            <a:xfrm rot="20110952">
              <a:off x="2603636" y="11174572"/>
              <a:ext cx="1093444" cy="1093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6" h="21600" fill="norm" stroke="1" extrusionOk="0">
                  <a:moveTo>
                    <a:pt x="9838" y="0"/>
                  </a:moveTo>
                  <a:cubicBezTo>
                    <a:pt x="7324" y="0"/>
                    <a:pt x="4809" y="1056"/>
                    <a:pt x="2885" y="3167"/>
                  </a:cubicBezTo>
                  <a:cubicBezTo>
                    <a:pt x="-962" y="7391"/>
                    <a:pt x="-962" y="14209"/>
                    <a:pt x="2885" y="18433"/>
                  </a:cubicBezTo>
                  <a:cubicBezTo>
                    <a:pt x="4809" y="20544"/>
                    <a:pt x="7324" y="21600"/>
                    <a:pt x="9838" y="21600"/>
                  </a:cubicBezTo>
                  <a:cubicBezTo>
                    <a:pt x="12352" y="21600"/>
                    <a:pt x="14867" y="20544"/>
                    <a:pt x="16791" y="18433"/>
                  </a:cubicBezTo>
                  <a:cubicBezTo>
                    <a:pt x="20638" y="14209"/>
                    <a:pt x="20638" y="7391"/>
                    <a:pt x="16791" y="3167"/>
                  </a:cubicBezTo>
                  <a:cubicBezTo>
                    <a:pt x="14867" y="1056"/>
                    <a:pt x="12352" y="0"/>
                    <a:pt x="9838" y="0"/>
                  </a:cubicBezTo>
                  <a:close/>
                </a:path>
              </a:pathLst>
            </a:custGeom>
            <a:solidFill>
              <a:srgbClr val="4CD78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 defTabSz="914400">
                <a:lnSpc>
                  <a:spcPct val="100000"/>
                </a:lnSpc>
                <a:spcBef>
                  <a:spcPts val="0"/>
                </a:spcBef>
                <a:defRPr sz="50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$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"/>
          <p:cNvSpPr/>
          <p:nvPr/>
        </p:nvSpPr>
        <p:spPr>
          <a:xfrm>
            <a:off x="-10575" y="6026845"/>
            <a:ext cx="24405150" cy="76688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9870"/>
                </a:moveTo>
                <a:cubicBezTo>
                  <a:pt x="2526" y="14110"/>
                  <a:pt x="5614" y="14362"/>
                  <a:pt x="8217" y="10540"/>
                </a:cubicBezTo>
                <a:cubicBezTo>
                  <a:pt x="10121" y="7746"/>
                  <a:pt x="11698" y="2818"/>
                  <a:pt x="13835" y="2121"/>
                </a:cubicBezTo>
                <a:cubicBezTo>
                  <a:pt x="15285" y="1647"/>
                  <a:pt x="16705" y="3313"/>
                  <a:pt x="18161" y="3328"/>
                </a:cubicBezTo>
                <a:cubicBezTo>
                  <a:pt x="19393" y="3340"/>
                  <a:pt x="20594" y="2172"/>
                  <a:pt x="21592" y="0"/>
                </a:cubicBezTo>
                <a:lnTo>
                  <a:pt x="21600" y="21600"/>
                </a:lnTo>
                <a:lnTo>
                  <a:pt x="10" y="21600"/>
                </a:lnTo>
                <a:lnTo>
                  <a:pt x="0" y="9870"/>
                </a:lnTo>
                <a:close/>
              </a:path>
            </a:pathLst>
          </a:custGeom>
          <a:solidFill>
            <a:srgbClr val="4B59C2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lnSpc>
                <a:spcPct val="100000"/>
              </a:lnSpc>
              <a:spcBef>
                <a:spcPts val="0"/>
              </a:spcBef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96" name="Here are the 3 goals we’re looking to attain by the end of the year."/>
          <p:cNvSpPr txBox="1"/>
          <p:nvPr/>
        </p:nvSpPr>
        <p:spPr>
          <a:xfrm>
            <a:off x="1249459" y="3704699"/>
            <a:ext cx="22452705" cy="1458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2333" tIns="42333" rIns="42333" bIns="42333" anchor="ctr"/>
          <a:lstStyle>
            <a:lvl1pPr defTabSz="5842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Here are the 3 goals we’re looking to attain by the end of the year.</a:t>
            </a:r>
          </a:p>
        </p:txBody>
      </p:sp>
      <p:sp>
        <p:nvSpPr>
          <p:cNvPr id="197" name="Shape"/>
          <p:cNvSpPr/>
          <p:nvPr/>
        </p:nvSpPr>
        <p:spPr>
          <a:xfrm>
            <a:off x="2125" y="7610879"/>
            <a:ext cx="24405150" cy="61003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9870"/>
                </a:moveTo>
                <a:cubicBezTo>
                  <a:pt x="2526" y="14110"/>
                  <a:pt x="5614" y="14362"/>
                  <a:pt x="8217" y="10540"/>
                </a:cubicBezTo>
                <a:cubicBezTo>
                  <a:pt x="10121" y="7746"/>
                  <a:pt x="11698" y="2818"/>
                  <a:pt x="13835" y="2121"/>
                </a:cubicBezTo>
                <a:cubicBezTo>
                  <a:pt x="15285" y="1647"/>
                  <a:pt x="16705" y="3313"/>
                  <a:pt x="18161" y="3328"/>
                </a:cubicBezTo>
                <a:cubicBezTo>
                  <a:pt x="19393" y="3340"/>
                  <a:pt x="20594" y="2172"/>
                  <a:pt x="21592" y="0"/>
                </a:cubicBezTo>
                <a:lnTo>
                  <a:pt x="21600" y="21600"/>
                </a:lnTo>
                <a:lnTo>
                  <a:pt x="10" y="21600"/>
                </a:lnTo>
                <a:lnTo>
                  <a:pt x="0" y="9870"/>
                </a:lnTo>
                <a:close/>
              </a:path>
            </a:pathLst>
          </a:custGeom>
          <a:solidFill>
            <a:srgbClr val="272E65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lnSpc>
                <a:spcPct val="100000"/>
              </a:lnSpc>
              <a:spcBef>
                <a:spcPts val="0"/>
              </a:spcBef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210" name="Group"/>
          <p:cNvGrpSpPr/>
          <p:nvPr/>
        </p:nvGrpSpPr>
        <p:grpSpPr>
          <a:xfrm>
            <a:off x="1151401" y="6004518"/>
            <a:ext cx="22131999" cy="5742071"/>
            <a:chOff x="0" y="0"/>
            <a:chExt cx="22131997" cy="5742069"/>
          </a:xfrm>
        </p:grpSpPr>
        <p:sp>
          <p:nvSpPr>
            <p:cNvPr id="198" name="Rectangle"/>
            <p:cNvSpPr/>
            <p:nvPr/>
          </p:nvSpPr>
          <p:spPr>
            <a:xfrm>
              <a:off x="13142" y="0"/>
              <a:ext cx="6920487" cy="5742070"/>
            </a:xfrm>
            <a:prstGeom prst="rect">
              <a:avLst/>
            </a:prstGeom>
            <a:solidFill>
              <a:srgbClr val="F5F6F8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16546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99" name="Line"/>
            <p:cNvSpPr/>
            <p:nvPr/>
          </p:nvSpPr>
          <p:spPr>
            <a:xfrm>
              <a:off x="0" y="26362"/>
              <a:ext cx="6944387" cy="1"/>
            </a:xfrm>
            <a:prstGeom prst="line">
              <a:avLst/>
            </a:prstGeom>
            <a:noFill/>
            <a:ln w="63500" cap="flat">
              <a:solidFill>
                <a:srgbClr val="414CA7"/>
              </a:solidFill>
              <a:prstDash val="solid"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 defTabSz="760677">
                <a:lnSpc>
                  <a:spcPct val="100000"/>
                </a:lnSpc>
                <a:spcBef>
                  <a:spcPts val="0"/>
                </a:spcBef>
                <a:defRPr sz="2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00" name="Goal 1"/>
            <p:cNvSpPr txBox="1"/>
            <p:nvPr/>
          </p:nvSpPr>
          <p:spPr>
            <a:xfrm>
              <a:off x="336882" y="1035790"/>
              <a:ext cx="6137553" cy="14586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defTabSz="1026914">
                <a:spcBef>
                  <a:spcPts val="0"/>
                </a:spcBef>
                <a:defRPr b="1" spc="79" sz="8000">
                  <a:solidFill>
                    <a:srgbClr val="53585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Goal 1</a:t>
              </a:r>
            </a:p>
          </p:txBody>
        </p:sp>
        <p:sp>
          <p:nvSpPr>
            <p:cNvPr id="201" name="Rectangle"/>
            <p:cNvSpPr/>
            <p:nvPr/>
          </p:nvSpPr>
          <p:spPr>
            <a:xfrm>
              <a:off x="7643157" y="22326"/>
              <a:ext cx="6880948" cy="5707911"/>
            </a:xfrm>
            <a:prstGeom prst="rect">
              <a:avLst/>
            </a:prstGeom>
            <a:solidFill>
              <a:srgbClr val="F5F6F8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16546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02" name="Line"/>
            <p:cNvSpPr/>
            <p:nvPr/>
          </p:nvSpPr>
          <p:spPr>
            <a:xfrm>
              <a:off x="7611187" y="26362"/>
              <a:ext cx="6912917" cy="1"/>
            </a:xfrm>
            <a:prstGeom prst="line">
              <a:avLst/>
            </a:prstGeom>
            <a:noFill/>
            <a:ln w="63500" cap="flat">
              <a:solidFill>
                <a:srgbClr val="414CA7"/>
              </a:solidFill>
              <a:prstDash val="solid"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 defTabSz="760677">
                <a:lnSpc>
                  <a:spcPct val="100000"/>
                </a:lnSpc>
                <a:spcBef>
                  <a:spcPts val="0"/>
                </a:spcBef>
                <a:defRPr sz="2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03" name="Rectangle"/>
            <p:cNvSpPr/>
            <p:nvPr/>
          </p:nvSpPr>
          <p:spPr>
            <a:xfrm>
              <a:off x="15273173" y="22326"/>
              <a:ext cx="6827106" cy="5707911"/>
            </a:xfrm>
            <a:prstGeom prst="rect">
              <a:avLst/>
            </a:prstGeom>
            <a:solidFill>
              <a:srgbClr val="F5F6F8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16546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04" name="Line"/>
            <p:cNvSpPr/>
            <p:nvPr/>
          </p:nvSpPr>
          <p:spPr>
            <a:xfrm>
              <a:off x="15273173" y="26362"/>
              <a:ext cx="6858825" cy="1"/>
            </a:xfrm>
            <a:prstGeom prst="line">
              <a:avLst/>
            </a:prstGeom>
            <a:noFill/>
            <a:ln w="63500" cap="flat">
              <a:solidFill>
                <a:srgbClr val="414CA7"/>
              </a:solidFill>
              <a:prstDash val="solid"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 algn="ctr" defTabSz="760677">
                <a:lnSpc>
                  <a:spcPct val="100000"/>
                </a:lnSpc>
                <a:spcBef>
                  <a:spcPts val="0"/>
                </a:spcBef>
                <a:defRPr sz="2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05" name="Paying customers"/>
            <p:cNvSpPr txBox="1"/>
            <p:nvPr/>
          </p:nvSpPr>
          <p:spPr>
            <a:xfrm>
              <a:off x="386388" y="2677505"/>
              <a:ext cx="6137553" cy="14586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defTabSz="1026914">
                <a:spcBef>
                  <a:spcPts val="0"/>
                </a:spcBef>
                <a:defRPr spc="39" sz="4000">
                  <a:solidFill>
                    <a:srgbClr val="53585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Paying customers</a:t>
              </a:r>
            </a:p>
          </p:txBody>
        </p:sp>
        <p:sp>
          <p:nvSpPr>
            <p:cNvPr id="206" name="Monthly recurring revenue"/>
            <p:cNvSpPr txBox="1"/>
            <p:nvPr/>
          </p:nvSpPr>
          <p:spPr>
            <a:xfrm>
              <a:off x="8022845" y="2933375"/>
              <a:ext cx="6137554" cy="14586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defTabSz="1026914">
                <a:spcBef>
                  <a:spcPts val="0"/>
                </a:spcBef>
                <a:defRPr spc="39" sz="4000">
                  <a:solidFill>
                    <a:srgbClr val="53585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Monthly recurring revenue</a:t>
              </a:r>
            </a:p>
          </p:txBody>
        </p:sp>
        <p:sp>
          <p:nvSpPr>
            <p:cNvPr id="207" name="Monthly growth"/>
            <p:cNvSpPr txBox="1"/>
            <p:nvPr/>
          </p:nvSpPr>
          <p:spPr>
            <a:xfrm>
              <a:off x="15633808" y="2677505"/>
              <a:ext cx="6137554" cy="14586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defTabSz="1026914">
                <a:spcBef>
                  <a:spcPts val="0"/>
                </a:spcBef>
                <a:defRPr spc="39" sz="4000">
                  <a:solidFill>
                    <a:srgbClr val="53585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Monthly growth</a:t>
              </a:r>
            </a:p>
          </p:txBody>
        </p:sp>
        <p:sp>
          <p:nvSpPr>
            <p:cNvPr id="208" name="Goal 2"/>
            <p:cNvSpPr txBox="1"/>
            <p:nvPr/>
          </p:nvSpPr>
          <p:spPr>
            <a:xfrm>
              <a:off x="8034624" y="1035790"/>
              <a:ext cx="6137553" cy="14586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defTabSz="1026914">
                <a:spcBef>
                  <a:spcPts val="0"/>
                </a:spcBef>
                <a:defRPr b="1" spc="79" sz="8000">
                  <a:solidFill>
                    <a:srgbClr val="53585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Goal 2</a:t>
              </a:r>
            </a:p>
          </p:txBody>
        </p:sp>
        <p:sp>
          <p:nvSpPr>
            <p:cNvPr id="209" name="Goal 3"/>
            <p:cNvSpPr txBox="1"/>
            <p:nvPr/>
          </p:nvSpPr>
          <p:spPr>
            <a:xfrm>
              <a:off x="15617949" y="1035790"/>
              <a:ext cx="6137553" cy="14586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defTabSz="1026914">
                <a:spcBef>
                  <a:spcPts val="0"/>
                </a:spcBef>
                <a:defRPr b="1" spc="79" sz="8000">
                  <a:solidFill>
                    <a:srgbClr val="53585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Goal 3</a:t>
              </a:r>
            </a:p>
          </p:txBody>
        </p:sp>
      </p:grpSp>
      <p:sp>
        <p:nvSpPr>
          <p:cNvPr id="211" name="Slide Title — Marketing Goals"/>
          <p:cNvSpPr txBox="1"/>
          <p:nvPr/>
        </p:nvSpPr>
        <p:spPr>
          <a:xfrm>
            <a:off x="1168427" y="911539"/>
            <a:ext cx="10891680" cy="2446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lnSpc>
                <a:spcPct val="100000"/>
              </a:lnSpc>
              <a:spcBef>
                <a:spcPts val="0"/>
              </a:spcBef>
              <a:defRPr b="1" sz="8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Slide Title — Marketing Goals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roup"/>
          <p:cNvGrpSpPr/>
          <p:nvPr/>
        </p:nvGrpSpPr>
        <p:grpSpPr>
          <a:xfrm>
            <a:off x="2017406" y="5179544"/>
            <a:ext cx="5115711" cy="7763029"/>
            <a:chOff x="0" y="0"/>
            <a:chExt cx="5115710" cy="7763027"/>
          </a:xfrm>
        </p:grpSpPr>
        <p:sp>
          <p:nvSpPr>
            <p:cNvPr id="213" name="Rounded Rectangle"/>
            <p:cNvSpPr/>
            <p:nvPr/>
          </p:nvSpPr>
          <p:spPr>
            <a:xfrm>
              <a:off x="0" y="623417"/>
              <a:ext cx="5112466" cy="7139611"/>
            </a:xfrm>
            <a:prstGeom prst="roundRect">
              <a:avLst>
                <a:gd name="adj" fmla="val 1292"/>
              </a:avLst>
            </a:prstGeom>
            <a:solidFill>
              <a:srgbClr val="FFE2F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>
                <a:lnSpc>
                  <a:spcPct val="100000"/>
                </a:lnSpc>
                <a:spcBef>
                  <a:spcPts val="0"/>
                </a:spcBef>
                <a:defRPr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14" name="Rectangle"/>
            <p:cNvSpPr/>
            <p:nvPr/>
          </p:nvSpPr>
          <p:spPr>
            <a:xfrm>
              <a:off x="0" y="623423"/>
              <a:ext cx="5115711" cy="1550739"/>
            </a:xfrm>
            <a:prstGeom prst="roundRect">
              <a:avLst>
                <a:gd name="adj" fmla="val 0"/>
              </a:avLst>
            </a:prstGeom>
            <a:solidFill>
              <a:srgbClr val="CA429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>
                <a:lnSpc>
                  <a:spcPct val="100000"/>
                </a:lnSpc>
                <a:spcBef>
                  <a:spcPts val="0"/>
                </a:spcBef>
                <a:defRPr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15" name="Title"/>
            <p:cNvSpPr txBox="1"/>
            <p:nvPr/>
          </p:nvSpPr>
          <p:spPr>
            <a:xfrm>
              <a:off x="625056" y="996887"/>
              <a:ext cx="1772506" cy="7311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lnSpc>
                  <a:spcPct val="100000"/>
                </a:lnSpc>
                <a:spcBef>
                  <a:spcPts val="0"/>
                </a:spcBef>
                <a:defRPr b="1" sz="35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Title</a:t>
              </a:r>
            </a:p>
          </p:txBody>
        </p:sp>
        <p:sp>
          <p:nvSpPr>
            <p:cNvPr id="216" name="Put your details right here."/>
            <p:cNvSpPr txBox="1"/>
            <p:nvPr/>
          </p:nvSpPr>
          <p:spPr>
            <a:xfrm>
              <a:off x="625056" y="2699691"/>
              <a:ext cx="3411031" cy="10591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lnSpc>
                  <a:spcPct val="100000"/>
                </a:lnSpc>
                <a:spcBef>
                  <a:spcPts val="0"/>
                </a:spcBef>
                <a:defRPr sz="2500">
                  <a:solidFill>
                    <a:srgbClr val="53585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Put your details right here.</a:t>
              </a:r>
            </a:p>
          </p:txBody>
        </p:sp>
        <p:sp>
          <p:nvSpPr>
            <p:cNvPr id="217" name="Rounded Rectangle"/>
            <p:cNvSpPr/>
            <p:nvPr/>
          </p:nvSpPr>
          <p:spPr>
            <a:xfrm>
              <a:off x="627" y="0"/>
              <a:ext cx="1051627" cy="1124658"/>
            </a:xfrm>
            <a:prstGeom prst="roundRect">
              <a:avLst>
                <a:gd name="adj" fmla="val 10172"/>
              </a:avLst>
            </a:prstGeom>
            <a:solidFill>
              <a:srgbClr val="CA429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>
                <a:lnSpc>
                  <a:spcPct val="100000"/>
                </a:lnSpc>
                <a:spcBef>
                  <a:spcPts val="0"/>
                </a:spcBef>
                <a:defRPr b="1" sz="2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18" name="1"/>
            <p:cNvSpPr txBox="1"/>
            <p:nvPr/>
          </p:nvSpPr>
          <p:spPr>
            <a:xfrm>
              <a:off x="0" y="149899"/>
              <a:ext cx="988965" cy="8248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914400">
                <a:lnSpc>
                  <a:spcPct val="100000"/>
                </a:lnSpc>
                <a:spcBef>
                  <a:spcPts val="0"/>
                </a:spcBef>
                <a:defRPr b="1" sz="42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1</a:t>
              </a:r>
            </a:p>
          </p:txBody>
        </p:sp>
      </p:grpSp>
      <p:grpSp>
        <p:nvGrpSpPr>
          <p:cNvPr id="227" name="Group"/>
          <p:cNvGrpSpPr/>
          <p:nvPr/>
        </p:nvGrpSpPr>
        <p:grpSpPr>
          <a:xfrm>
            <a:off x="7103658" y="5179544"/>
            <a:ext cx="5067035" cy="7763037"/>
            <a:chOff x="0" y="0"/>
            <a:chExt cx="5067033" cy="7763036"/>
          </a:xfrm>
        </p:grpSpPr>
        <p:sp>
          <p:nvSpPr>
            <p:cNvPr id="220" name="Rectangle"/>
            <p:cNvSpPr/>
            <p:nvPr/>
          </p:nvSpPr>
          <p:spPr>
            <a:xfrm rot="10800000">
              <a:off x="3" y="623426"/>
              <a:ext cx="5051294" cy="7139610"/>
            </a:xfrm>
            <a:prstGeom prst="rect">
              <a:avLst/>
            </a:prstGeom>
            <a:solidFill>
              <a:srgbClr val="F9FAF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>
                <a:lnSpc>
                  <a:spcPct val="100000"/>
                </a:lnSpc>
                <a:spcBef>
                  <a:spcPts val="0"/>
                </a:spcBef>
                <a:defRPr sz="1800">
                  <a:solidFill>
                    <a:srgbClr val="595959"/>
                  </a:solidFill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221" name="Rectangle"/>
            <p:cNvSpPr/>
            <p:nvPr/>
          </p:nvSpPr>
          <p:spPr>
            <a:xfrm rot="10800000">
              <a:off x="0" y="623423"/>
              <a:ext cx="5067034" cy="1550737"/>
            </a:xfrm>
            <a:prstGeom prst="rect">
              <a:avLst/>
            </a:prstGeom>
            <a:solidFill>
              <a:srgbClr val="A6AAA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>
                <a:lnSpc>
                  <a:spcPct val="100000"/>
                </a:lnSpc>
                <a:spcBef>
                  <a:spcPts val="0"/>
                </a:spcBef>
                <a:defRPr sz="1800">
                  <a:solidFill>
                    <a:srgbClr val="595959"/>
                  </a:solidFill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222" name="Title"/>
            <p:cNvSpPr txBox="1"/>
            <p:nvPr/>
          </p:nvSpPr>
          <p:spPr>
            <a:xfrm>
              <a:off x="479963" y="996887"/>
              <a:ext cx="1642216" cy="7311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lnSpc>
                  <a:spcPct val="100000"/>
                </a:lnSpc>
                <a:spcBef>
                  <a:spcPts val="0"/>
                </a:spcBef>
                <a:defRPr b="1" sz="35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Title</a:t>
              </a:r>
            </a:p>
          </p:txBody>
        </p:sp>
        <p:sp>
          <p:nvSpPr>
            <p:cNvPr id="223" name="Put your details right here."/>
            <p:cNvSpPr txBox="1"/>
            <p:nvPr/>
          </p:nvSpPr>
          <p:spPr>
            <a:xfrm>
              <a:off x="568562" y="2699691"/>
              <a:ext cx="3411031" cy="10591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lnSpc>
                  <a:spcPct val="100000"/>
                </a:lnSpc>
                <a:spcBef>
                  <a:spcPts val="0"/>
                </a:spcBef>
                <a:defRPr sz="2500">
                  <a:solidFill>
                    <a:srgbClr val="53585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Put your details right here.</a:t>
              </a:r>
            </a:p>
          </p:txBody>
        </p:sp>
        <p:grpSp>
          <p:nvGrpSpPr>
            <p:cNvPr id="226" name="Group"/>
            <p:cNvGrpSpPr/>
            <p:nvPr/>
          </p:nvGrpSpPr>
          <p:grpSpPr>
            <a:xfrm>
              <a:off x="0" y="0"/>
              <a:ext cx="1051627" cy="1124658"/>
              <a:chOff x="0" y="0"/>
              <a:chExt cx="1051626" cy="1124657"/>
            </a:xfrm>
          </p:grpSpPr>
          <p:sp>
            <p:nvSpPr>
              <p:cNvPr id="224" name="Rounded Rectangle"/>
              <p:cNvSpPr/>
              <p:nvPr/>
            </p:nvSpPr>
            <p:spPr>
              <a:xfrm>
                <a:off x="0" y="0"/>
                <a:ext cx="1051627" cy="1124658"/>
              </a:xfrm>
              <a:prstGeom prst="roundRect">
                <a:avLst>
                  <a:gd name="adj" fmla="val 10172"/>
                </a:avLst>
              </a:prstGeom>
              <a:solidFill>
                <a:srgbClr val="A6AAA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  <a:spcBef>
                    <a:spcPts val="0"/>
                  </a:spcBef>
                  <a:defRPr b="1" sz="24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25" name="2"/>
              <p:cNvSpPr txBox="1"/>
              <p:nvPr/>
            </p:nvSpPr>
            <p:spPr>
              <a:xfrm>
                <a:off x="31330" y="149899"/>
                <a:ext cx="988966" cy="82485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noAutofit/>
              </a:bodyPr>
              <a:lstStyle>
                <a:lvl1pPr algn="ctr" defTabSz="914400">
                  <a:lnSpc>
                    <a:spcPct val="100000"/>
                  </a:lnSpc>
                  <a:spcBef>
                    <a:spcPts val="0"/>
                  </a:spcBef>
                  <a:defRPr b="1" sz="42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/>
                <a:r>
                  <a:t>2</a:t>
                </a:r>
              </a:p>
            </p:txBody>
          </p:sp>
        </p:grpSp>
      </p:grpSp>
      <p:grpSp>
        <p:nvGrpSpPr>
          <p:cNvPr id="235" name="Group"/>
          <p:cNvGrpSpPr/>
          <p:nvPr/>
        </p:nvGrpSpPr>
        <p:grpSpPr>
          <a:xfrm>
            <a:off x="12153518" y="5179541"/>
            <a:ext cx="5152666" cy="7763036"/>
            <a:chOff x="0" y="0"/>
            <a:chExt cx="5152665" cy="7763034"/>
          </a:xfrm>
        </p:grpSpPr>
        <p:sp>
          <p:nvSpPr>
            <p:cNvPr id="228" name="Rectangle"/>
            <p:cNvSpPr/>
            <p:nvPr/>
          </p:nvSpPr>
          <p:spPr>
            <a:xfrm>
              <a:off x="0" y="623425"/>
              <a:ext cx="5152666" cy="7139610"/>
            </a:xfrm>
            <a:prstGeom prst="rect">
              <a:avLst/>
            </a:prstGeom>
            <a:solidFill>
              <a:srgbClr val="E2F2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>
                <a:lnSpc>
                  <a:spcPct val="100000"/>
                </a:lnSpc>
                <a:spcBef>
                  <a:spcPts val="0"/>
                </a:spcBef>
                <a:defRPr sz="1800">
                  <a:solidFill>
                    <a:srgbClr val="595959"/>
                  </a:solidFill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229" name="Put your details right here."/>
            <p:cNvSpPr txBox="1"/>
            <p:nvPr/>
          </p:nvSpPr>
          <p:spPr>
            <a:xfrm>
              <a:off x="793267" y="2699691"/>
              <a:ext cx="3411030" cy="10591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lnSpc>
                  <a:spcPct val="100000"/>
                </a:lnSpc>
                <a:spcBef>
                  <a:spcPts val="0"/>
                </a:spcBef>
                <a:defRPr sz="2500">
                  <a:solidFill>
                    <a:srgbClr val="53585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Put your details right here.</a:t>
              </a:r>
            </a:p>
          </p:txBody>
        </p:sp>
        <p:sp>
          <p:nvSpPr>
            <p:cNvPr id="230" name="Rectangle"/>
            <p:cNvSpPr/>
            <p:nvPr/>
          </p:nvSpPr>
          <p:spPr>
            <a:xfrm>
              <a:off x="0" y="623421"/>
              <a:ext cx="5152486" cy="1550741"/>
            </a:xfrm>
            <a:prstGeom prst="rect">
              <a:avLst/>
            </a:prstGeom>
            <a:solidFill>
              <a:srgbClr val="414CA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>
                <a:lnSpc>
                  <a:spcPct val="100000"/>
                </a:lnSpc>
                <a:spcBef>
                  <a:spcPts val="0"/>
                </a:spcBef>
                <a:defRPr sz="1800">
                  <a:solidFill>
                    <a:srgbClr val="595959"/>
                  </a:solidFill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231" name="Title"/>
            <p:cNvSpPr txBox="1"/>
            <p:nvPr/>
          </p:nvSpPr>
          <p:spPr>
            <a:xfrm>
              <a:off x="746524" y="996887"/>
              <a:ext cx="1642217" cy="7311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lnSpc>
                  <a:spcPct val="100000"/>
                </a:lnSpc>
                <a:spcBef>
                  <a:spcPts val="0"/>
                </a:spcBef>
                <a:defRPr b="1" sz="35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Title</a:t>
              </a:r>
            </a:p>
          </p:txBody>
        </p:sp>
        <p:grpSp>
          <p:nvGrpSpPr>
            <p:cNvPr id="234" name="Group"/>
            <p:cNvGrpSpPr/>
            <p:nvPr/>
          </p:nvGrpSpPr>
          <p:grpSpPr>
            <a:xfrm>
              <a:off x="0" y="0"/>
              <a:ext cx="1051627" cy="1124658"/>
              <a:chOff x="0" y="0"/>
              <a:chExt cx="1051626" cy="1124657"/>
            </a:xfrm>
          </p:grpSpPr>
          <p:sp>
            <p:nvSpPr>
              <p:cNvPr id="232" name="Rounded Rectangle"/>
              <p:cNvSpPr/>
              <p:nvPr/>
            </p:nvSpPr>
            <p:spPr>
              <a:xfrm>
                <a:off x="0" y="0"/>
                <a:ext cx="1051627" cy="1124658"/>
              </a:xfrm>
              <a:prstGeom prst="roundRect">
                <a:avLst>
                  <a:gd name="adj" fmla="val 10172"/>
                </a:avLst>
              </a:prstGeom>
              <a:solidFill>
                <a:srgbClr val="414C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  <a:spcBef>
                    <a:spcPts val="0"/>
                  </a:spcBef>
                  <a:defRPr b="1" sz="24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33" name="3"/>
              <p:cNvSpPr txBox="1"/>
              <p:nvPr/>
            </p:nvSpPr>
            <p:spPr>
              <a:xfrm>
                <a:off x="31330" y="149899"/>
                <a:ext cx="988966" cy="82485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noAutofit/>
              </a:bodyPr>
              <a:lstStyle>
                <a:lvl1pPr algn="ctr" defTabSz="914400">
                  <a:lnSpc>
                    <a:spcPct val="100000"/>
                  </a:lnSpc>
                  <a:spcBef>
                    <a:spcPts val="0"/>
                  </a:spcBef>
                  <a:defRPr b="1" sz="42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/>
                <a:r>
                  <a:t>3</a:t>
                </a:r>
              </a:p>
            </p:txBody>
          </p:sp>
        </p:grpSp>
      </p:grpSp>
      <p:grpSp>
        <p:nvGrpSpPr>
          <p:cNvPr id="243" name="Group"/>
          <p:cNvGrpSpPr/>
          <p:nvPr/>
        </p:nvGrpSpPr>
        <p:grpSpPr>
          <a:xfrm>
            <a:off x="17301907" y="5179544"/>
            <a:ext cx="5064688" cy="7763029"/>
            <a:chOff x="0" y="0"/>
            <a:chExt cx="5064686" cy="7763027"/>
          </a:xfrm>
        </p:grpSpPr>
        <p:sp>
          <p:nvSpPr>
            <p:cNvPr id="236" name="Rectangle"/>
            <p:cNvSpPr/>
            <p:nvPr/>
          </p:nvSpPr>
          <p:spPr>
            <a:xfrm>
              <a:off x="18675" y="623417"/>
              <a:ext cx="5046012" cy="7139611"/>
            </a:xfrm>
            <a:prstGeom prst="roundRect">
              <a:avLst>
                <a:gd name="adj" fmla="val 0"/>
              </a:avLst>
            </a:prstGeom>
            <a:solidFill>
              <a:srgbClr val="DAFFE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>
                <a:lnSpc>
                  <a:spcPct val="100000"/>
                </a:lnSpc>
                <a:spcBef>
                  <a:spcPts val="0"/>
                </a:spcBef>
                <a:defRPr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37" name="Rectangle"/>
            <p:cNvSpPr/>
            <p:nvPr/>
          </p:nvSpPr>
          <p:spPr>
            <a:xfrm>
              <a:off x="0" y="623419"/>
              <a:ext cx="5064687" cy="1550743"/>
            </a:xfrm>
            <a:prstGeom prst="roundRect">
              <a:avLst>
                <a:gd name="adj" fmla="val 0"/>
              </a:avLst>
            </a:prstGeom>
            <a:solidFill>
              <a:srgbClr val="4CD78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>
                <a:lnSpc>
                  <a:spcPct val="100000"/>
                </a:lnSpc>
                <a:spcBef>
                  <a:spcPts val="0"/>
                </a:spcBef>
                <a:defRPr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38" name="Title"/>
            <p:cNvSpPr txBox="1"/>
            <p:nvPr/>
          </p:nvSpPr>
          <p:spPr>
            <a:xfrm>
              <a:off x="430233" y="996887"/>
              <a:ext cx="1642216" cy="7311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lnSpc>
                  <a:spcPct val="100000"/>
                </a:lnSpc>
                <a:spcBef>
                  <a:spcPts val="0"/>
                </a:spcBef>
                <a:defRPr b="1" sz="35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Title</a:t>
              </a:r>
            </a:p>
          </p:txBody>
        </p:sp>
        <p:sp>
          <p:nvSpPr>
            <p:cNvPr id="239" name="Put your details right here."/>
            <p:cNvSpPr txBox="1"/>
            <p:nvPr/>
          </p:nvSpPr>
          <p:spPr>
            <a:xfrm>
              <a:off x="552937" y="2699691"/>
              <a:ext cx="3411031" cy="10591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lnSpc>
                  <a:spcPct val="100000"/>
                </a:lnSpc>
                <a:spcBef>
                  <a:spcPts val="0"/>
                </a:spcBef>
                <a:defRPr sz="2500">
                  <a:solidFill>
                    <a:srgbClr val="53585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Put your details right here.</a:t>
              </a:r>
            </a:p>
          </p:txBody>
        </p:sp>
        <p:grpSp>
          <p:nvGrpSpPr>
            <p:cNvPr id="242" name="Group"/>
            <p:cNvGrpSpPr/>
            <p:nvPr/>
          </p:nvGrpSpPr>
          <p:grpSpPr>
            <a:xfrm>
              <a:off x="19544" y="0"/>
              <a:ext cx="1051627" cy="1124658"/>
              <a:chOff x="0" y="0"/>
              <a:chExt cx="1051626" cy="1124657"/>
            </a:xfrm>
          </p:grpSpPr>
          <p:sp>
            <p:nvSpPr>
              <p:cNvPr id="240" name="Rounded Rectangle"/>
              <p:cNvSpPr/>
              <p:nvPr/>
            </p:nvSpPr>
            <p:spPr>
              <a:xfrm>
                <a:off x="0" y="0"/>
                <a:ext cx="1051627" cy="1124658"/>
              </a:xfrm>
              <a:prstGeom prst="roundRect">
                <a:avLst>
                  <a:gd name="adj" fmla="val 10172"/>
                </a:avLst>
              </a:prstGeom>
              <a:solidFill>
                <a:srgbClr val="4CD78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  <a:spcBef>
                    <a:spcPts val="0"/>
                  </a:spcBef>
                  <a:defRPr b="1" sz="24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1" name="4"/>
              <p:cNvSpPr txBox="1"/>
              <p:nvPr/>
            </p:nvSpPr>
            <p:spPr>
              <a:xfrm>
                <a:off x="31330" y="149899"/>
                <a:ext cx="988966" cy="82485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noAutofit/>
              </a:bodyPr>
              <a:lstStyle>
                <a:lvl1pPr algn="ctr" defTabSz="914400">
                  <a:lnSpc>
                    <a:spcPct val="100000"/>
                  </a:lnSpc>
                  <a:spcBef>
                    <a:spcPts val="0"/>
                  </a:spcBef>
                  <a:defRPr b="1" sz="42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/>
                <a:r>
                  <a:t>4</a:t>
                </a:r>
              </a:p>
            </p:txBody>
          </p:sp>
        </p:grpSp>
      </p:grpSp>
      <p:sp>
        <p:nvSpPr>
          <p:cNvPr id="244" name="Core steps you will take to achieve your goals."/>
          <p:cNvSpPr txBox="1"/>
          <p:nvPr/>
        </p:nvSpPr>
        <p:spPr>
          <a:xfrm>
            <a:off x="1249459" y="3247359"/>
            <a:ext cx="22452705" cy="14586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2333" tIns="42333" rIns="42333" bIns="42333" anchor="ctr"/>
          <a:lstStyle>
            <a:lvl1pPr defTabSz="5842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Core steps you will take to achieve your goals.</a:t>
            </a:r>
          </a:p>
        </p:txBody>
      </p:sp>
      <p:sp>
        <p:nvSpPr>
          <p:cNvPr id="245" name="Major Steps"/>
          <p:cNvSpPr txBox="1"/>
          <p:nvPr/>
        </p:nvSpPr>
        <p:spPr>
          <a:xfrm>
            <a:off x="1168427" y="1495739"/>
            <a:ext cx="10891680" cy="12780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lnSpc>
                <a:spcPct val="100000"/>
              </a:lnSpc>
              <a:spcBef>
                <a:spcPts val="0"/>
              </a:spcBef>
              <a:defRPr b="1" sz="8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Major Steps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Rectangle"/>
          <p:cNvSpPr/>
          <p:nvPr/>
        </p:nvSpPr>
        <p:spPr>
          <a:xfrm>
            <a:off x="1143560" y="4032418"/>
            <a:ext cx="10806211" cy="4020847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lnSpc>
                <a:spcPct val="100000"/>
              </a:lnSpc>
              <a:spcBef>
                <a:spcPts val="0"/>
              </a:spcBef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253" name="Group"/>
          <p:cNvGrpSpPr/>
          <p:nvPr/>
        </p:nvGrpSpPr>
        <p:grpSpPr>
          <a:xfrm>
            <a:off x="8177080" y="4070518"/>
            <a:ext cx="4277366" cy="4191317"/>
            <a:chOff x="0" y="0"/>
            <a:chExt cx="4277364" cy="4191315"/>
          </a:xfrm>
        </p:grpSpPr>
        <p:grpSp>
          <p:nvGrpSpPr>
            <p:cNvPr id="251" name="Group"/>
            <p:cNvGrpSpPr/>
            <p:nvPr/>
          </p:nvGrpSpPr>
          <p:grpSpPr>
            <a:xfrm>
              <a:off x="-1" y="0"/>
              <a:ext cx="4277366" cy="4191316"/>
              <a:chOff x="0" y="0"/>
              <a:chExt cx="4277364" cy="4191315"/>
            </a:xfrm>
          </p:grpSpPr>
          <p:sp>
            <p:nvSpPr>
              <p:cNvPr id="248" name="Oval"/>
              <p:cNvSpPr/>
              <p:nvPr/>
            </p:nvSpPr>
            <p:spPr>
              <a:xfrm>
                <a:off x="-1" y="0"/>
                <a:ext cx="4277365" cy="4191316"/>
              </a:xfrm>
              <a:prstGeom prst="ellipse">
                <a:avLst/>
              </a:prstGeom>
              <a:solidFill>
                <a:srgbClr val="414C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ctr" defTabSz="1828800">
                  <a:lnSpc>
                    <a:spcPct val="100000"/>
                  </a:lnSpc>
                  <a:spcBef>
                    <a:spcPts val="0"/>
                  </a:spcBef>
                  <a:defRPr sz="3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9" name="Shape"/>
              <p:cNvSpPr/>
              <p:nvPr/>
            </p:nvSpPr>
            <p:spPr>
              <a:xfrm>
                <a:off x="1722689" y="987535"/>
                <a:ext cx="2554676" cy="28278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81" h="21600" fill="norm" stroke="1" extrusionOk="0">
                    <a:moveTo>
                      <a:pt x="19649" y="4143"/>
                    </a:moveTo>
                    <a:cubicBezTo>
                      <a:pt x="21600" y="10702"/>
                      <a:pt x="18934" y="17707"/>
                      <a:pt x="13005" y="21600"/>
                    </a:cubicBezTo>
                    <a:lnTo>
                      <a:pt x="0" y="11132"/>
                    </a:lnTo>
                    <a:lnTo>
                      <a:pt x="11563" y="0"/>
                    </a:lnTo>
                    <a:lnTo>
                      <a:pt x="19649" y="4143"/>
                    </a:lnTo>
                    <a:close/>
                  </a:path>
                </a:pathLst>
              </a:custGeom>
              <a:solidFill>
                <a:srgbClr val="252B5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ctr" defTabSz="1828800">
                  <a:lnSpc>
                    <a:spcPct val="100000"/>
                  </a:lnSpc>
                  <a:spcBef>
                    <a:spcPts val="0"/>
                  </a:spcBef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0" name="Oval"/>
              <p:cNvSpPr/>
              <p:nvPr/>
            </p:nvSpPr>
            <p:spPr>
              <a:xfrm>
                <a:off x="570315" y="558842"/>
                <a:ext cx="3136737" cy="3073633"/>
              </a:xfrm>
              <a:prstGeom prst="ellipse">
                <a:avLst/>
              </a:prstGeom>
              <a:solidFill>
                <a:srgbClr val="5160D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ctr" defTabSz="1828800">
                  <a:lnSpc>
                    <a:spcPct val="100000"/>
                  </a:lnSpc>
                  <a:spcBef>
                    <a:spcPts val="0"/>
                  </a:spcBef>
                  <a:defRPr sz="3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252" name="S"/>
            <p:cNvSpPr txBox="1"/>
            <p:nvPr/>
          </p:nvSpPr>
          <p:spPr>
            <a:xfrm>
              <a:off x="1630271" y="1232903"/>
              <a:ext cx="1016822" cy="17255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defTabSz="1828800">
                <a:lnSpc>
                  <a:spcPct val="100000"/>
                </a:lnSpc>
                <a:spcBef>
                  <a:spcPts val="0"/>
                </a:spcBef>
                <a:defRPr b="1" sz="10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S</a:t>
              </a:r>
            </a:p>
          </p:txBody>
        </p:sp>
      </p:grpSp>
      <p:sp>
        <p:nvSpPr>
          <p:cNvPr id="254" name="Rectangle"/>
          <p:cNvSpPr/>
          <p:nvPr/>
        </p:nvSpPr>
        <p:spPr>
          <a:xfrm>
            <a:off x="12440439" y="4032418"/>
            <a:ext cx="10800001" cy="4020847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lnSpc>
                <a:spcPct val="100000"/>
              </a:lnSpc>
              <a:spcBef>
                <a:spcPts val="0"/>
              </a:spcBef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55" name="Rectangle"/>
          <p:cNvSpPr/>
          <p:nvPr/>
        </p:nvSpPr>
        <p:spPr>
          <a:xfrm>
            <a:off x="12440439" y="8460658"/>
            <a:ext cx="10800001" cy="4020847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lnSpc>
                <a:spcPct val="100000"/>
              </a:lnSpc>
              <a:spcBef>
                <a:spcPts val="0"/>
              </a:spcBef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56" name="Rectangle"/>
          <p:cNvSpPr/>
          <p:nvPr/>
        </p:nvSpPr>
        <p:spPr>
          <a:xfrm>
            <a:off x="1143560" y="8460658"/>
            <a:ext cx="10800001" cy="4020847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lnSpc>
                <a:spcPct val="100000"/>
              </a:lnSpc>
              <a:spcBef>
                <a:spcPts val="0"/>
              </a:spcBef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262" name="Group"/>
          <p:cNvGrpSpPr/>
          <p:nvPr/>
        </p:nvGrpSpPr>
        <p:grpSpPr>
          <a:xfrm>
            <a:off x="8177080" y="8270158"/>
            <a:ext cx="4277366" cy="4191317"/>
            <a:chOff x="0" y="0"/>
            <a:chExt cx="4277364" cy="4191315"/>
          </a:xfrm>
        </p:grpSpPr>
        <p:grpSp>
          <p:nvGrpSpPr>
            <p:cNvPr id="260" name="Group"/>
            <p:cNvGrpSpPr/>
            <p:nvPr/>
          </p:nvGrpSpPr>
          <p:grpSpPr>
            <a:xfrm>
              <a:off x="-1" y="0"/>
              <a:ext cx="4277366" cy="4191316"/>
              <a:chOff x="0" y="0"/>
              <a:chExt cx="4277364" cy="4191315"/>
            </a:xfrm>
          </p:grpSpPr>
          <p:sp>
            <p:nvSpPr>
              <p:cNvPr id="257" name="Oval"/>
              <p:cNvSpPr/>
              <p:nvPr/>
            </p:nvSpPr>
            <p:spPr>
              <a:xfrm>
                <a:off x="-1" y="0"/>
                <a:ext cx="4277365" cy="4191316"/>
              </a:xfrm>
              <a:prstGeom prst="ellipse">
                <a:avLst/>
              </a:prstGeom>
              <a:solidFill>
                <a:srgbClr val="3DAE7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ctr" defTabSz="1828800">
                  <a:lnSpc>
                    <a:spcPct val="100000"/>
                  </a:lnSpc>
                  <a:spcBef>
                    <a:spcPts val="0"/>
                  </a:spcBef>
                  <a:defRPr sz="3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8" name="Shape"/>
              <p:cNvSpPr/>
              <p:nvPr/>
            </p:nvSpPr>
            <p:spPr>
              <a:xfrm>
                <a:off x="1722689" y="987535"/>
                <a:ext cx="2554676" cy="28278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81" h="21600" fill="norm" stroke="1" extrusionOk="0">
                    <a:moveTo>
                      <a:pt x="19649" y="4143"/>
                    </a:moveTo>
                    <a:cubicBezTo>
                      <a:pt x="21600" y="10702"/>
                      <a:pt x="18934" y="17707"/>
                      <a:pt x="13005" y="21600"/>
                    </a:cubicBezTo>
                    <a:lnTo>
                      <a:pt x="0" y="11132"/>
                    </a:lnTo>
                    <a:lnTo>
                      <a:pt x="11563" y="0"/>
                    </a:lnTo>
                    <a:lnTo>
                      <a:pt x="19649" y="4143"/>
                    </a:lnTo>
                    <a:close/>
                  </a:path>
                </a:pathLst>
              </a:custGeom>
              <a:solidFill>
                <a:srgbClr val="24664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ctr" defTabSz="1828800">
                  <a:lnSpc>
                    <a:spcPct val="100000"/>
                  </a:lnSpc>
                  <a:spcBef>
                    <a:spcPts val="0"/>
                  </a:spcBef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9" name="Oval"/>
              <p:cNvSpPr/>
              <p:nvPr/>
            </p:nvSpPr>
            <p:spPr>
              <a:xfrm>
                <a:off x="570315" y="558842"/>
                <a:ext cx="3136737" cy="3073633"/>
              </a:xfrm>
              <a:prstGeom prst="ellipse">
                <a:avLst/>
              </a:prstGeom>
              <a:solidFill>
                <a:srgbClr val="4CD78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ctr" defTabSz="1828800">
                  <a:lnSpc>
                    <a:spcPct val="100000"/>
                  </a:lnSpc>
                  <a:spcBef>
                    <a:spcPts val="0"/>
                  </a:spcBef>
                  <a:defRPr sz="3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261" name="O"/>
            <p:cNvSpPr txBox="1"/>
            <p:nvPr/>
          </p:nvSpPr>
          <p:spPr>
            <a:xfrm>
              <a:off x="1616924" y="1232903"/>
              <a:ext cx="1043516" cy="17255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defTabSz="1828800">
                <a:lnSpc>
                  <a:spcPct val="100000"/>
                </a:lnSpc>
                <a:spcBef>
                  <a:spcPts val="0"/>
                </a:spcBef>
                <a:defRPr b="1" sz="10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O</a:t>
              </a:r>
            </a:p>
          </p:txBody>
        </p:sp>
      </p:grpSp>
      <p:grpSp>
        <p:nvGrpSpPr>
          <p:cNvPr id="268" name="Group"/>
          <p:cNvGrpSpPr/>
          <p:nvPr/>
        </p:nvGrpSpPr>
        <p:grpSpPr>
          <a:xfrm>
            <a:off x="11469768" y="4070518"/>
            <a:ext cx="4277366" cy="4191317"/>
            <a:chOff x="0" y="0"/>
            <a:chExt cx="4277364" cy="4191315"/>
          </a:xfrm>
        </p:grpSpPr>
        <p:grpSp>
          <p:nvGrpSpPr>
            <p:cNvPr id="266" name="Group"/>
            <p:cNvGrpSpPr/>
            <p:nvPr/>
          </p:nvGrpSpPr>
          <p:grpSpPr>
            <a:xfrm>
              <a:off x="-1" y="0"/>
              <a:ext cx="4277366" cy="4191316"/>
              <a:chOff x="0" y="0"/>
              <a:chExt cx="4277364" cy="4191315"/>
            </a:xfrm>
          </p:grpSpPr>
          <p:sp>
            <p:nvSpPr>
              <p:cNvPr id="263" name="Oval"/>
              <p:cNvSpPr/>
              <p:nvPr/>
            </p:nvSpPr>
            <p:spPr>
              <a:xfrm>
                <a:off x="-1" y="0"/>
                <a:ext cx="4277365" cy="4191316"/>
              </a:xfrm>
              <a:prstGeom prst="ellipse">
                <a:avLst/>
              </a:prstGeom>
              <a:solidFill>
                <a:srgbClr val="DEA9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ctr" defTabSz="1828800">
                  <a:lnSpc>
                    <a:spcPct val="100000"/>
                  </a:lnSpc>
                  <a:spcBef>
                    <a:spcPts val="0"/>
                  </a:spcBef>
                  <a:defRPr sz="3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4" name="Shape"/>
              <p:cNvSpPr/>
              <p:nvPr/>
            </p:nvSpPr>
            <p:spPr>
              <a:xfrm>
                <a:off x="1722689" y="987535"/>
                <a:ext cx="2554676" cy="28278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81" h="21600" fill="norm" stroke="1" extrusionOk="0">
                    <a:moveTo>
                      <a:pt x="19649" y="4143"/>
                    </a:moveTo>
                    <a:cubicBezTo>
                      <a:pt x="21600" y="10702"/>
                      <a:pt x="18934" y="17707"/>
                      <a:pt x="13005" y="21600"/>
                    </a:cubicBezTo>
                    <a:lnTo>
                      <a:pt x="0" y="11132"/>
                    </a:lnTo>
                    <a:lnTo>
                      <a:pt x="11563" y="0"/>
                    </a:lnTo>
                    <a:lnTo>
                      <a:pt x="19649" y="4143"/>
                    </a:lnTo>
                    <a:close/>
                  </a:path>
                </a:pathLst>
              </a:custGeom>
              <a:solidFill>
                <a:srgbClr val="8A69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ctr" defTabSz="1828800">
                  <a:lnSpc>
                    <a:spcPct val="100000"/>
                  </a:lnSpc>
                  <a:spcBef>
                    <a:spcPts val="0"/>
                  </a:spcBef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5" name="Oval"/>
              <p:cNvSpPr/>
              <p:nvPr/>
            </p:nvSpPr>
            <p:spPr>
              <a:xfrm>
                <a:off x="570315" y="558842"/>
                <a:ext cx="3136737" cy="3073633"/>
              </a:xfrm>
              <a:prstGeom prst="ellipse">
                <a:avLst/>
              </a:prstGeom>
              <a:solidFill>
                <a:srgbClr val="FFC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ctr" defTabSz="1828800">
                  <a:lnSpc>
                    <a:spcPct val="100000"/>
                  </a:lnSpc>
                  <a:spcBef>
                    <a:spcPts val="0"/>
                  </a:spcBef>
                  <a:defRPr sz="3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267" name="W"/>
            <p:cNvSpPr txBox="1"/>
            <p:nvPr/>
          </p:nvSpPr>
          <p:spPr>
            <a:xfrm>
              <a:off x="1582226" y="1232903"/>
              <a:ext cx="1112913" cy="17255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defTabSz="1828800">
                <a:lnSpc>
                  <a:spcPct val="100000"/>
                </a:lnSpc>
                <a:spcBef>
                  <a:spcPts val="0"/>
                </a:spcBef>
                <a:defRPr b="1" sz="10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W</a:t>
              </a:r>
            </a:p>
          </p:txBody>
        </p:sp>
      </p:grpSp>
      <p:grpSp>
        <p:nvGrpSpPr>
          <p:cNvPr id="274" name="Group"/>
          <p:cNvGrpSpPr/>
          <p:nvPr/>
        </p:nvGrpSpPr>
        <p:grpSpPr>
          <a:xfrm>
            <a:off x="11469768" y="8270158"/>
            <a:ext cx="4277366" cy="4191317"/>
            <a:chOff x="0" y="0"/>
            <a:chExt cx="4277364" cy="4191315"/>
          </a:xfrm>
        </p:grpSpPr>
        <p:grpSp>
          <p:nvGrpSpPr>
            <p:cNvPr id="272" name="Group"/>
            <p:cNvGrpSpPr/>
            <p:nvPr/>
          </p:nvGrpSpPr>
          <p:grpSpPr>
            <a:xfrm>
              <a:off x="-1" y="0"/>
              <a:ext cx="4277366" cy="4191316"/>
              <a:chOff x="0" y="0"/>
              <a:chExt cx="4277364" cy="4191315"/>
            </a:xfrm>
          </p:grpSpPr>
          <p:sp>
            <p:nvSpPr>
              <p:cNvPr id="269" name="Oval"/>
              <p:cNvSpPr/>
              <p:nvPr/>
            </p:nvSpPr>
            <p:spPr>
              <a:xfrm>
                <a:off x="-1" y="0"/>
                <a:ext cx="4277365" cy="4191316"/>
              </a:xfrm>
              <a:prstGeom prst="ellipse">
                <a:avLst/>
              </a:prstGeom>
              <a:solidFill>
                <a:srgbClr val="B53A8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ctr" defTabSz="1828800">
                  <a:lnSpc>
                    <a:spcPct val="100000"/>
                  </a:lnSpc>
                  <a:spcBef>
                    <a:spcPts val="0"/>
                  </a:spcBef>
                  <a:defRPr sz="3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0" name="Shape"/>
              <p:cNvSpPr/>
              <p:nvPr/>
            </p:nvSpPr>
            <p:spPr>
              <a:xfrm>
                <a:off x="1722689" y="987535"/>
                <a:ext cx="2554676" cy="28278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81" h="21600" fill="norm" stroke="1" extrusionOk="0">
                    <a:moveTo>
                      <a:pt x="19649" y="4143"/>
                    </a:moveTo>
                    <a:cubicBezTo>
                      <a:pt x="21600" y="10702"/>
                      <a:pt x="18934" y="17707"/>
                      <a:pt x="13005" y="21600"/>
                    </a:cubicBezTo>
                    <a:lnTo>
                      <a:pt x="0" y="11132"/>
                    </a:lnTo>
                    <a:lnTo>
                      <a:pt x="11563" y="0"/>
                    </a:lnTo>
                    <a:lnTo>
                      <a:pt x="19649" y="4143"/>
                    </a:lnTo>
                    <a:close/>
                  </a:path>
                </a:pathLst>
              </a:custGeom>
              <a:solidFill>
                <a:srgbClr val="72255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ctr" defTabSz="1828800">
                  <a:lnSpc>
                    <a:spcPct val="100000"/>
                  </a:lnSpc>
                  <a:spcBef>
                    <a:spcPts val="0"/>
                  </a:spcBef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1" name="Oval"/>
              <p:cNvSpPr/>
              <p:nvPr/>
            </p:nvSpPr>
            <p:spPr>
              <a:xfrm>
                <a:off x="570315" y="558842"/>
                <a:ext cx="3136737" cy="3073633"/>
              </a:xfrm>
              <a:prstGeom prst="ellipse">
                <a:avLst/>
              </a:prstGeom>
              <a:solidFill>
                <a:srgbClr val="D645A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ctr" defTabSz="1828800">
                  <a:lnSpc>
                    <a:spcPct val="100000"/>
                  </a:lnSpc>
                  <a:spcBef>
                    <a:spcPts val="0"/>
                  </a:spcBef>
                  <a:defRPr sz="3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273" name="T"/>
            <p:cNvSpPr txBox="1"/>
            <p:nvPr/>
          </p:nvSpPr>
          <p:spPr>
            <a:xfrm>
              <a:off x="1566634" y="1232903"/>
              <a:ext cx="1144097" cy="17255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defTabSz="1828800">
                <a:lnSpc>
                  <a:spcPct val="100000"/>
                </a:lnSpc>
                <a:spcBef>
                  <a:spcPts val="0"/>
                </a:spcBef>
                <a:defRPr b="1" sz="10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T</a:t>
              </a:r>
            </a:p>
          </p:txBody>
        </p:sp>
      </p:grpSp>
      <p:sp>
        <p:nvSpPr>
          <p:cNvPr id="275" name="Text that summarizes point 1"/>
          <p:cNvSpPr txBox="1"/>
          <p:nvPr/>
        </p:nvSpPr>
        <p:spPr>
          <a:xfrm>
            <a:off x="2606818" y="5253826"/>
            <a:ext cx="3329385" cy="2049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Text that summarizes point 1</a:t>
            </a:r>
          </a:p>
        </p:txBody>
      </p:sp>
      <p:sp>
        <p:nvSpPr>
          <p:cNvPr id="276" name="Text that summarizes point 2"/>
          <p:cNvSpPr txBox="1"/>
          <p:nvPr/>
        </p:nvSpPr>
        <p:spPr>
          <a:xfrm>
            <a:off x="16999886" y="5253826"/>
            <a:ext cx="3329385" cy="2049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Text that summarizes point 2</a:t>
            </a:r>
          </a:p>
        </p:txBody>
      </p:sp>
      <p:sp>
        <p:nvSpPr>
          <p:cNvPr id="277" name="Text that summarizes point 3"/>
          <p:cNvSpPr txBox="1"/>
          <p:nvPr/>
        </p:nvSpPr>
        <p:spPr>
          <a:xfrm>
            <a:off x="2606818" y="9231084"/>
            <a:ext cx="3329385" cy="2049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Text that summarizes point 3</a:t>
            </a:r>
          </a:p>
        </p:txBody>
      </p:sp>
      <p:sp>
        <p:nvSpPr>
          <p:cNvPr id="278" name="Text that summarizes point 3"/>
          <p:cNvSpPr txBox="1"/>
          <p:nvPr/>
        </p:nvSpPr>
        <p:spPr>
          <a:xfrm>
            <a:off x="16999886" y="9231084"/>
            <a:ext cx="3329385" cy="2049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Text that summarizes point 3</a:t>
            </a:r>
          </a:p>
        </p:txBody>
      </p:sp>
      <p:sp>
        <p:nvSpPr>
          <p:cNvPr id="279" name="Put Your Slide Headline Here"/>
          <p:cNvSpPr txBox="1"/>
          <p:nvPr/>
        </p:nvSpPr>
        <p:spPr>
          <a:xfrm>
            <a:off x="1064582" y="1116138"/>
            <a:ext cx="8848069" cy="858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lnSpc>
                <a:spcPct val="100000"/>
              </a:lnSpc>
              <a:spcBef>
                <a:spcPts val="0"/>
              </a:spcBef>
              <a:defRPr b="1" sz="5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Put Your Slide Headline Here</a:t>
            </a:r>
          </a:p>
        </p:txBody>
      </p:sp>
      <p:sp>
        <p:nvSpPr>
          <p:cNvPr id="280" name="Line"/>
          <p:cNvSpPr/>
          <p:nvPr/>
        </p:nvSpPr>
        <p:spPr>
          <a:xfrm>
            <a:off x="1155920" y="2600474"/>
            <a:ext cx="5627228" cy="1"/>
          </a:xfrm>
          <a:prstGeom prst="line">
            <a:avLst/>
          </a:prstGeom>
          <a:ln w="25400">
            <a:solidFill>
              <a:srgbClr val="929292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lnSpc>
                <a:spcPct val="100000"/>
              </a:lnSpc>
              <a:spcBef>
                <a:spcPts val="0"/>
              </a:spcBef>
              <a:defRPr b="1" sz="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roup"/>
          <p:cNvGrpSpPr/>
          <p:nvPr/>
        </p:nvGrpSpPr>
        <p:grpSpPr>
          <a:xfrm>
            <a:off x="8669470" y="4663578"/>
            <a:ext cx="6751320" cy="7182772"/>
            <a:chOff x="0" y="0"/>
            <a:chExt cx="6751318" cy="7182770"/>
          </a:xfrm>
        </p:grpSpPr>
        <p:grpSp>
          <p:nvGrpSpPr>
            <p:cNvPr id="284" name="Group"/>
            <p:cNvGrpSpPr/>
            <p:nvPr/>
          </p:nvGrpSpPr>
          <p:grpSpPr>
            <a:xfrm>
              <a:off x="-1" y="0"/>
              <a:ext cx="6751320" cy="7182771"/>
              <a:chOff x="0" y="0"/>
              <a:chExt cx="6751318" cy="7182770"/>
            </a:xfrm>
          </p:grpSpPr>
          <p:sp>
            <p:nvSpPr>
              <p:cNvPr id="282" name="Oval"/>
              <p:cNvSpPr/>
              <p:nvPr/>
            </p:nvSpPr>
            <p:spPr>
              <a:xfrm>
                <a:off x="1679595" y="-1"/>
                <a:ext cx="3392130" cy="7182772"/>
              </a:xfrm>
              <a:prstGeom prst="ellipse">
                <a:avLst/>
              </a:prstGeom>
              <a:solidFill>
                <a:srgbClr val="F2F2F2"/>
              </a:solidFill>
              <a:ln w="12700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  <a:spcBef>
                    <a:spcPts val="0"/>
                  </a:spcBef>
                  <a:defRPr sz="18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83" name="Oval"/>
              <p:cNvSpPr/>
              <p:nvPr/>
            </p:nvSpPr>
            <p:spPr>
              <a:xfrm rot="16200000">
                <a:off x="1571204" y="478510"/>
                <a:ext cx="3608910" cy="6751320"/>
              </a:xfrm>
              <a:prstGeom prst="ellipse">
                <a:avLst/>
              </a:prstGeom>
              <a:solidFill>
                <a:srgbClr val="F2F2F2"/>
              </a:solidFill>
              <a:ln w="12700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  <a:spcBef>
                    <a:spcPts val="0"/>
                  </a:spcBef>
                  <a:defRPr sz="18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285" name="Shape"/>
            <p:cNvSpPr/>
            <p:nvPr/>
          </p:nvSpPr>
          <p:spPr>
            <a:xfrm>
              <a:off x="208985" y="4031382"/>
              <a:ext cx="2970076" cy="2750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4400" y="0"/>
                    <a:pt x="18000" y="0"/>
                    <a:pt x="21600" y="0"/>
                  </a:cubicBezTo>
                  <a:cubicBezTo>
                    <a:pt x="21600" y="3600"/>
                    <a:pt x="21600" y="7200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</a:path>
              </a:pathLst>
            </a:custGeom>
            <a:solidFill>
              <a:srgbClr val="53D68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>
                <a:lnSpc>
                  <a:spcPct val="100000"/>
                </a:lnSpc>
                <a:spcBef>
                  <a:spcPts val="0"/>
                </a:spcBef>
                <a:defRPr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86" name="Shape"/>
            <p:cNvSpPr/>
            <p:nvPr/>
          </p:nvSpPr>
          <p:spPr>
            <a:xfrm rot="10800000">
              <a:off x="3601899" y="841043"/>
              <a:ext cx="2970077" cy="2750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4400" y="0"/>
                    <a:pt x="18000" y="0"/>
                    <a:pt x="21600" y="0"/>
                  </a:cubicBezTo>
                  <a:cubicBezTo>
                    <a:pt x="21600" y="3600"/>
                    <a:pt x="21600" y="7200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</a:path>
              </a:pathLst>
            </a:custGeom>
            <a:solidFill>
              <a:srgbClr val="4B55C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>
                <a:lnSpc>
                  <a:spcPct val="100000"/>
                </a:lnSpc>
                <a:spcBef>
                  <a:spcPts val="0"/>
                </a:spcBef>
                <a:defRPr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87" name="Shape"/>
            <p:cNvSpPr/>
            <p:nvPr/>
          </p:nvSpPr>
          <p:spPr>
            <a:xfrm flipH="1">
              <a:off x="3601899" y="4031381"/>
              <a:ext cx="2970077" cy="2750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4400" y="0"/>
                    <a:pt x="18000" y="0"/>
                    <a:pt x="21600" y="0"/>
                  </a:cubicBezTo>
                  <a:cubicBezTo>
                    <a:pt x="21600" y="3600"/>
                    <a:pt x="21600" y="7200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</a:path>
              </a:pathLst>
            </a:custGeom>
            <a:solidFill>
              <a:srgbClr val="272D4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>
                <a:lnSpc>
                  <a:spcPct val="100000"/>
                </a:lnSpc>
                <a:spcBef>
                  <a:spcPts val="0"/>
                </a:spcBef>
                <a:defRPr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88" name="Shape"/>
            <p:cNvSpPr/>
            <p:nvPr/>
          </p:nvSpPr>
          <p:spPr>
            <a:xfrm flipH="1" rot="10800000">
              <a:off x="208983" y="841043"/>
              <a:ext cx="2970077" cy="2750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4400" y="0"/>
                    <a:pt x="18000" y="0"/>
                    <a:pt x="21600" y="0"/>
                  </a:cubicBezTo>
                  <a:cubicBezTo>
                    <a:pt x="21600" y="3600"/>
                    <a:pt x="21600" y="7200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</a:path>
              </a:pathLst>
            </a:custGeom>
            <a:solidFill>
              <a:srgbClr val="CA429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>
                <a:lnSpc>
                  <a:spcPct val="100000"/>
                </a:lnSpc>
                <a:spcBef>
                  <a:spcPts val="0"/>
                </a:spcBef>
                <a:defRPr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290" name="Text 1  This is an example text.…"/>
          <p:cNvSpPr txBox="1"/>
          <p:nvPr/>
        </p:nvSpPr>
        <p:spPr>
          <a:xfrm>
            <a:off x="2087176" y="5066570"/>
            <a:ext cx="5767282" cy="31819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 defTabSz="914400">
              <a:lnSpc>
                <a:spcPct val="100000"/>
              </a:lnSpc>
              <a:spcBef>
                <a:spcPts val="500"/>
              </a:spcBef>
              <a:defRPr sz="3000">
                <a:solidFill>
                  <a:srgbClr val="009BD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>
                <a:solidFill>
                  <a:srgbClr val="CA429B"/>
                </a:solidFill>
              </a:rPr>
              <a:t>Text 1</a:t>
            </a:r>
            <a:br/>
            <a:br/>
            <a:r>
              <a:rPr>
                <a:solidFill>
                  <a:srgbClr val="5E5E5E"/>
                </a:solidFill>
              </a:rPr>
              <a:t>This is an example text. </a:t>
            </a:r>
            <a:endParaRPr>
              <a:solidFill>
                <a:srgbClr val="5E5E5E"/>
              </a:solidFill>
            </a:endParaRPr>
          </a:p>
          <a:p>
            <a:pPr defTabSz="914400">
              <a:lnSpc>
                <a:spcPct val="100000"/>
              </a:lnSpc>
              <a:spcBef>
                <a:spcPts val="300"/>
              </a:spcBef>
              <a:defRPr sz="3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Go ahead and replace it with your own text. </a:t>
            </a:r>
          </a:p>
        </p:txBody>
      </p:sp>
      <p:sp>
        <p:nvSpPr>
          <p:cNvPr id="291" name="Text 3…"/>
          <p:cNvSpPr txBox="1"/>
          <p:nvPr/>
        </p:nvSpPr>
        <p:spPr>
          <a:xfrm>
            <a:off x="16573658" y="5066570"/>
            <a:ext cx="5455649" cy="3280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414CA7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Text 3</a:t>
            </a:r>
          </a:p>
          <a:p>
            <a:pPr defTabSz="9144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>
              <a:lnSpc>
                <a:spcPct val="100000"/>
              </a:lnSpc>
              <a:spcBef>
                <a:spcPts val="300"/>
              </a:spcBef>
              <a:defRPr sz="3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This is an example text. </a:t>
            </a:r>
          </a:p>
          <a:p>
            <a:pPr defTabSz="914400">
              <a:lnSpc>
                <a:spcPct val="100000"/>
              </a:lnSpc>
              <a:spcBef>
                <a:spcPts val="300"/>
              </a:spcBef>
              <a:defRPr sz="3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Go ahead and replace it with your own text. </a:t>
            </a:r>
          </a:p>
        </p:txBody>
      </p:sp>
      <p:sp>
        <p:nvSpPr>
          <p:cNvPr id="292" name="Text 4…"/>
          <p:cNvSpPr txBox="1"/>
          <p:nvPr/>
        </p:nvSpPr>
        <p:spPr>
          <a:xfrm>
            <a:off x="16573658" y="8967551"/>
            <a:ext cx="5455649" cy="3280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272D4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Text 4</a:t>
            </a:r>
          </a:p>
          <a:p>
            <a:pPr defTabSz="9144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>
              <a:lnSpc>
                <a:spcPct val="100000"/>
              </a:lnSpc>
              <a:spcBef>
                <a:spcPts val="300"/>
              </a:spcBef>
              <a:defRPr sz="3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This is an example text. </a:t>
            </a:r>
          </a:p>
          <a:p>
            <a:pPr defTabSz="914400">
              <a:lnSpc>
                <a:spcPct val="100000"/>
              </a:lnSpc>
              <a:spcBef>
                <a:spcPts val="300"/>
              </a:spcBef>
              <a:defRPr sz="3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Go ahead and replace it with your own text.</a:t>
            </a:r>
          </a:p>
        </p:txBody>
      </p:sp>
      <p:sp>
        <p:nvSpPr>
          <p:cNvPr id="293" name="Text 2…"/>
          <p:cNvSpPr txBox="1"/>
          <p:nvPr/>
        </p:nvSpPr>
        <p:spPr>
          <a:xfrm>
            <a:off x="2030862" y="8967551"/>
            <a:ext cx="6320435" cy="3280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39D83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Text 2</a:t>
            </a:r>
          </a:p>
          <a:p>
            <a:pPr defTabSz="9144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39D839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>
              <a:lnSpc>
                <a:spcPct val="100000"/>
              </a:lnSpc>
              <a:spcBef>
                <a:spcPts val="300"/>
              </a:spcBef>
              <a:defRPr sz="3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This is an example text. </a:t>
            </a:r>
          </a:p>
          <a:p>
            <a:pPr defTabSz="914400">
              <a:lnSpc>
                <a:spcPct val="100000"/>
              </a:lnSpc>
              <a:spcBef>
                <a:spcPts val="300"/>
              </a:spcBef>
              <a:defRPr sz="3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Go ahead and replace it with your own text. </a:t>
            </a:r>
          </a:p>
        </p:txBody>
      </p:sp>
      <p:sp>
        <p:nvSpPr>
          <p:cNvPr id="294" name="Line"/>
          <p:cNvSpPr/>
          <p:nvPr/>
        </p:nvSpPr>
        <p:spPr>
          <a:xfrm>
            <a:off x="2081077" y="5775007"/>
            <a:ext cx="5779480" cy="1"/>
          </a:xfrm>
          <a:prstGeom prst="line">
            <a:avLst/>
          </a:prstGeom>
          <a:ln w="38100">
            <a:solidFill>
              <a:srgbClr val="CA429B"/>
            </a:solidFill>
            <a:miter lim="400000"/>
          </a:ln>
        </p:spPr>
        <p:txBody>
          <a:bodyPr lIns="52916" tIns="52916" rIns="52916" bIns="52916" anchor="ctr"/>
          <a:lstStyle/>
          <a:p>
            <a:pPr algn="ctr" defTabSz="760677">
              <a:lnSpc>
                <a:spcPct val="100000"/>
              </a:lnSpc>
              <a:spcBef>
                <a:spcPts val="0"/>
              </a:spcBef>
              <a:defRPr sz="2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95" name="Line"/>
          <p:cNvSpPr/>
          <p:nvPr/>
        </p:nvSpPr>
        <p:spPr>
          <a:xfrm>
            <a:off x="2081077" y="9713843"/>
            <a:ext cx="5779480" cy="1"/>
          </a:xfrm>
          <a:prstGeom prst="line">
            <a:avLst/>
          </a:prstGeom>
          <a:ln w="38100">
            <a:solidFill>
              <a:srgbClr val="4CD78B"/>
            </a:solidFill>
            <a:miter lim="400000"/>
          </a:ln>
        </p:spPr>
        <p:txBody>
          <a:bodyPr lIns="52916" tIns="52916" rIns="52916" bIns="52916" anchor="ctr"/>
          <a:lstStyle/>
          <a:p>
            <a:pPr algn="ctr" defTabSz="760677">
              <a:lnSpc>
                <a:spcPct val="100000"/>
              </a:lnSpc>
              <a:spcBef>
                <a:spcPts val="0"/>
              </a:spcBef>
              <a:defRPr sz="2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96" name="Line"/>
          <p:cNvSpPr/>
          <p:nvPr/>
        </p:nvSpPr>
        <p:spPr>
          <a:xfrm>
            <a:off x="16573658" y="9713843"/>
            <a:ext cx="5779480" cy="1"/>
          </a:xfrm>
          <a:prstGeom prst="line">
            <a:avLst/>
          </a:prstGeom>
          <a:ln w="38100">
            <a:solidFill>
              <a:srgbClr val="272D43"/>
            </a:solidFill>
            <a:miter lim="400000"/>
          </a:ln>
        </p:spPr>
        <p:txBody>
          <a:bodyPr lIns="52916" tIns="52916" rIns="52916" bIns="52916" anchor="ctr"/>
          <a:lstStyle/>
          <a:p>
            <a:pPr algn="ctr" defTabSz="760677">
              <a:lnSpc>
                <a:spcPct val="100000"/>
              </a:lnSpc>
              <a:spcBef>
                <a:spcPts val="0"/>
              </a:spcBef>
              <a:defRPr sz="2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97" name="Line"/>
          <p:cNvSpPr/>
          <p:nvPr/>
        </p:nvSpPr>
        <p:spPr>
          <a:xfrm>
            <a:off x="16573658" y="5775007"/>
            <a:ext cx="5779480" cy="1"/>
          </a:xfrm>
          <a:prstGeom prst="line">
            <a:avLst/>
          </a:prstGeom>
          <a:ln w="38100">
            <a:solidFill>
              <a:srgbClr val="4A51C3"/>
            </a:solidFill>
            <a:miter lim="400000"/>
          </a:ln>
        </p:spPr>
        <p:txBody>
          <a:bodyPr lIns="52916" tIns="52916" rIns="52916" bIns="52916" anchor="ctr"/>
          <a:lstStyle/>
          <a:p>
            <a:pPr algn="ctr" defTabSz="760677">
              <a:lnSpc>
                <a:spcPct val="100000"/>
              </a:lnSpc>
              <a:spcBef>
                <a:spcPts val="0"/>
              </a:spcBef>
              <a:defRPr sz="2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98" name="Put Your Slide Headline Here"/>
          <p:cNvSpPr txBox="1"/>
          <p:nvPr/>
        </p:nvSpPr>
        <p:spPr>
          <a:xfrm>
            <a:off x="1064582" y="1116138"/>
            <a:ext cx="8848069" cy="858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lnSpc>
                <a:spcPct val="100000"/>
              </a:lnSpc>
              <a:spcBef>
                <a:spcPts val="0"/>
              </a:spcBef>
              <a:defRPr b="1" sz="5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Put Your Slide Headline Here</a:t>
            </a:r>
          </a:p>
        </p:txBody>
      </p:sp>
      <p:sp>
        <p:nvSpPr>
          <p:cNvPr id="299" name="Line"/>
          <p:cNvSpPr/>
          <p:nvPr/>
        </p:nvSpPr>
        <p:spPr>
          <a:xfrm>
            <a:off x="1155920" y="2600474"/>
            <a:ext cx="5627228" cy="1"/>
          </a:xfrm>
          <a:prstGeom prst="line">
            <a:avLst/>
          </a:prstGeom>
          <a:ln w="25400">
            <a:solidFill>
              <a:srgbClr val="929292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lnSpc>
                <a:spcPct val="100000"/>
              </a:lnSpc>
              <a:spcBef>
                <a:spcPts val="0"/>
              </a:spcBef>
              <a:defRPr b="1" sz="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9" name="Group"/>
          <p:cNvGrpSpPr/>
          <p:nvPr/>
        </p:nvGrpSpPr>
        <p:grpSpPr>
          <a:xfrm>
            <a:off x="1548042" y="3854300"/>
            <a:ext cx="21287916" cy="9357192"/>
            <a:chOff x="0" y="0"/>
            <a:chExt cx="21287914" cy="9357189"/>
          </a:xfrm>
        </p:grpSpPr>
        <p:sp>
          <p:nvSpPr>
            <p:cNvPr id="301" name="Rectangle"/>
            <p:cNvSpPr/>
            <p:nvPr/>
          </p:nvSpPr>
          <p:spPr>
            <a:xfrm>
              <a:off x="13102" y="23111"/>
              <a:ext cx="5071011" cy="9334079"/>
            </a:xfrm>
            <a:prstGeom prst="roundRect">
              <a:avLst>
                <a:gd name="adj" fmla="val 0"/>
              </a:avLst>
            </a:prstGeom>
            <a:solidFill>
              <a:srgbClr val="E7E7E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>
                <a:lnSpc>
                  <a:spcPct val="100000"/>
                </a:lnSpc>
                <a:spcBef>
                  <a:spcPts val="0"/>
                </a:spcBef>
                <a:defRPr sz="1800">
                  <a:solidFill>
                    <a:srgbClr val="FFFFFF"/>
                  </a:solidFill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302" name="Rectangle"/>
            <p:cNvSpPr/>
            <p:nvPr/>
          </p:nvSpPr>
          <p:spPr>
            <a:xfrm>
              <a:off x="5314342" y="23111"/>
              <a:ext cx="7359437" cy="4137175"/>
            </a:xfrm>
            <a:prstGeom prst="roundRect">
              <a:avLst>
                <a:gd name="adj" fmla="val 0"/>
              </a:avLst>
            </a:prstGeom>
            <a:solidFill>
              <a:srgbClr val="E7E7E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>
                <a:lnSpc>
                  <a:spcPct val="100000"/>
                </a:lnSpc>
                <a:spcBef>
                  <a:spcPts val="0"/>
                </a:spcBef>
                <a:defRPr sz="1800">
                  <a:solidFill>
                    <a:srgbClr val="FFFFFF"/>
                  </a:solidFill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303" name="Rectangle"/>
            <p:cNvSpPr/>
            <p:nvPr/>
          </p:nvSpPr>
          <p:spPr>
            <a:xfrm>
              <a:off x="5314342" y="4388390"/>
              <a:ext cx="7359437" cy="4922067"/>
            </a:xfrm>
            <a:prstGeom prst="roundRect">
              <a:avLst>
                <a:gd name="adj" fmla="val 0"/>
              </a:avLst>
            </a:prstGeom>
            <a:solidFill>
              <a:srgbClr val="E7E7E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>
                <a:lnSpc>
                  <a:spcPct val="100000"/>
                </a:lnSpc>
                <a:spcBef>
                  <a:spcPts val="0"/>
                </a:spcBef>
                <a:defRPr sz="1800">
                  <a:solidFill>
                    <a:srgbClr val="FFFFFF"/>
                  </a:solidFill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304" name="Rectangle"/>
            <p:cNvSpPr/>
            <p:nvPr/>
          </p:nvSpPr>
          <p:spPr>
            <a:xfrm>
              <a:off x="12904006" y="71413"/>
              <a:ext cx="8370806" cy="9237475"/>
            </a:xfrm>
            <a:prstGeom prst="roundRect">
              <a:avLst>
                <a:gd name="adj" fmla="val 0"/>
              </a:avLst>
            </a:prstGeom>
            <a:solidFill>
              <a:srgbClr val="E7E7E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>
                <a:lnSpc>
                  <a:spcPct val="100000"/>
                </a:lnSpc>
                <a:spcBef>
                  <a:spcPts val="0"/>
                </a:spcBef>
                <a:defRPr sz="1800">
                  <a:solidFill>
                    <a:srgbClr val="FFFFFF"/>
                  </a:solidFill>
                  <a:latin typeface="Calibri Light"/>
                  <a:ea typeface="Calibri Light"/>
                  <a:cs typeface="Calibri Light"/>
                  <a:sym typeface="Calibri Light"/>
                </a:defRPr>
              </a:pPr>
            </a:p>
          </p:txBody>
        </p:sp>
        <p:sp>
          <p:nvSpPr>
            <p:cNvPr id="305" name="Goals"/>
            <p:cNvSpPr/>
            <p:nvPr/>
          </p:nvSpPr>
          <p:spPr>
            <a:xfrm>
              <a:off x="0" y="0"/>
              <a:ext cx="5097215" cy="1459432"/>
            </a:xfrm>
            <a:prstGeom prst="rect">
              <a:avLst/>
            </a:prstGeom>
            <a:solidFill>
              <a:srgbClr val="414CA7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914400">
                <a:lnSpc>
                  <a:spcPct val="100000"/>
                </a:lnSpc>
                <a:spcBef>
                  <a:spcPts val="0"/>
                </a:spcBef>
                <a:defRPr b="1" sz="30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Goals</a:t>
              </a:r>
            </a:p>
          </p:txBody>
        </p:sp>
        <p:sp>
          <p:nvSpPr>
            <p:cNvPr id="306" name="Diagnosis"/>
            <p:cNvSpPr/>
            <p:nvPr/>
          </p:nvSpPr>
          <p:spPr>
            <a:xfrm>
              <a:off x="5314342" y="0"/>
              <a:ext cx="7372538" cy="1459432"/>
            </a:xfrm>
            <a:prstGeom prst="rect">
              <a:avLst/>
            </a:prstGeom>
            <a:solidFill>
              <a:srgbClr val="414CA7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914400">
                <a:lnSpc>
                  <a:spcPct val="100000"/>
                </a:lnSpc>
                <a:spcBef>
                  <a:spcPts val="0"/>
                </a:spcBef>
                <a:defRPr b="1" sz="30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Diagnosis</a:t>
              </a:r>
            </a:p>
          </p:txBody>
        </p:sp>
        <p:sp>
          <p:nvSpPr>
            <p:cNvPr id="307" name="Constraints"/>
            <p:cNvSpPr/>
            <p:nvPr/>
          </p:nvSpPr>
          <p:spPr>
            <a:xfrm>
              <a:off x="5301241" y="4323549"/>
              <a:ext cx="7372538" cy="1459432"/>
            </a:xfrm>
            <a:prstGeom prst="rect">
              <a:avLst/>
            </a:prstGeom>
            <a:solidFill>
              <a:srgbClr val="414CA7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914400">
                <a:lnSpc>
                  <a:spcPct val="100000"/>
                </a:lnSpc>
                <a:spcBef>
                  <a:spcPts val="0"/>
                </a:spcBef>
                <a:defRPr b="1" sz="30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Constraints</a:t>
              </a:r>
            </a:p>
          </p:txBody>
        </p:sp>
        <p:sp>
          <p:nvSpPr>
            <p:cNvPr id="308" name="Strategy and key tactics"/>
            <p:cNvSpPr/>
            <p:nvPr/>
          </p:nvSpPr>
          <p:spPr>
            <a:xfrm>
              <a:off x="12890906" y="0"/>
              <a:ext cx="8397009" cy="1459432"/>
            </a:xfrm>
            <a:prstGeom prst="rect">
              <a:avLst/>
            </a:prstGeom>
            <a:solidFill>
              <a:srgbClr val="414CA7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914400">
                <a:lnSpc>
                  <a:spcPct val="100000"/>
                </a:lnSpc>
                <a:spcBef>
                  <a:spcPts val="0"/>
                </a:spcBef>
                <a:defRPr b="1" sz="30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Strategy and key tactics</a:t>
              </a:r>
            </a:p>
          </p:txBody>
        </p:sp>
      </p:grpSp>
      <p:sp>
        <p:nvSpPr>
          <p:cNvPr id="310" name="One Slide Marketing Plan"/>
          <p:cNvSpPr txBox="1"/>
          <p:nvPr/>
        </p:nvSpPr>
        <p:spPr>
          <a:xfrm>
            <a:off x="1429317" y="1458257"/>
            <a:ext cx="15097898" cy="12780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lnSpc>
                <a:spcPct val="100000"/>
              </a:lnSpc>
              <a:spcBef>
                <a:spcPts val="0"/>
              </a:spcBef>
              <a:defRPr b="1" sz="8000">
                <a:solidFill>
                  <a:srgbClr val="414CA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One Slide Marketing Plan</a:t>
            </a:r>
          </a:p>
        </p:txBody>
      </p:sp>
      <p:sp>
        <p:nvSpPr>
          <p:cNvPr id="311" name="Line"/>
          <p:cNvSpPr/>
          <p:nvPr/>
        </p:nvSpPr>
        <p:spPr>
          <a:xfrm>
            <a:off x="1671845" y="2950854"/>
            <a:ext cx="5627227" cy="1"/>
          </a:xfrm>
          <a:prstGeom prst="line">
            <a:avLst/>
          </a:prstGeom>
          <a:ln w="25400">
            <a:solidFill>
              <a:srgbClr val="5E5E5E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lnSpc>
                <a:spcPct val="100000"/>
              </a:lnSpc>
              <a:spcBef>
                <a:spcPts val="0"/>
              </a:spcBef>
              <a:defRPr b="1" sz="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Rectangle"/>
          <p:cNvSpPr/>
          <p:nvPr/>
        </p:nvSpPr>
        <p:spPr>
          <a:xfrm>
            <a:off x="2531764" y="4900221"/>
            <a:ext cx="5627227" cy="6178329"/>
          </a:xfrm>
          <a:prstGeom prst="rect">
            <a:avLst/>
          </a:prstGeom>
          <a:solidFill>
            <a:srgbClr val="F5F6F8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16546"/>
              </a:srgbClr>
            </a:outerShdw>
          </a:effectLst>
        </p:spPr>
        <p:txBody>
          <a:bodyPr lIns="71437" tIns="71437" rIns="71437" bIns="71437" anchor="ctr"/>
          <a:lstStyle/>
          <a:p>
            <a:pPr algn="ctr" defTabSz="821531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14" name="Rectangle"/>
          <p:cNvSpPr/>
          <p:nvPr/>
        </p:nvSpPr>
        <p:spPr>
          <a:xfrm>
            <a:off x="9378386" y="4900221"/>
            <a:ext cx="5627228" cy="6178329"/>
          </a:xfrm>
          <a:prstGeom prst="rect">
            <a:avLst/>
          </a:prstGeom>
          <a:solidFill>
            <a:srgbClr val="F5F6F8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16546"/>
              </a:srgbClr>
            </a:outerShdw>
          </a:effectLst>
        </p:spPr>
        <p:txBody>
          <a:bodyPr lIns="71437" tIns="71437" rIns="71437" bIns="71437" anchor="ctr"/>
          <a:lstStyle/>
          <a:p>
            <a:pPr algn="ctr" defTabSz="821531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15" name="Rectangle"/>
          <p:cNvSpPr/>
          <p:nvPr/>
        </p:nvSpPr>
        <p:spPr>
          <a:xfrm>
            <a:off x="16225009" y="4900221"/>
            <a:ext cx="5627228" cy="6178329"/>
          </a:xfrm>
          <a:prstGeom prst="rect">
            <a:avLst/>
          </a:prstGeom>
          <a:solidFill>
            <a:srgbClr val="F5F6F8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16546"/>
              </a:srgbClr>
            </a:outerShdw>
          </a:effectLst>
        </p:spPr>
        <p:txBody>
          <a:bodyPr lIns="71437" tIns="71437" rIns="71437" bIns="71437" anchor="ctr"/>
          <a:lstStyle/>
          <a:p>
            <a:pPr algn="ctr" defTabSz="821531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16" name="Replace this section with a summary of the service/product you offer"/>
          <p:cNvSpPr txBox="1"/>
          <p:nvPr/>
        </p:nvSpPr>
        <p:spPr>
          <a:xfrm>
            <a:off x="3582451" y="7102209"/>
            <a:ext cx="3935970" cy="2355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2333" tIns="42333" rIns="42333" bIns="42333" anchor="ctr"/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Replace this section with a summary of the service/product you offer</a:t>
            </a:r>
          </a:p>
        </p:txBody>
      </p:sp>
      <p:sp>
        <p:nvSpPr>
          <p:cNvPr id="317" name="Replace this section with a summary of the service/product you offer"/>
          <p:cNvSpPr txBox="1"/>
          <p:nvPr/>
        </p:nvSpPr>
        <p:spPr>
          <a:xfrm>
            <a:off x="10217012" y="7102209"/>
            <a:ext cx="3935970" cy="2355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2333" tIns="42333" rIns="42333" bIns="42333" anchor="ctr"/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Replace this section with a summary of the service/product you offer</a:t>
            </a:r>
          </a:p>
        </p:txBody>
      </p:sp>
      <p:sp>
        <p:nvSpPr>
          <p:cNvPr id="318" name="Replace this section with a summary of the service/product you offer"/>
          <p:cNvSpPr txBox="1"/>
          <p:nvPr/>
        </p:nvSpPr>
        <p:spPr>
          <a:xfrm>
            <a:off x="17347173" y="7102209"/>
            <a:ext cx="3935970" cy="2355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2333" tIns="42333" rIns="42333" bIns="42333" anchor="ctr"/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Replace this section with a summary of the service/product you offer</a:t>
            </a:r>
          </a:p>
        </p:txBody>
      </p:sp>
      <p:sp>
        <p:nvSpPr>
          <p:cNvPr id="319" name="Rectangle"/>
          <p:cNvSpPr/>
          <p:nvPr/>
        </p:nvSpPr>
        <p:spPr>
          <a:xfrm>
            <a:off x="2531764" y="4892997"/>
            <a:ext cx="5627227" cy="1431277"/>
          </a:xfrm>
          <a:prstGeom prst="rect">
            <a:avLst/>
          </a:prstGeom>
          <a:solidFill>
            <a:srgbClr val="414CA7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20" name="Rectangle"/>
          <p:cNvSpPr/>
          <p:nvPr/>
        </p:nvSpPr>
        <p:spPr>
          <a:xfrm>
            <a:off x="9378386" y="4892997"/>
            <a:ext cx="5627228" cy="1431277"/>
          </a:xfrm>
          <a:prstGeom prst="rect">
            <a:avLst/>
          </a:prstGeom>
          <a:solidFill>
            <a:srgbClr val="414CA7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21" name="Rectangle"/>
          <p:cNvSpPr/>
          <p:nvPr/>
        </p:nvSpPr>
        <p:spPr>
          <a:xfrm>
            <a:off x="16225009" y="4892997"/>
            <a:ext cx="5627228" cy="1431277"/>
          </a:xfrm>
          <a:prstGeom prst="rect">
            <a:avLst/>
          </a:prstGeom>
          <a:solidFill>
            <a:srgbClr val="414CA7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22" name="Title 2"/>
          <p:cNvSpPr txBox="1"/>
          <p:nvPr/>
        </p:nvSpPr>
        <p:spPr>
          <a:xfrm>
            <a:off x="11377827" y="5278282"/>
            <a:ext cx="1614340" cy="6977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lnSpc>
                <a:spcPct val="100000"/>
              </a:lnSpc>
              <a:spcBef>
                <a:spcPts val="0"/>
              </a:spcBef>
              <a:defRPr b="1"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2</a:t>
            </a:r>
          </a:p>
        </p:txBody>
      </p:sp>
      <p:sp>
        <p:nvSpPr>
          <p:cNvPr id="323" name="Title 3"/>
          <p:cNvSpPr txBox="1"/>
          <p:nvPr/>
        </p:nvSpPr>
        <p:spPr>
          <a:xfrm>
            <a:off x="18400772" y="5278282"/>
            <a:ext cx="1614340" cy="6977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lnSpc>
                <a:spcPct val="100000"/>
              </a:lnSpc>
              <a:spcBef>
                <a:spcPts val="0"/>
              </a:spcBef>
              <a:defRPr b="1"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3</a:t>
            </a:r>
          </a:p>
        </p:txBody>
      </p:sp>
      <p:sp>
        <p:nvSpPr>
          <p:cNvPr id="324" name="Title 1"/>
          <p:cNvSpPr txBox="1"/>
          <p:nvPr/>
        </p:nvSpPr>
        <p:spPr>
          <a:xfrm>
            <a:off x="4636051" y="5278282"/>
            <a:ext cx="1614340" cy="697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lnSpc>
                <a:spcPct val="100000"/>
              </a:lnSpc>
              <a:spcBef>
                <a:spcPts val="0"/>
              </a:spcBef>
              <a:defRPr b="1"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1</a:t>
            </a:r>
          </a:p>
        </p:txBody>
      </p:sp>
      <p:sp>
        <p:nvSpPr>
          <p:cNvPr id="325" name="Slide — Insert Your Slide Title Here"/>
          <p:cNvSpPr txBox="1"/>
          <p:nvPr/>
        </p:nvSpPr>
        <p:spPr>
          <a:xfrm>
            <a:off x="3349337" y="2198314"/>
            <a:ext cx="17671322" cy="12780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lnSpc>
                <a:spcPct val="100000"/>
              </a:lnSpc>
              <a:spcBef>
                <a:spcPts val="0"/>
              </a:spcBef>
              <a:defRPr b="1" sz="8000">
                <a:solidFill>
                  <a:srgbClr val="414CA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Slide — Insert Your Slide Title Here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