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949162" y="11985128"/>
            <a:ext cx="470794" cy="464692"/>
          </a:xfrm>
          <a:prstGeom prst="rect">
            <a:avLst/>
          </a:prstGeom>
        </p:spPr>
        <p:txBody>
          <a:bodyPr lIns="59531" tIns="59531" rIns="59531" bIns="59531" anchor="t"/>
          <a:lstStyle>
            <a:lvl1pPr defTabSz="8215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pptpop.com/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23" Type="http://schemas.openxmlformats.org/officeDocument/2006/relationships/image" Target="../media/image31.png"/><Relationship Id="rId24" Type="http://schemas.openxmlformats.org/officeDocument/2006/relationships/image" Target="../media/image32.png"/><Relationship Id="rId25" Type="http://schemas.openxmlformats.org/officeDocument/2006/relationships/image" Target="../media/image33.png"/><Relationship Id="rId26" Type="http://schemas.openxmlformats.org/officeDocument/2006/relationships/image" Target="../media/image34.png"/><Relationship Id="rId27" Type="http://schemas.openxmlformats.org/officeDocument/2006/relationships/image" Target="../media/image35.png"/><Relationship Id="rId28" Type="http://schemas.openxmlformats.org/officeDocument/2006/relationships/image" Target="../media/image36.png"/><Relationship Id="rId29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clemencelepers.gumroad.com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rought to you by PPTPOP, the blog for next-level presentation advice and templates."/>
          <p:cNvSpPr txBox="1"/>
          <p:nvPr/>
        </p:nvSpPr>
        <p:spPr>
          <a:xfrm>
            <a:off x="7241916" y="5051824"/>
            <a:ext cx="9900168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Brought to you by </a:t>
            </a:r>
            <a:r>
              <a:rPr u="sng">
                <a:solidFill>
                  <a:srgbClr val="0097A7"/>
                </a:solidFill>
                <a:hlinkClick r:id="rId2" invalidUrl="" action="" tgtFrame="" tooltip="" history="1" highlightClick="0" endSnd="0"/>
              </a:rPr>
              <a:t>PPTPOP</a:t>
            </a:r>
            <a:r>
              <a:t>, the blog for next-level presentation advice and templates.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— Insert Your Slide Title Here"/>
          <p:cNvSpPr txBox="1"/>
          <p:nvPr/>
        </p:nvSpPr>
        <p:spPr>
          <a:xfrm>
            <a:off x="1653436" y="1722342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008D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242" name="Line"/>
          <p:cNvSpPr/>
          <p:nvPr/>
        </p:nvSpPr>
        <p:spPr>
          <a:xfrm>
            <a:off x="1687202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3" name="Lorem Ipsum is simply dummy text of the printing and typesetting industry.…"/>
          <p:cNvSpPr txBox="1"/>
          <p:nvPr/>
        </p:nvSpPr>
        <p:spPr>
          <a:xfrm>
            <a:off x="1691656" y="5430989"/>
            <a:ext cx="6250883" cy="483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244" name="pexels-tima-miroshnichenko-7567535.jpg" descr="pexels-tima-miroshnichenko-7567535.jpg"/>
          <p:cNvPicPr>
            <a:picLocks noChangeAspect="1"/>
          </p:cNvPicPr>
          <p:nvPr/>
        </p:nvPicPr>
        <p:blipFill>
          <a:blip r:embed="rId2">
            <a:extLst/>
          </a:blip>
          <a:srcRect l="8150" t="0" r="24466" b="0"/>
          <a:stretch>
            <a:fillRect/>
          </a:stretch>
        </p:blipFill>
        <p:spPr>
          <a:xfrm>
            <a:off x="17428474" y="5289954"/>
            <a:ext cx="5776582" cy="571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exels-rdne-stock-project-8369676.jpg" descr="pexels-rdne-stock-project-8369676.jpg"/>
          <p:cNvPicPr>
            <a:picLocks noChangeAspect="0"/>
          </p:cNvPicPr>
          <p:nvPr/>
        </p:nvPicPr>
        <p:blipFill>
          <a:blip r:embed="rId3">
            <a:extLst/>
          </a:blip>
          <a:srcRect l="33294" t="1385" r="1881" b="1385"/>
          <a:stretch>
            <a:fillRect/>
          </a:stretch>
        </p:blipFill>
        <p:spPr>
          <a:xfrm>
            <a:off x="11086932" y="5290350"/>
            <a:ext cx="5776570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/>
          <p:cNvSpPr/>
          <p:nvPr/>
        </p:nvSpPr>
        <p:spPr>
          <a:xfrm>
            <a:off x="11085940" y="10989341"/>
            <a:ext cx="5778501" cy="577493"/>
          </a:xfrm>
          <a:prstGeom prst="rect">
            <a:avLst/>
          </a:prstGeom>
          <a:solidFill>
            <a:srgbClr val="008D7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7" name="Rectangle"/>
          <p:cNvSpPr/>
          <p:nvPr/>
        </p:nvSpPr>
        <p:spPr>
          <a:xfrm>
            <a:off x="17427481" y="10989341"/>
            <a:ext cx="5778501" cy="577493"/>
          </a:xfrm>
          <a:prstGeom prst="rect">
            <a:avLst/>
          </a:prstGeom>
          <a:solidFill>
            <a:srgbClr val="008D7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gradFill>
            <a:gsLst>
              <a:gs pos="0">
                <a:srgbClr val="007F70"/>
              </a:gs>
              <a:gs pos="100000">
                <a:srgbClr val="043936"/>
              </a:gs>
            </a:gsLst>
            <a:lin ang="6553746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" name="Triangle"/>
          <p:cNvSpPr/>
          <p:nvPr/>
        </p:nvSpPr>
        <p:spPr>
          <a:xfrm>
            <a:off x="-12" y="10887409"/>
            <a:ext cx="2483154" cy="280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1D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" name="Lorem Ipsum is simply dummy text of the printing and typesetting industry.…"/>
          <p:cNvSpPr txBox="1"/>
          <p:nvPr/>
        </p:nvSpPr>
        <p:spPr>
          <a:xfrm>
            <a:off x="2397224" y="5285682"/>
            <a:ext cx="5349635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52" name="Lorem Ipsum is simply dummy text of the printing and typesetting industry.…"/>
          <p:cNvSpPr txBox="1"/>
          <p:nvPr/>
        </p:nvSpPr>
        <p:spPr>
          <a:xfrm>
            <a:off x="9606901" y="5285682"/>
            <a:ext cx="5134216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53" name="Lorem Ipsum is simply dummy text of the printing and typesetting industry.…"/>
          <p:cNvSpPr txBox="1"/>
          <p:nvPr/>
        </p:nvSpPr>
        <p:spPr>
          <a:xfrm>
            <a:off x="17058358" y="5285682"/>
            <a:ext cx="5349636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54" name="Rounded Rectangle"/>
          <p:cNvSpPr/>
          <p:nvPr/>
        </p:nvSpPr>
        <p:spPr>
          <a:xfrm>
            <a:off x="2481511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5" name="AquariusCoin.png" descr="AquariusCo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9011" y="2960148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ounded Rectangle"/>
          <p:cNvSpPr/>
          <p:nvPr/>
        </p:nvSpPr>
        <p:spPr>
          <a:xfrm>
            <a:off x="9593511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7" name="Augur.png" descr="Aug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1011" y="2960148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ounded Rectangle"/>
          <p:cNvSpPr/>
          <p:nvPr/>
        </p:nvSpPr>
        <p:spPr>
          <a:xfrm>
            <a:off x="17023012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9" name="BitConnect.png" descr="BitConnec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40512" y="2960148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ine"/>
          <p:cNvSpPr/>
          <p:nvPr/>
        </p:nvSpPr>
        <p:spPr>
          <a:xfrm>
            <a:off x="1326897" y="4284019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2" name="Group"/>
          <p:cNvSpPr/>
          <p:nvPr/>
        </p:nvSpPr>
        <p:spPr>
          <a:xfrm>
            <a:off x="1582092" y="6502575"/>
            <a:ext cx="2075377" cy="2075377"/>
          </a:xfrm>
          <a:prstGeom prst="roundRect">
            <a:avLst>
              <a:gd name="adj" fmla="val 5274"/>
            </a:avLst>
          </a:prstGeom>
          <a:solidFill>
            <a:srgbClr val="E2E2E2"/>
          </a:solidFill>
          <a:ln w="63500">
            <a:solidFill>
              <a:srgbClr val="00786B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3" name="Heading 1"/>
          <p:cNvSpPr txBox="1"/>
          <p:nvPr/>
        </p:nvSpPr>
        <p:spPr>
          <a:xfrm>
            <a:off x="3947233" y="6472939"/>
            <a:ext cx="258321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0078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Heading 1</a:t>
            </a:r>
          </a:p>
        </p:txBody>
      </p:sp>
      <p:sp>
        <p:nvSpPr>
          <p:cNvPr id="264" name="Heading 2"/>
          <p:cNvSpPr txBox="1"/>
          <p:nvPr/>
        </p:nvSpPr>
        <p:spPr>
          <a:xfrm>
            <a:off x="15905190" y="6472939"/>
            <a:ext cx="2583211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0078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Heading 2</a:t>
            </a:r>
          </a:p>
        </p:txBody>
      </p:sp>
      <p:sp>
        <p:nvSpPr>
          <p:cNvPr id="265" name="Replace this section with a summary of the service/product you offer"/>
          <p:cNvSpPr txBox="1"/>
          <p:nvPr/>
        </p:nvSpPr>
        <p:spPr>
          <a:xfrm>
            <a:off x="3947233" y="7348430"/>
            <a:ext cx="6820517" cy="126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66" name="Replace this section with a summary of the service/product you offer"/>
          <p:cNvSpPr txBox="1"/>
          <p:nvPr/>
        </p:nvSpPr>
        <p:spPr>
          <a:xfrm>
            <a:off x="15905190" y="7348430"/>
            <a:ext cx="6820517" cy="1158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67" name="Heading 3"/>
          <p:cNvSpPr txBox="1"/>
          <p:nvPr/>
        </p:nvSpPr>
        <p:spPr>
          <a:xfrm>
            <a:off x="3947233" y="9782368"/>
            <a:ext cx="2583210" cy="69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0078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Heading 3</a:t>
            </a:r>
          </a:p>
        </p:txBody>
      </p:sp>
      <p:sp>
        <p:nvSpPr>
          <p:cNvPr id="268" name="Heading 4"/>
          <p:cNvSpPr txBox="1"/>
          <p:nvPr/>
        </p:nvSpPr>
        <p:spPr>
          <a:xfrm>
            <a:off x="15905190" y="9782368"/>
            <a:ext cx="2583211" cy="69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0078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Heading 4</a:t>
            </a:r>
          </a:p>
        </p:txBody>
      </p:sp>
      <p:sp>
        <p:nvSpPr>
          <p:cNvPr id="269" name="Replace this section with a summary of the service/product you offer"/>
          <p:cNvSpPr txBox="1"/>
          <p:nvPr/>
        </p:nvSpPr>
        <p:spPr>
          <a:xfrm>
            <a:off x="3947233" y="10759458"/>
            <a:ext cx="6820517" cy="1061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70" name="Replace this section with a summary of the service/product you offer"/>
          <p:cNvSpPr txBox="1"/>
          <p:nvPr/>
        </p:nvSpPr>
        <p:spPr>
          <a:xfrm>
            <a:off x="15905190" y="10759458"/>
            <a:ext cx="6820517" cy="1061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71" name="Slide — Insert Your Slide Title Here"/>
          <p:cNvSpPr txBox="1"/>
          <p:nvPr/>
        </p:nvSpPr>
        <p:spPr>
          <a:xfrm>
            <a:off x="1225851" y="911539"/>
            <a:ext cx="10891681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0078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272" name="Use custom icons to illustrate services or products you offer."/>
          <p:cNvSpPr txBox="1"/>
          <p:nvPr/>
        </p:nvSpPr>
        <p:spPr>
          <a:xfrm>
            <a:off x="1293578" y="4297810"/>
            <a:ext cx="11054651" cy="1264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Use custom icons to illustrate services or products you offer.</a:t>
            </a:r>
          </a:p>
        </p:txBody>
      </p:sp>
      <p:sp>
        <p:nvSpPr>
          <p:cNvPr id="273" name="Group"/>
          <p:cNvSpPr/>
          <p:nvPr/>
        </p:nvSpPr>
        <p:spPr>
          <a:xfrm>
            <a:off x="1582092" y="9718527"/>
            <a:ext cx="2075377" cy="2075377"/>
          </a:xfrm>
          <a:prstGeom prst="roundRect">
            <a:avLst>
              <a:gd name="adj" fmla="val 5274"/>
            </a:avLst>
          </a:prstGeom>
          <a:solidFill>
            <a:srgbClr val="E2E2E2"/>
          </a:solidFill>
          <a:ln w="63500">
            <a:solidFill>
              <a:srgbClr val="00786B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4" name="Group"/>
          <p:cNvSpPr/>
          <p:nvPr/>
        </p:nvSpPr>
        <p:spPr>
          <a:xfrm>
            <a:off x="13433069" y="6502575"/>
            <a:ext cx="2075377" cy="2075377"/>
          </a:xfrm>
          <a:prstGeom prst="roundRect">
            <a:avLst>
              <a:gd name="adj" fmla="val 5274"/>
            </a:avLst>
          </a:prstGeom>
          <a:solidFill>
            <a:srgbClr val="E2E2E2"/>
          </a:solidFill>
          <a:ln w="63500">
            <a:solidFill>
              <a:srgbClr val="00786B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5" name="Group"/>
          <p:cNvSpPr/>
          <p:nvPr/>
        </p:nvSpPr>
        <p:spPr>
          <a:xfrm>
            <a:off x="13433069" y="9718527"/>
            <a:ext cx="2075377" cy="2075377"/>
          </a:xfrm>
          <a:prstGeom prst="roundRect">
            <a:avLst>
              <a:gd name="adj" fmla="val 5274"/>
            </a:avLst>
          </a:prstGeom>
          <a:solidFill>
            <a:srgbClr val="E2E2E2"/>
          </a:solidFill>
          <a:ln w="63500">
            <a:solidFill>
              <a:srgbClr val="00786B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76" name="Bitcoin.png" descr="Bitco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4780" y="69052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Ethereum.png" descr="Ethereu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4780" y="10121215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Ripple.png" descr="Ripp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38291" y="6907797"/>
            <a:ext cx="1264933" cy="126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Dash.png" descr="Dash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35757" y="10121215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exels-tima-miroshnichenko-7567568.jpg" descr="pexels-tima-miroshnichenko-7567568.jpg"/>
          <p:cNvPicPr>
            <a:picLocks noChangeAspect="1"/>
          </p:cNvPicPr>
          <p:nvPr/>
        </p:nvPicPr>
        <p:blipFill>
          <a:blip r:embed="rId2">
            <a:extLst/>
          </a:blip>
          <a:srcRect l="0" t="0" r="679" b="16599"/>
          <a:stretch>
            <a:fillRect/>
          </a:stretch>
        </p:blipFill>
        <p:spPr>
          <a:xfrm>
            <a:off x="-58598" y="0"/>
            <a:ext cx="24501197" cy="1371603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Rectangle"/>
          <p:cNvSpPr/>
          <p:nvPr/>
        </p:nvSpPr>
        <p:spPr>
          <a:xfrm>
            <a:off x="7894895" y="4931361"/>
            <a:ext cx="9296406" cy="3853278"/>
          </a:xfrm>
          <a:prstGeom prst="rect">
            <a:avLst/>
          </a:prstGeom>
          <a:gradFill>
            <a:gsLst>
              <a:gs pos="0">
                <a:srgbClr val="007F70"/>
              </a:gs>
              <a:gs pos="100000">
                <a:srgbClr val="043936"/>
              </a:gs>
            </a:gsLst>
            <a:lin ang="6553746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3" name="TextBox 12"/>
          <p:cNvSpPr txBox="1"/>
          <p:nvPr/>
        </p:nvSpPr>
        <p:spPr>
          <a:xfrm>
            <a:off x="9326998" y="6198978"/>
            <a:ext cx="5730003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Break 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01746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6" name="Rounded Rectangle"/>
          <p:cNvSpPr/>
          <p:nvPr/>
        </p:nvSpPr>
        <p:spPr>
          <a:xfrm>
            <a:off x="2095854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Rounded Rectangle"/>
          <p:cNvSpPr/>
          <p:nvPr/>
        </p:nvSpPr>
        <p:spPr>
          <a:xfrm>
            <a:off x="7235927" y="3057475"/>
            <a:ext cx="4772074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8" name="Rounded Rectangle"/>
          <p:cNvSpPr/>
          <p:nvPr/>
        </p:nvSpPr>
        <p:spPr>
          <a:xfrm>
            <a:off x="12375999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01A39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" name="Rounded Rectangle"/>
          <p:cNvSpPr/>
          <p:nvPr/>
        </p:nvSpPr>
        <p:spPr>
          <a:xfrm>
            <a:off x="17516071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0" name="Lorem Ipsum has been the industry's standard dummy text ever since the 1500s…"/>
          <p:cNvSpPr txBox="1"/>
          <p:nvPr/>
        </p:nvSpPr>
        <p:spPr>
          <a:xfrm>
            <a:off x="2507810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1" name="Lorem Ipsum has been the industry's standard dummy text ever since the 1500s…"/>
          <p:cNvSpPr txBox="1"/>
          <p:nvPr/>
        </p:nvSpPr>
        <p:spPr>
          <a:xfrm>
            <a:off x="7647883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2" name="Lorem Ipsum has been the industry's standard dummy text ever since the 1500s…"/>
          <p:cNvSpPr txBox="1"/>
          <p:nvPr/>
        </p:nvSpPr>
        <p:spPr>
          <a:xfrm>
            <a:off x="12787955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3" name="Lorem Ipsum has been the industry's standard dummy text ever since the 1500s…"/>
          <p:cNvSpPr txBox="1"/>
          <p:nvPr/>
        </p:nvSpPr>
        <p:spPr>
          <a:xfrm>
            <a:off x="17928028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94" name="Name"/>
          <p:cNvSpPr txBox="1"/>
          <p:nvPr/>
        </p:nvSpPr>
        <p:spPr>
          <a:xfrm>
            <a:off x="2507810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5" name="Name"/>
          <p:cNvSpPr txBox="1"/>
          <p:nvPr/>
        </p:nvSpPr>
        <p:spPr>
          <a:xfrm>
            <a:off x="7647883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6" name="Name"/>
          <p:cNvSpPr txBox="1"/>
          <p:nvPr/>
        </p:nvSpPr>
        <p:spPr>
          <a:xfrm>
            <a:off x="12787955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7" name="Name"/>
          <p:cNvSpPr txBox="1"/>
          <p:nvPr/>
        </p:nvSpPr>
        <p:spPr>
          <a:xfrm>
            <a:off x="17928028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98" name="Rounded Rectangle"/>
          <p:cNvSpPr/>
          <p:nvPr/>
        </p:nvSpPr>
        <p:spPr>
          <a:xfrm>
            <a:off x="2095854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0148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Rounded Rectangle"/>
          <p:cNvSpPr/>
          <p:nvPr/>
        </p:nvSpPr>
        <p:spPr>
          <a:xfrm>
            <a:off x="7235927" y="7395938"/>
            <a:ext cx="4772074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" name="Rounded Rectangle"/>
          <p:cNvSpPr/>
          <p:nvPr/>
        </p:nvSpPr>
        <p:spPr>
          <a:xfrm>
            <a:off x="12375999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Rounded Rectangle"/>
          <p:cNvSpPr/>
          <p:nvPr/>
        </p:nvSpPr>
        <p:spPr>
          <a:xfrm>
            <a:off x="17516071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" name="Lorem Ipsum has been the industry's standard dummy text ever since the 1500s…"/>
          <p:cNvSpPr txBox="1"/>
          <p:nvPr/>
        </p:nvSpPr>
        <p:spPr>
          <a:xfrm>
            <a:off x="2507810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03" name="Lorem Ipsum has been the industry's standard dummy text ever since the 1500s…"/>
          <p:cNvSpPr txBox="1"/>
          <p:nvPr/>
        </p:nvSpPr>
        <p:spPr>
          <a:xfrm>
            <a:off x="7647883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04" name="Lorem Ipsum has been the industry's standard dummy text ever since the 1500s…"/>
          <p:cNvSpPr txBox="1"/>
          <p:nvPr/>
        </p:nvSpPr>
        <p:spPr>
          <a:xfrm>
            <a:off x="12787955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05" name="Lorem Ipsum has been the industry's standard dummy text ever since the 1500s…"/>
          <p:cNvSpPr txBox="1"/>
          <p:nvPr/>
        </p:nvSpPr>
        <p:spPr>
          <a:xfrm>
            <a:off x="17928028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306" name="Name"/>
          <p:cNvSpPr txBox="1"/>
          <p:nvPr/>
        </p:nvSpPr>
        <p:spPr>
          <a:xfrm>
            <a:off x="2507810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07" name="Name"/>
          <p:cNvSpPr txBox="1"/>
          <p:nvPr/>
        </p:nvSpPr>
        <p:spPr>
          <a:xfrm>
            <a:off x="7647883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08" name="Name"/>
          <p:cNvSpPr txBox="1"/>
          <p:nvPr/>
        </p:nvSpPr>
        <p:spPr>
          <a:xfrm>
            <a:off x="12787955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309" name="Name"/>
          <p:cNvSpPr txBox="1"/>
          <p:nvPr/>
        </p:nvSpPr>
        <p:spPr>
          <a:xfrm>
            <a:off x="17928028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AquariusCoin.png" descr="AquariusCo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126" y="16973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Augur.png" descr="Aug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6275" y="16973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Bitcoin.png" descr="Bitcoi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74873" y="16973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BitConnect.png" descr="BitConnec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33425" y="16973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BitShares.png" descr="BitShare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27723" y="16973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ByteCoin.png" descr="ByteCoi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480574" y="1697363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ash.png" descr="Dash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480574" y="39601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Decred.png" descr="Decred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327723" y="39601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EOS.png" descr="EO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633425" y="39601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Ethereum.png" descr="Ethereum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86275" y="39601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lem.png" descr="Gole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39126" y="39601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conomi.png" descr="Iconomi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1174873" y="3960181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OTA.png" descr="IOTA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480574" y="62230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LanaCoin.png" descr="LanaCoin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327723" y="62230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Litecoin.png" descr="Litecoin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1174873" y="62230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Monero.png" descr="Monero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786275" y="62230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NEM.png" descr="NEM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633425" y="62230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Netko-coin.png" descr="Netko-coin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939126" y="6223000"/>
            <a:ext cx="1270001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NevaCoin.png" descr="NevaCoin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1174873" y="848581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Ripple.png" descr="Rippl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939126" y="848581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Siacoin.png" descr="Siacoin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7327723" y="848581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Steem.png" descr="Steem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9633425" y="848581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Stratis.png" descr="Stratis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5786275" y="848581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uncontract.png" descr="Suncontract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3480574" y="8485818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TajCoin.png" descr="TajCoin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680227" y="10748636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Waves.png" descr="Waves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5833078" y="10748636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Xaurum.png" descr="Xaurum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985928" y="10748636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Zcash.png" descr="Zcash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3527377" y="10748636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6A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Box 12"/>
          <p:cNvSpPr txBox="1"/>
          <p:nvPr/>
        </p:nvSpPr>
        <p:spPr>
          <a:xfrm>
            <a:off x="16148284" y="5801844"/>
            <a:ext cx="555835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Thank you.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Box 5"/>
          <p:cNvSpPr txBox="1"/>
          <p:nvPr/>
        </p:nvSpPr>
        <p:spPr>
          <a:xfrm>
            <a:off x="4971894" y="5051824"/>
            <a:ext cx="14440212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If you're ready to create beautiful slides in a fraction of the time it usually takes, consider checking out PPTPOP's </a:t>
            </a:r>
            <a:r>
              <a:rPr u="sng">
                <a:solidFill>
                  <a:srgbClr val="0000FF"/>
                </a:solidFill>
                <a:hlinkClick r:id="rId2" invalidUrl="" action="" tgtFrame="" tooltip="" history="1" highlightClick="0" endSnd="0"/>
              </a:rPr>
              <a:t>premium templates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7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12"/>
          <p:cNvSpPr txBox="1"/>
          <p:nvPr/>
        </p:nvSpPr>
        <p:spPr>
          <a:xfrm>
            <a:off x="2239076" y="3614646"/>
            <a:ext cx="12258101" cy="648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0"/>
              <a:t>Crypto Presentation Title</a:t>
            </a:r>
            <a:br/>
            <a:r>
              <a:rPr sz="5000"/>
              <a:t>Headline/Company Name</a:t>
            </a:r>
            <a:br>
              <a:rPr sz="5000"/>
            </a:b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/>
              <a:t>—</a:t>
            </a:r>
            <a:br>
              <a:rPr sz="5000"/>
            </a:br>
            <a:r>
              <a:rPr b="0" sz="5000"/>
              <a:t>Name</a:t>
            </a:r>
            <a:br>
              <a:rPr b="0" sz="5000"/>
            </a:br>
            <a:r>
              <a:rPr b="0" sz="5000"/>
              <a:t>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exels-mikhail-nilov-7680651.jpg" descr="pexels-mikhail-nilov-7680651.jpg"/>
          <p:cNvPicPr>
            <a:picLocks noChangeAspect="1"/>
          </p:cNvPicPr>
          <p:nvPr/>
        </p:nvPicPr>
        <p:blipFill>
          <a:blip r:embed="rId2">
            <a:extLst/>
          </a:blip>
          <a:srcRect l="0" t="16038" r="0" b="0"/>
          <a:stretch>
            <a:fillRect/>
          </a:stretch>
        </p:blipFill>
        <p:spPr>
          <a:xfrm>
            <a:off x="-49338" y="717"/>
            <a:ext cx="24482849" cy="1371476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gradFill>
            <a:gsLst>
              <a:gs pos="0">
                <a:srgbClr val="007F70">
                  <a:alpha val="61532"/>
                </a:srgbClr>
              </a:gs>
              <a:gs pos="100000">
                <a:srgbClr val="043936">
                  <a:alpha val="61532"/>
                </a:srgbClr>
              </a:gs>
            </a:gsLst>
            <a:lin ang="6553746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" name="TextBox 12"/>
          <p:cNvSpPr txBox="1"/>
          <p:nvPr/>
        </p:nvSpPr>
        <p:spPr>
          <a:xfrm>
            <a:off x="2239076" y="3614646"/>
            <a:ext cx="12258101" cy="648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0"/>
              <a:t>Crypto Presentation Title</a:t>
            </a:r>
            <a:br/>
            <a:r>
              <a:rPr sz="5000"/>
              <a:t>Headline/Company Name</a:t>
            </a:r>
            <a:br>
              <a:rPr sz="5000"/>
            </a:b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/>
              <a:t>—</a:t>
            </a:r>
            <a:br>
              <a:rPr sz="5000"/>
            </a:br>
            <a:r>
              <a:rPr b="0" sz="5000"/>
              <a:t>Name</a:t>
            </a:r>
            <a:br>
              <a:rPr b="0" sz="5000"/>
            </a:br>
            <a:r>
              <a:rPr b="0" sz="5000"/>
              <a:t>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gradFill>
            <a:gsLst>
              <a:gs pos="0">
                <a:srgbClr val="007E6F"/>
              </a:gs>
              <a:gs pos="100000">
                <a:srgbClr val="043937"/>
              </a:gs>
            </a:gsLst>
            <a:lin ang="6553746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" name="Rectangle"/>
          <p:cNvSpPr/>
          <p:nvPr/>
        </p:nvSpPr>
        <p:spPr>
          <a:xfrm>
            <a:off x="1332410" y="4636792"/>
            <a:ext cx="10515601" cy="6672438"/>
          </a:xfrm>
          <a:prstGeom prst="roundRect">
            <a:avLst>
              <a:gd name="adj" fmla="val 0"/>
            </a:avLst>
          </a:prstGeom>
          <a:solidFill>
            <a:srgbClr val="F7F7F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177" name="Rectangle"/>
          <p:cNvSpPr/>
          <p:nvPr/>
        </p:nvSpPr>
        <p:spPr>
          <a:xfrm>
            <a:off x="12535989" y="4654141"/>
            <a:ext cx="10515601" cy="6672437"/>
          </a:xfrm>
          <a:prstGeom prst="roundRect">
            <a:avLst>
              <a:gd name="adj" fmla="val 0"/>
            </a:avLst>
          </a:prstGeom>
          <a:solidFill>
            <a:srgbClr val="F7F7F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178" name="Lorem Ipsum is simply dummy text of the printing and typesetting industry.…"/>
          <p:cNvSpPr txBox="1"/>
          <p:nvPr/>
        </p:nvSpPr>
        <p:spPr>
          <a:xfrm>
            <a:off x="2519357" y="5619894"/>
            <a:ext cx="7795303" cy="415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off type and scrambled it to make a type specimen book.</a:t>
            </a:r>
          </a:p>
        </p:txBody>
      </p:sp>
      <p:sp>
        <p:nvSpPr>
          <p:cNvPr id="179" name="Lorem Ipsum is simply dummy text of the printing and typesetting industry.…"/>
          <p:cNvSpPr txBox="1"/>
          <p:nvPr/>
        </p:nvSpPr>
        <p:spPr>
          <a:xfrm>
            <a:off x="13896137" y="5619894"/>
            <a:ext cx="7795303" cy="415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off type and scrambled it to make a type specimen book.</a:t>
            </a:r>
          </a:p>
        </p:txBody>
      </p:sp>
      <p:pic>
        <p:nvPicPr>
          <p:cNvPr id="180" name="pexels-worldspectrum-844124.jpg" descr="pexels-worldspectrum-844124.jpg"/>
          <p:cNvPicPr>
            <a:picLocks noChangeAspect="1"/>
          </p:cNvPicPr>
          <p:nvPr/>
        </p:nvPicPr>
        <p:blipFill>
          <a:blip r:embed="rId2">
            <a:extLst/>
          </a:blip>
          <a:srcRect l="0" t="46418" r="0" b="19390"/>
          <a:stretch>
            <a:fillRect/>
          </a:stretch>
        </p:blipFill>
        <p:spPr>
          <a:xfrm>
            <a:off x="12523289" y="2574767"/>
            <a:ext cx="10540842" cy="2222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exels-worldspectrum-844124.jpg" descr="pexels-worldspectrum-844124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6397"/>
          <a:stretch>
            <a:fillRect/>
          </a:stretch>
        </p:blipFill>
        <p:spPr>
          <a:xfrm>
            <a:off x="1319710" y="2612988"/>
            <a:ext cx="10540843" cy="2183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— Insert Your Slide Title Here"/>
          <p:cNvSpPr txBox="1"/>
          <p:nvPr/>
        </p:nvSpPr>
        <p:spPr>
          <a:xfrm>
            <a:off x="1028826" y="735210"/>
            <a:ext cx="9506487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0073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184" name="Line"/>
          <p:cNvSpPr/>
          <p:nvPr/>
        </p:nvSpPr>
        <p:spPr>
          <a:xfrm>
            <a:off x="1153802" y="35044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5" name="Rectangle"/>
          <p:cNvSpPr/>
          <p:nvPr/>
        </p:nvSpPr>
        <p:spPr>
          <a:xfrm>
            <a:off x="1136491" y="4211790"/>
            <a:ext cx="581588" cy="577493"/>
          </a:xfrm>
          <a:prstGeom prst="rect">
            <a:avLst/>
          </a:prstGeom>
          <a:solidFill>
            <a:srgbClr val="007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6" name="Rectangle"/>
          <p:cNvSpPr/>
          <p:nvPr/>
        </p:nvSpPr>
        <p:spPr>
          <a:xfrm>
            <a:off x="2636790" y="4211790"/>
            <a:ext cx="581589" cy="577493"/>
          </a:xfrm>
          <a:prstGeom prst="rect">
            <a:avLst/>
          </a:prstGeom>
          <a:solidFill>
            <a:srgbClr val="007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7" name="Rectangle"/>
          <p:cNvSpPr/>
          <p:nvPr/>
        </p:nvSpPr>
        <p:spPr>
          <a:xfrm>
            <a:off x="1886639" y="4211790"/>
            <a:ext cx="581589" cy="577493"/>
          </a:xfrm>
          <a:prstGeom prst="rect">
            <a:avLst/>
          </a:prstGeom>
          <a:solidFill>
            <a:srgbClr val="007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8" name="Lorem Ipsum is simply dummy text of the printing and typesetting industry.…"/>
          <p:cNvSpPr txBox="1"/>
          <p:nvPr/>
        </p:nvSpPr>
        <p:spPr>
          <a:xfrm>
            <a:off x="1110986" y="5146324"/>
            <a:ext cx="6068460" cy="742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189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30665" t="0" r="40975" b="2275"/>
          <a:stretch>
            <a:fillRect/>
          </a:stretch>
        </p:blipFill>
        <p:spPr>
          <a:xfrm>
            <a:off x="18322420" y="464547"/>
            <a:ext cx="5571168" cy="1279892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orem Ipsum is simply dummy text of the printing and typesetting industry.…"/>
          <p:cNvSpPr txBox="1"/>
          <p:nvPr/>
        </p:nvSpPr>
        <p:spPr>
          <a:xfrm>
            <a:off x="8375386" y="5146324"/>
            <a:ext cx="6068460" cy="742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91" name="Rectangle"/>
          <p:cNvSpPr/>
          <p:nvPr/>
        </p:nvSpPr>
        <p:spPr>
          <a:xfrm>
            <a:off x="18307091" y="448227"/>
            <a:ext cx="5627228" cy="12819546"/>
          </a:xfrm>
          <a:prstGeom prst="rect">
            <a:avLst/>
          </a:prstGeom>
          <a:solidFill>
            <a:srgbClr val="007366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— Insert Your Slide Title Here"/>
          <p:cNvSpPr txBox="1"/>
          <p:nvPr/>
        </p:nvSpPr>
        <p:spPr>
          <a:xfrm>
            <a:off x="12702436" y="1806143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0073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194" name="Line"/>
          <p:cNvSpPr/>
          <p:nvPr/>
        </p:nvSpPr>
        <p:spPr>
          <a:xfrm>
            <a:off x="12736202" y="4883686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5" name="Rectangle"/>
          <p:cNvSpPr/>
          <p:nvPr/>
        </p:nvSpPr>
        <p:spPr>
          <a:xfrm>
            <a:off x="12744291" y="5514791"/>
            <a:ext cx="581588" cy="577493"/>
          </a:xfrm>
          <a:prstGeom prst="rect">
            <a:avLst/>
          </a:prstGeom>
          <a:solidFill>
            <a:srgbClr val="007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6" name="Rectangle"/>
          <p:cNvSpPr/>
          <p:nvPr/>
        </p:nvSpPr>
        <p:spPr>
          <a:xfrm>
            <a:off x="14244590" y="5514791"/>
            <a:ext cx="581589" cy="577493"/>
          </a:xfrm>
          <a:prstGeom prst="rect">
            <a:avLst/>
          </a:prstGeom>
          <a:solidFill>
            <a:srgbClr val="007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7" name="Rectangle"/>
          <p:cNvSpPr/>
          <p:nvPr/>
        </p:nvSpPr>
        <p:spPr>
          <a:xfrm>
            <a:off x="13494439" y="5514791"/>
            <a:ext cx="581589" cy="577493"/>
          </a:xfrm>
          <a:prstGeom prst="rect">
            <a:avLst/>
          </a:prstGeom>
          <a:solidFill>
            <a:srgbClr val="007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" name="Lorem Ipsum is simply dummy text of the printing and typesetting industry.…"/>
          <p:cNvSpPr txBox="1"/>
          <p:nvPr/>
        </p:nvSpPr>
        <p:spPr>
          <a:xfrm>
            <a:off x="12740656" y="6806723"/>
            <a:ext cx="10277220" cy="527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199" name="pexels-leeloo-thefirst-7887800.jpg" descr="pexels-leeloo-thefirst-7887800.jpg"/>
          <p:cNvPicPr>
            <a:picLocks noChangeAspect="1"/>
          </p:cNvPicPr>
          <p:nvPr/>
        </p:nvPicPr>
        <p:blipFill>
          <a:blip r:embed="rId2">
            <a:extLst/>
          </a:blip>
          <a:srcRect l="27667" t="0" r="10803" b="0"/>
          <a:stretch>
            <a:fillRect/>
          </a:stretch>
        </p:blipFill>
        <p:spPr>
          <a:xfrm>
            <a:off x="848663" y="1397198"/>
            <a:ext cx="10066617" cy="1092171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"/>
          <p:cNvSpPr/>
          <p:nvPr/>
        </p:nvSpPr>
        <p:spPr>
          <a:xfrm>
            <a:off x="841932" y="12219492"/>
            <a:ext cx="10080197" cy="577493"/>
          </a:xfrm>
          <a:prstGeom prst="rect">
            <a:avLst/>
          </a:prstGeom>
          <a:solidFill>
            <a:srgbClr val="10222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" name="Rectangle"/>
          <p:cNvSpPr/>
          <p:nvPr/>
        </p:nvSpPr>
        <p:spPr>
          <a:xfrm>
            <a:off x="867332" y="1397187"/>
            <a:ext cx="10029397" cy="10816123"/>
          </a:xfrm>
          <a:prstGeom prst="rect">
            <a:avLst/>
          </a:prstGeom>
          <a:solidFill>
            <a:srgbClr val="007366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gradFill>
            <a:gsLst>
              <a:gs pos="0">
                <a:srgbClr val="007F70"/>
              </a:gs>
              <a:gs pos="100000">
                <a:srgbClr val="043936"/>
              </a:gs>
            </a:gsLst>
            <a:lin ang="6553746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" name="Triangle"/>
          <p:cNvSpPr/>
          <p:nvPr/>
        </p:nvSpPr>
        <p:spPr>
          <a:xfrm>
            <a:off x="-12" y="10887409"/>
            <a:ext cx="2483154" cy="280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1D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" name="Rounded Rectangle"/>
          <p:cNvSpPr/>
          <p:nvPr/>
        </p:nvSpPr>
        <p:spPr>
          <a:xfrm>
            <a:off x="2095854" y="3057475"/>
            <a:ext cx="4772075" cy="7601050"/>
          </a:xfrm>
          <a:prstGeom prst="roundRect">
            <a:avLst>
              <a:gd name="adj" fmla="val 3204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" name="Rounded Rectangle"/>
          <p:cNvSpPr/>
          <p:nvPr/>
        </p:nvSpPr>
        <p:spPr>
          <a:xfrm>
            <a:off x="7235927" y="3057475"/>
            <a:ext cx="4772074" cy="7601050"/>
          </a:xfrm>
          <a:prstGeom prst="roundRect">
            <a:avLst>
              <a:gd name="adj" fmla="val 3204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" name="Rounded Rectangle"/>
          <p:cNvSpPr/>
          <p:nvPr/>
        </p:nvSpPr>
        <p:spPr>
          <a:xfrm>
            <a:off x="12375999" y="3057475"/>
            <a:ext cx="4772075" cy="7601050"/>
          </a:xfrm>
          <a:prstGeom prst="roundRect">
            <a:avLst>
              <a:gd name="adj" fmla="val 3204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" name="Rounded Rectangle"/>
          <p:cNvSpPr/>
          <p:nvPr/>
        </p:nvSpPr>
        <p:spPr>
          <a:xfrm>
            <a:off x="17516071" y="3057475"/>
            <a:ext cx="4772075" cy="7601050"/>
          </a:xfrm>
          <a:prstGeom prst="roundRect">
            <a:avLst>
              <a:gd name="adj" fmla="val 3204"/>
            </a:avLst>
          </a:prstGeom>
          <a:solidFill>
            <a:srgbClr val="008C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" name="Circle"/>
          <p:cNvSpPr/>
          <p:nvPr/>
        </p:nvSpPr>
        <p:spPr>
          <a:xfrm>
            <a:off x="3148391" y="3565591"/>
            <a:ext cx="2667001" cy="266700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Circle"/>
          <p:cNvSpPr/>
          <p:nvPr/>
        </p:nvSpPr>
        <p:spPr>
          <a:xfrm>
            <a:off x="8288463" y="3565591"/>
            <a:ext cx="2667001" cy="26670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Circle"/>
          <p:cNvSpPr/>
          <p:nvPr/>
        </p:nvSpPr>
        <p:spPr>
          <a:xfrm>
            <a:off x="13428536" y="3565591"/>
            <a:ext cx="2667001" cy="266700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" name="Circle"/>
          <p:cNvSpPr/>
          <p:nvPr/>
        </p:nvSpPr>
        <p:spPr>
          <a:xfrm>
            <a:off x="18568609" y="3565591"/>
            <a:ext cx="2667001" cy="266700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Lorem Ipsum has been the industry's standard dummy text ever since the 1500s…"/>
          <p:cNvSpPr txBox="1"/>
          <p:nvPr/>
        </p:nvSpPr>
        <p:spPr>
          <a:xfrm>
            <a:off x="2507810" y="7691580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14" name="Lorem Ipsum has been the industry's standard dummy text ever since the 1500s…"/>
          <p:cNvSpPr txBox="1"/>
          <p:nvPr/>
        </p:nvSpPr>
        <p:spPr>
          <a:xfrm>
            <a:off x="7647883" y="7691580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15" name="Lorem Ipsum has been the industry's standard dummy text ever since the 1500s…"/>
          <p:cNvSpPr txBox="1"/>
          <p:nvPr/>
        </p:nvSpPr>
        <p:spPr>
          <a:xfrm>
            <a:off x="12787955" y="7691580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16" name="Lorem Ipsum has been the industry's standard dummy text ever since the 1500s…"/>
          <p:cNvSpPr txBox="1"/>
          <p:nvPr/>
        </p:nvSpPr>
        <p:spPr>
          <a:xfrm>
            <a:off x="17928028" y="7691580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217" name="Name"/>
          <p:cNvSpPr txBox="1"/>
          <p:nvPr/>
        </p:nvSpPr>
        <p:spPr>
          <a:xfrm>
            <a:off x="2507810" y="6855939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18" name="Name"/>
          <p:cNvSpPr txBox="1"/>
          <p:nvPr/>
        </p:nvSpPr>
        <p:spPr>
          <a:xfrm>
            <a:off x="7647883" y="6855939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19" name="Name"/>
          <p:cNvSpPr txBox="1"/>
          <p:nvPr/>
        </p:nvSpPr>
        <p:spPr>
          <a:xfrm>
            <a:off x="12787955" y="6855939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220" name="Name"/>
          <p:cNvSpPr txBox="1"/>
          <p:nvPr/>
        </p:nvSpPr>
        <p:spPr>
          <a:xfrm>
            <a:off x="17928028" y="6855939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— Insert Your Slide Title Here"/>
          <p:cNvSpPr txBox="1"/>
          <p:nvPr/>
        </p:nvSpPr>
        <p:spPr>
          <a:xfrm>
            <a:off x="1653436" y="1722342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0073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223" name="Line"/>
          <p:cNvSpPr/>
          <p:nvPr/>
        </p:nvSpPr>
        <p:spPr>
          <a:xfrm>
            <a:off x="1687202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4" name="Lorem Ipsum is simply dummy text of the printing and typesetting industry.…"/>
          <p:cNvSpPr txBox="1"/>
          <p:nvPr/>
        </p:nvSpPr>
        <p:spPr>
          <a:xfrm>
            <a:off x="1691656" y="5430989"/>
            <a:ext cx="6250883" cy="483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225" name="aclepers_a_mobile_phone_with_coins_and_a_digital_billboard_in_t_302ccb5e-537b-4d4c-ac04-e493d66ffeee.png" descr="aclepers_a_mobile_phone_with_coins_and_a_digital_billboard_in_t_302ccb5e-537b-4d4c-ac04-e493d66ffeee.png"/>
          <p:cNvPicPr>
            <a:picLocks noChangeAspect="1"/>
          </p:cNvPicPr>
          <p:nvPr/>
        </p:nvPicPr>
        <p:blipFill>
          <a:blip r:embed="rId2">
            <a:extLst/>
          </a:blip>
          <a:srcRect l="16147" t="12429" r="15674" b="12071"/>
          <a:stretch>
            <a:fillRect/>
          </a:stretch>
        </p:blipFill>
        <p:spPr>
          <a:xfrm>
            <a:off x="13731231" y="1948712"/>
            <a:ext cx="8866360" cy="981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1" h="21597" fill="norm" stroke="1" extrusionOk="0">
                <a:moveTo>
                  <a:pt x="10507" y="0"/>
                </a:moveTo>
                <a:cubicBezTo>
                  <a:pt x="6489" y="0"/>
                  <a:pt x="6205" y="7"/>
                  <a:pt x="5957" y="113"/>
                </a:cubicBezTo>
                <a:cubicBezTo>
                  <a:pt x="5624" y="254"/>
                  <a:pt x="5364" y="541"/>
                  <a:pt x="5267" y="873"/>
                </a:cubicBezTo>
                <a:cubicBezTo>
                  <a:pt x="5213" y="1058"/>
                  <a:pt x="5189" y="2893"/>
                  <a:pt x="5183" y="7372"/>
                </a:cubicBezTo>
                <a:lnTo>
                  <a:pt x="5175" y="13614"/>
                </a:lnTo>
                <a:lnTo>
                  <a:pt x="4913" y="13738"/>
                </a:lnTo>
                <a:cubicBezTo>
                  <a:pt x="4485" y="13940"/>
                  <a:pt x="4111" y="14254"/>
                  <a:pt x="4031" y="14480"/>
                </a:cubicBezTo>
                <a:cubicBezTo>
                  <a:pt x="3968" y="14661"/>
                  <a:pt x="3887" y="14721"/>
                  <a:pt x="3434" y="14920"/>
                </a:cubicBezTo>
                <a:cubicBezTo>
                  <a:pt x="2652" y="15263"/>
                  <a:pt x="2488" y="15550"/>
                  <a:pt x="2705" y="16199"/>
                </a:cubicBezTo>
                <a:lnTo>
                  <a:pt x="2829" y="16567"/>
                </a:lnTo>
                <a:lnTo>
                  <a:pt x="2614" y="16903"/>
                </a:lnTo>
                <a:cubicBezTo>
                  <a:pt x="2496" y="17088"/>
                  <a:pt x="2398" y="17273"/>
                  <a:pt x="2397" y="17313"/>
                </a:cubicBezTo>
                <a:cubicBezTo>
                  <a:pt x="2395" y="17354"/>
                  <a:pt x="2331" y="17486"/>
                  <a:pt x="2255" y="17607"/>
                </a:cubicBezTo>
                <a:cubicBezTo>
                  <a:pt x="2093" y="17863"/>
                  <a:pt x="2110" y="18048"/>
                  <a:pt x="2359" y="18782"/>
                </a:cubicBezTo>
                <a:cubicBezTo>
                  <a:pt x="2446" y="19040"/>
                  <a:pt x="2504" y="19275"/>
                  <a:pt x="2485" y="19303"/>
                </a:cubicBezTo>
                <a:cubicBezTo>
                  <a:pt x="2467" y="19331"/>
                  <a:pt x="2285" y="19354"/>
                  <a:pt x="2080" y="19354"/>
                </a:cubicBezTo>
                <a:cubicBezTo>
                  <a:pt x="1875" y="19355"/>
                  <a:pt x="1663" y="19381"/>
                  <a:pt x="1609" y="19413"/>
                </a:cubicBezTo>
                <a:cubicBezTo>
                  <a:pt x="1446" y="19509"/>
                  <a:pt x="1497" y="19960"/>
                  <a:pt x="1713" y="20337"/>
                </a:cubicBezTo>
                <a:lnTo>
                  <a:pt x="1904" y="20670"/>
                </a:lnTo>
                <a:lnTo>
                  <a:pt x="3555" y="20687"/>
                </a:lnTo>
                <a:lnTo>
                  <a:pt x="5206" y="20703"/>
                </a:lnTo>
                <a:lnTo>
                  <a:pt x="5317" y="20871"/>
                </a:lnTo>
                <a:cubicBezTo>
                  <a:pt x="5469" y="21100"/>
                  <a:pt x="5737" y="21371"/>
                  <a:pt x="5894" y="21455"/>
                </a:cubicBezTo>
                <a:cubicBezTo>
                  <a:pt x="5966" y="21493"/>
                  <a:pt x="6320" y="21542"/>
                  <a:pt x="6680" y="21564"/>
                </a:cubicBezTo>
                <a:cubicBezTo>
                  <a:pt x="7039" y="21585"/>
                  <a:pt x="9012" y="21600"/>
                  <a:pt x="11063" y="21596"/>
                </a:cubicBezTo>
                <a:cubicBezTo>
                  <a:pt x="14709" y="21589"/>
                  <a:pt x="14799" y="21586"/>
                  <a:pt x="15090" y="21460"/>
                </a:cubicBezTo>
                <a:cubicBezTo>
                  <a:pt x="15304" y="21367"/>
                  <a:pt x="15449" y="21243"/>
                  <a:pt x="15602" y="21019"/>
                </a:cubicBezTo>
                <a:lnTo>
                  <a:pt x="15816" y="20708"/>
                </a:lnTo>
                <a:lnTo>
                  <a:pt x="17561" y="20705"/>
                </a:lnTo>
                <a:lnTo>
                  <a:pt x="19307" y="20701"/>
                </a:lnTo>
                <a:lnTo>
                  <a:pt x="19492" y="20502"/>
                </a:lnTo>
                <a:cubicBezTo>
                  <a:pt x="19676" y="20305"/>
                  <a:pt x="19677" y="20297"/>
                  <a:pt x="19635" y="19729"/>
                </a:cubicBezTo>
                <a:cubicBezTo>
                  <a:pt x="19594" y="19178"/>
                  <a:pt x="19583" y="19146"/>
                  <a:pt x="19362" y="18933"/>
                </a:cubicBezTo>
                <a:cubicBezTo>
                  <a:pt x="19235" y="18810"/>
                  <a:pt x="19104" y="18710"/>
                  <a:pt x="19070" y="18710"/>
                </a:cubicBezTo>
                <a:cubicBezTo>
                  <a:pt x="18985" y="18710"/>
                  <a:pt x="18686" y="18202"/>
                  <a:pt x="18686" y="18058"/>
                </a:cubicBezTo>
                <a:cubicBezTo>
                  <a:pt x="18686" y="17724"/>
                  <a:pt x="18140" y="17148"/>
                  <a:pt x="17824" y="17148"/>
                </a:cubicBezTo>
                <a:cubicBezTo>
                  <a:pt x="17635" y="17148"/>
                  <a:pt x="17625" y="17042"/>
                  <a:pt x="17765" y="16509"/>
                </a:cubicBezTo>
                <a:cubicBezTo>
                  <a:pt x="17960" y="15769"/>
                  <a:pt x="17946" y="15547"/>
                  <a:pt x="17693" y="15277"/>
                </a:cubicBezTo>
                <a:cubicBezTo>
                  <a:pt x="17579" y="15155"/>
                  <a:pt x="17478" y="14987"/>
                  <a:pt x="17468" y="14903"/>
                </a:cubicBezTo>
                <a:cubicBezTo>
                  <a:pt x="17430" y="14569"/>
                  <a:pt x="17011" y="14213"/>
                  <a:pt x="16543" y="14118"/>
                </a:cubicBezTo>
                <a:cubicBezTo>
                  <a:pt x="16384" y="14086"/>
                  <a:pt x="16263" y="13988"/>
                  <a:pt x="16068" y="13733"/>
                </a:cubicBezTo>
                <a:lnTo>
                  <a:pt x="15807" y="13392"/>
                </a:lnTo>
                <a:lnTo>
                  <a:pt x="15807" y="7183"/>
                </a:lnTo>
                <a:cubicBezTo>
                  <a:pt x="15807" y="1717"/>
                  <a:pt x="15795" y="946"/>
                  <a:pt x="15706" y="746"/>
                </a:cubicBezTo>
                <a:cubicBezTo>
                  <a:pt x="15571" y="444"/>
                  <a:pt x="15372" y="250"/>
                  <a:pt x="15055" y="113"/>
                </a:cubicBezTo>
                <a:cubicBezTo>
                  <a:pt x="14809" y="7"/>
                  <a:pt x="14536" y="0"/>
                  <a:pt x="10507" y="0"/>
                </a:cubicBezTo>
                <a:close/>
                <a:moveTo>
                  <a:pt x="3020" y="9372"/>
                </a:moveTo>
                <a:cubicBezTo>
                  <a:pt x="2950" y="9371"/>
                  <a:pt x="2768" y="9426"/>
                  <a:pt x="2615" y="9495"/>
                </a:cubicBezTo>
                <a:cubicBezTo>
                  <a:pt x="1913" y="9813"/>
                  <a:pt x="1897" y="10871"/>
                  <a:pt x="2590" y="11216"/>
                </a:cubicBezTo>
                <a:cubicBezTo>
                  <a:pt x="2839" y="11340"/>
                  <a:pt x="3270" y="11364"/>
                  <a:pt x="3538" y="11268"/>
                </a:cubicBezTo>
                <a:cubicBezTo>
                  <a:pt x="3768" y="11186"/>
                  <a:pt x="4096" y="10842"/>
                  <a:pt x="4096" y="10682"/>
                </a:cubicBezTo>
                <a:cubicBezTo>
                  <a:pt x="4096" y="10611"/>
                  <a:pt x="4116" y="10534"/>
                  <a:pt x="4140" y="10510"/>
                </a:cubicBezTo>
                <a:cubicBezTo>
                  <a:pt x="4299" y="10362"/>
                  <a:pt x="4180" y="9894"/>
                  <a:pt x="3927" y="9672"/>
                </a:cubicBezTo>
                <a:cubicBezTo>
                  <a:pt x="3771" y="9535"/>
                  <a:pt x="3296" y="9378"/>
                  <a:pt x="3020" y="9372"/>
                </a:cubicBezTo>
                <a:close/>
                <a:moveTo>
                  <a:pt x="1704" y="11653"/>
                </a:moveTo>
                <a:cubicBezTo>
                  <a:pt x="1427" y="11661"/>
                  <a:pt x="1135" y="11729"/>
                  <a:pt x="840" y="11860"/>
                </a:cubicBezTo>
                <a:cubicBezTo>
                  <a:pt x="-419" y="12417"/>
                  <a:pt x="-219" y="14196"/>
                  <a:pt x="1149" y="14607"/>
                </a:cubicBezTo>
                <a:cubicBezTo>
                  <a:pt x="1580" y="14737"/>
                  <a:pt x="2116" y="14686"/>
                  <a:pt x="2528" y="14476"/>
                </a:cubicBezTo>
                <a:cubicBezTo>
                  <a:pt x="3486" y="13988"/>
                  <a:pt x="3675" y="12847"/>
                  <a:pt x="2919" y="12116"/>
                </a:cubicBezTo>
                <a:cubicBezTo>
                  <a:pt x="2589" y="11797"/>
                  <a:pt x="2166" y="11641"/>
                  <a:pt x="1704" y="11653"/>
                </a:cubicBezTo>
                <a:close/>
                <a:moveTo>
                  <a:pt x="19588" y="14767"/>
                </a:moveTo>
                <a:cubicBezTo>
                  <a:pt x="19423" y="14767"/>
                  <a:pt x="19250" y="14796"/>
                  <a:pt x="19072" y="14853"/>
                </a:cubicBezTo>
                <a:cubicBezTo>
                  <a:pt x="18352" y="15082"/>
                  <a:pt x="18038" y="15748"/>
                  <a:pt x="18351" y="16383"/>
                </a:cubicBezTo>
                <a:cubicBezTo>
                  <a:pt x="18502" y="16690"/>
                  <a:pt x="18732" y="16889"/>
                  <a:pt x="19056" y="16997"/>
                </a:cubicBezTo>
                <a:cubicBezTo>
                  <a:pt x="20153" y="17364"/>
                  <a:pt x="21181" y="16408"/>
                  <a:pt x="20718" y="15452"/>
                </a:cubicBezTo>
                <a:cubicBezTo>
                  <a:pt x="20503" y="15010"/>
                  <a:pt x="20084" y="14765"/>
                  <a:pt x="19588" y="147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2531764" y="4900221"/>
            <a:ext cx="5627227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8" name="Rectangle"/>
          <p:cNvSpPr/>
          <p:nvPr/>
        </p:nvSpPr>
        <p:spPr>
          <a:xfrm>
            <a:off x="9378386" y="4900221"/>
            <a:ext cx="5627228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9" name="Rectangle"/>
          <p:cNvSpPr/>
          <p:nvPr/>
        </p:nvSpPr>
        <p:spPr>
          <a:xfrm>
            <a:off x="16225009" y="4900221"/>
            <a:ext cx="5627228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0" name="Replace this section with a summary of the service/product you offer"/>
          <p:cNvSpPr txBox="1"/>
          <p:nvPr/>
        </p:nvSpPr>
        <p:spPr>
          <a:xfrm>
            <a:off x="3582451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31" name="Replace this section with a summary of the service/product you offer"/>
          <p:cNvSpPr txBox="1"/>
          <p:nvPr/>
        </p:nvSpPr>
        <p:spPr>
          <a:xfrm>
            <a:off x="10217012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32" name="Replace this section with a summary of the service/product you offer"/>
          <p:cNvSpPr txBox="1"/>
          <p:nvPr/>
        </p:nvSpPr>
        <p:spPr>
          <a:xfrm>
            <a:off x="17347173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233" name="Rectangle"/>
          <p:cNvSpPr/>
          <p:nvPr/>
        </p:nvSpPr>
        <p:spPr>
          <a:xfrm>
            <a:off x="2531764" y="4892997"/>
            <a:ext cx="5627227" cy="1431277"/>
          </a:xfrm>
          <a:prstGeom prst="rect">
            <a:avLst/>
          </a:prstGeom>
          <a:solidFill>
            <a:srgbClr val="006F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4" name="Rectangle"/>
          <p:cNvSpPr/>
          <p:nvPr/>
        </p:nvSpPr>
        <p:spPr>
          <a:xfrm>
            <a:off x="9378386" y="4892997"/>
            <a:ext cx="5627228" cy="1431277"/>
          </a:xfrm>
          <a:prstGeom prst="rect">
            <a:avLst/>
          </a:prstGeom>
          <a:solidFill>
            <a:srgbClr val="006F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5" name="Rectangle"/>
          <p:cNvSpPr/>
          <p:nvPr/>
        </p:nvSpPr>
        <p:spPr>
          <a:xfrm>
            <a:off x="16225009" y="4892997"/>
            <a:ext cx="5627228" cy="1431277"/>
          </a:xfrm>
          <a:prstGeom prst="rect">
            <a:avLst/>
          </a:prstGeom>
          <a:solidFill>
            <a:srgbClr val="006F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6" name="Title 2"/>
          <p:cNvSpPr txBox="1"/>
          <p:nvPr/>
        </p:nvSpPr>
        <p:spPr>
          <a:xfrm>
            <a:off x="11377827" y="5278282"/>
            <a:ext cx="161434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2</a:t>
            </a:r>
          </a:p>
        </p:txBody>
      </p:sp>
      <p:sp>
        <p:nvSpPr>
          <p:cNvPr id="237" name="Title 3"/>
          <p:cNvSpPr txBox="1"/>
          <p:nvPr/>
        </p:nvSpPr>
        <p:spPr>
          <a:xfrm>
            <a:off x="18400772" y="5278282"/>
            <a:ext cx="161434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3</a:t>
            </a:r>
          </a:p>
        </p:txBody>
      </p:sp>
      <p:sp>
        <p:nvSpPr>
          <p:cNvPr id="238" name="Title 1"/>
          <p:cNvSpPr txBox="1"/>
          <p:nvPr/>
        </p:nvSpPr>
        <p:spPr>
          <a:xfrm>
            <a:off x="4636051" y="5278282"/>
            <a:ext cx="1614340" cy="69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1</a:t>
            </a:r>
          </a:p>
        </p:txBody>
      </p:sp>
      <p:sp>
        <p:nvSpPr>
          <p:cNvPr id="239" name="Slide — Insert Your Slide Title Here"/>
          <p:cNvSpPr txBox="1"/>
          <p:nvPr/>
        </p:nvSpPr>
        <p:spPr>
          <a:xfrm>
            <a:off x="3349337" y="2198314"/>
            <a:ext cx="17671322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0072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