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5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2"/>
          <p:cNvSpPr txBox="1"/>
          <p:nvPr/>
        </p:nvSpPr>
        <p:spPr>
          <a:xfrm>
            <a:off x="2239076" y="3614646"/>
            <a:ext cx="10000378" cy="6486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b="1" sz="7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8000"/>
              <a:t>AI Presentation Title</a:t>
            </a:r>
            <a:br/>
            <a:r>
              <a:rPr sz="5000"/>
              <a:t>Headline/Company Name</a:t>
            </a:r>
            <a:br>
              <a:rPr sz="5000"/>
            </a:br>
            <a:endParaRPr sz="5000"/>
          </a:p>
          <a:p>
            <a:pPr defTabSz="1828800">
              <a:lnSpc>
                <a:spcPct val="100000"/>
              </a:lnSpc>
              <a:spcBef>
                <a:spcPts val="0"/>
              </a:spcBef>
              <a:defRPr b="1" sz="7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5000"/>
          </a:p>
          <a:p>
            <a:pPr defTabSz="1828800">
              <a:lnSpc>
                <a:spcPct val="100000"/>
              </a:lnSpc>
              <a:spcBef>
                <a:spcPts val="0"/>
              </a:spcBef>
              <a:defRPr b="1" sz="7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5000"/>
          </a:p>
          <a:p>
            <a:pPr defTabSz="1828800">
              <a:lnSpc>
                <a:spcPct val="100000"/>
              </a:lnSpc>
              <a:spcBef>
                <a:spcPts val="0"/>
              </a:spcBef>
              <a:defRPr b="1" sz="7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000"/>
              <a:t>—</a:t>
            </a:r>
            <a:br>
              <a:rPr sz="5000"/>
            </a:br>
            <a:r>
              <a:rPr b="0" sz="5000"/>
              <a:t>Name</a:t>
            </a:r>
            <a:br>
              <a:rPr b="0" sz="5000"/>
            </a:br>
            <a:r>
              <a:rPr b="0" sz="5000"/>
              <a:t>Date</a:t>
            </a:r>
          </a:p>
        </p:txBody>
      </p:sp>
      <p:pic>
        <p:nvPicPr>
          <p:cNvPr id="152" name="aclepers_create_an_illustration_following_the_same_style_and_co_536f0842-fc4e-496d-aa28-1977a4de69ae.png" descr="aclepers_create_an_illustration_following_the_same_style_and_co_536f0842-fc4e-496d-aa28-1977a4de69ae.png"/>
          <p:cNvPicPr>
            <a:picLocks noChangeAspect="1"/>
          </p:cNvPicPr>
          <p:nvPr/>
        </p:nvPicPr>
        <p:blipFill>
          <a:blip r:embed="rId2">
            <a:extLst/>
          </a:blip>
          <a:srcRect l="15779" t="7760" r="11783" b="0"/>
          <a:stretch>
            <a:fillRect/>
          </a:stretch>
        </p:blipFill>
        <p:spPr>
          <a:xfrm>
            <a:off x="13584561" y="1715895"/>
            <a:ext cx="9420225" cy="11995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9753" y="0"/>
                </a:moveTo>
                <a:cubicBezTo>
                  <a:pt x="9141" y="0"/>
                  <a:pt x="9062" y="15"/>
                  <a:pt x="8504" y="239"/>
                </a:cubicBezTo>
                <a:cubicBezTo>
                  <a:pt x="8023" y="431"/>
                  <a:pt x="7860" y="533"/>
                  <a:pt x="7662" y="765"/>
                </a:cubicBezTo>
                <a:cubicBezTo>
                  <a:pt x="7332" y="1154"/>
                  <a:pt x="7192" y="1553"/>
                  <a:pt x="7136" y="2258"/>
                </a:cubicBezTo>
                <a:cubicBezTo>
                  <a:pt x="7096" y="2749"/>
                  <a:pt x="7067" y="2851"/>
                  <a:pt x="6957" y="2874"/>
                </a:cubicBezTo>
                <a:cubicBezTo>
                  <a:pt x="6788" y="2908"/>
                  <a:pt x="6737" y="3064"/>
                  <a:pt x="6737" y="3545"/>
                </a:cubicBezTo>
                <a:cubicBezTo>
                  <a:pt x="6737" y="4051"/>
                  <a:pt x="6792" y="4201"/>
                  <a:pt x="6977" y="4201"/>
                </a:cubicBezTo>
                <a:cubicBezTo>
                  <a:pt x="7245" y="4201"/>
                  <a:pt x="7563" y="4522"/>
                  <a:pt x="7657" y="4888"/>
                </a:cubicBezTo>
                <a:cubicBezTo>
                  <a:pt x="7704" y="5073"/>
                  <a:pt x="7826" y="5322"/>
                  <a:pt x="7929" y="5441"/>
                </a:cubicBezTo>
                <a:cubicBezTo>
                  <a:pt x="8108" y="5648"/>
                  <a:pt x="8116" y="5697"/>
                  <a:pt x="8114" y="6577"/>
                </a:cubicBezTo>
                <a:cubicBezTo>
                  <a:pt x="8113" y="7376"/>
                  <a:pt x="8095" y="7504"/>
                  <a:pt x="7984" y="7552"/>
                </a:cubicBezTo>
                <a:cubicBezTo>
                  <a:pt x="7891" y="7594"/>
                  <a:pt x="7811" y="7575"/>
                  <a:pt x="7682" y="7479"/>
                </a:cubicBezTo>
                <a:cubicBezTo>
                  <a:pt x="7570" y="7397"/>
                  <a:pt x="7489" y="7373"/>
                  <a:pt x="7457" y="7414"/>
                </a:cubicBezTo>
                <a:cubicBezTo>
                  <a:pt x="7423" y="7457"/>
                  <a:pt x="7338" y="7450"/>
                  <a:pt x="7188" y="7389"/>
                </a:cubicBezTo>
                <a:cubicBezTo>
                  <a:pt x="6396" y="7066"/>
                  <a:pt x="5410" y="7588"/>
                  <a:pt x="4728" y="8691"/>
                </a:cubicBezTo>
                <a:cubicBezTo>
                  <a:pt x="4476" y="9100"/>
                  <a:pt x="4346" y="9252"/>
                  <a:pt x="4285" y="9212"/>
                </a:cubicBezTo>
                <a:cubicBezTo>
                  <a:pt x="4238" y="9181"/>
                  <a:pt x="4080" y="9148"/>
                  <a:pt x="3935" y="9137"/>
                </a:cubicBezTo>
                <a:cubicBezTo>
                  <a:pt x="3704" y="9119"/>
                  <a:pt x="3649" y="9082"/>
                  <a:pt x="3504" y="8839"/>
                </a:cubicBezTo>
                <a:cubicBezTo>
                  <a:pt x="3322" y="8538"/>
                  <a:pt x="3084" y="8372"/>
                  <a:pt x="2832" y="8372"/>
                </a:cubicBezTo>
                <a:cubicBezTo>
                  <a:pt x="2546" y="8372"/>
                  <a:pt x="1786" y="8717"/>
                  <a:pt x="1427" y="9010"/>
                </a:cubicBezTo>
                <a:cubicBezTo>
                  <a:pt x="869" y="9466"/>
                  <a:pt x="735" y="9846"/>
                  <a:pt x="693" y="11083"/>
                </a:cubicBezTo>
                <a:cubicBezTo>
                  <a:pt x="675" y="11640"/>
                  <a:pt x="664" y="12270"/>
                  <a:pt x="670" y="12483"/>
                </a:cubicBezTo>
                <a:cubicBezTo>
                  <a:pt x="677" y="12696"/>
                  <a:pt x="691" y="13622"/>
                  <a:pt x="700" y="14539"/>
                </a:cubicBezTo>
                <a:cubicBezTo>
                  <a:pt x="716" y="16043"/>
                  <a:pt x="731" y="16224"/>
                  <a:pt x="856" y="16368"/>
                </a:cubicBezTo>
                <a:cubicBezTo>
                  <a:pt x="1028" y="16568"/>
                  <a:pt x="997" y="16794"/>
                  <a:pt x="793" y="16823"/>
                </a:cubicBezTo>
                <a:cubicBezTo>
                  <a:pt x="308" y="16892"/>
                  <a:pt x="-2" y="17473"/>
                  <a:pt x="0" y="18310"/>
                </a:cubicBezTo>
                <a:cubicBezTo>
                  <a:pt x="1" y="19051"/>
                  <a:pt x="123" y="19448"/>
                  <a:pt x="631" y="20357"/>
                </a:cubicBezTo>
                <a:cubicBezTo>
                  <a:pt x="858" y="20762"/>
                  <a:pt x="1087" y="21208"/>
                  <a:pt x="1139" y="21347"/>
                </a:cubicBezTo>
                <a:lnTo>
                  <a:pt x="1233" y="21600"/>
                </a:lnTo>
                <a:lnTo>
                  <a:pt x="3416" y="21600"/>
                </a:lnTo>
                <a:lnTo>
                  <a:pt x="3435" y="21509"/>
                </a:lnTo>
                <a:cubicBezTo>
                  <a:pt x="3445" y="21458"/>
                  <a:pt x="3454" y="21329"/>
                  <a:pt x="3455" y="21222"/>
                </a:cubicBezTo>
                <a:cubicBezTo>
                  <a:pt x="3455" y="20964"/>
                  <a:pt x="3521" y="20517"/>
                  <a:pt x="3638" y="19978"/>
                </a:cubicBezTo>
                <a:cubicBezTo>
                  <a:pt x="3690" y="19736"/>
                  <a:pt x="3742" y="19451"/>
                  <a:pt x="3751" y="19344"/>
                </a:cubicBezTo>
                <a:cubicBezTo>
                  <a:pt x="3761" y="19237"/>
                  <a:pt x="3799" y="19033"/>
                  <a:pt x="3836" y="18892"/>
                </a:cubicBezTo>
                <a:cubicBezTo>
                  <a:pt x="3891" y="18679"/>
                  <a:pt x="3902" y="18554"/>
                  <a:pt x="3901" y="18148"/>
                </a:cubicBezTo>
                <a:cubicBezTo>
                  <a:pt x="3900" y="17687"/>
                  <a:pt x="3896" y="17648"/>
                  <a:pt x="3816" y="17441"/>
                </a:cubicBezTo>
                <a:cubicBezTo>
                  <a:pt x="3769" y="17320"/>
                  <a:pt x="3696" y="17180"/>
                  <a:pt x="3654" y="17130"/>
                </a:cubicBezTo>
                <a:cubicBezTo>
                  <a:pt x="3588" y="17050"/>
                  <a:pt x="3562" y="17038"/>
                  <a:pt x="3456" y="17038"/>
                </a:cubicBezTo>
                <a:cubicBezTo>
                  <a:pt x="3346" y="17038"/>
                  <a:pt x="3322" y="17051"/>
                  <a:pt x="3222" y="17154"/>
                </a:cubicBezTo>
                <a:cubicBezTo>
                  <a:pt x="3143" y="17235"/>
                  <a:pt x="3116" y="17285"/>
                  <a:pt x="3128" y="17323"/>
                </a:cubicBezTo>
                <a:cubicBezTo>
                  <a:pt x="3139" y="17359"/>
                  <a:pt x="3112" y="17418"/>
                  <a:pt x="3048" y="17499"/>
                </a:cubicBezTo>
                <a:cubicBezTo>
                  <a:pt x="2945" y="17630"/>
                  <a:pt x="2880" y="17642"/>
                  <a:pt x="2914" y="17523"/>
                </a:cubicBezTo>
                <a:cubicBezTo>
                  <a:pt x="2925" y="17482"/>
                  <a:pt x="2918" y="17437"/>
                  <a:pt x="2898" y="17418"/>
                </a:cubicBezTo>
                <a:cubicBezTo>
                  <a:pt x="2872" y="17393"/>
                  <a:pt x="2872" y="17380"/>
                  <a:pt x="2899" y="17367"/>
                </a:cubicBezTo>
                <a:cubicBezTo>
                  <a:pt x="2969" y="17333"/>
                  <a:pt x="3051" y="17147"/>
                  <a:pt x="3052" y="17021"/>
                </a:cubicBezTo>
                <a:cubicBezTo>
                  <a:pt x="3052" y="16872"/>
                  <a:pt x="3011" y="16786"/>
                  <a:pt x="2890" y="16683"/>
                </a:cubicBezTo>
                <a:cubicBezTo>
                  <a:pt x="2809" y="16613"/>
                  <a:pt x="2802" y="16593"/>
                  <a:pt x="2810" y="16451"/>
                </a:cubicBezTo>
                <a:lnTo>
                  <a:pt x="2819" y="16295"/>
                </a:lnTo>
                <a:lnTo>
                  <a:pt x="2983" y="16267"/>
                </a:lnTo>
                <a:cubicBezTo>
                  <a:pt x="3235" y="16223"/>
                  <a:pt x="3289" y="16184"/>
                  <a:pt x="3357" y="15996"/>
                </a:cubicBezTo>
                <a:cubicBezTo>
                  <a:pt x="3453" y="15725"/>
                  <a:pt x="3638" y="15090"/>
                  <a:pt x="3688" y="14856"/>
                </a:cubicBezTo>
                <a:cubicBezTo>
                  <a:pt x="3810" y="14284"/>
                  <a:pt x="3804" y="13524"/>
                  <a:pt x="3672" y="12926"/>
                </a:cubicBezTo>
                <a:cubicBezTo>
                  <a:pt x="3625" y="12708"/>
                  <a:pt x="3610" y="12551"/>
                  <a:pt x="3616" y="12328"/>
                </a:cubicBezTo>
                <a:lnTo>
                  <a:pt x="3625" y="12026"/>
                </a:lnTo>
                <a:lnTo>
                  <a:pt x="3806" y="12010"/>
                </a:lnTo>
                <a:cubicBezTo>
                  <a:pt x="3954" y="11998"/>
                  <a:pt x="4005" y="11981"/>
                  <a:pt x="4091" y="11915"/>
                </a:cubicBezTo>
                <a:cubicBezTo>
                  <a:pt x="4167" y="11857"/>
                  <a:pt x="4200" y="11844"/>
                  <a:pt x="4210" y="11869"/>
                </a:cubicBezTo>
                <a:cubicBezTo>
                  <a:pt x="4218" y="11888"/>
                  <a:pt x="4232" y="12077"/>
                  <a:pt x="4243" y="12290"/>
                </a:cubicBezTo>
                <a:cubicBezTo>
                  <a:pt x="4296" y="13407"/>
                  <a:pt x="4579" y="14096"/>
                  <a:pt x="5151" y="14502"/>
                </a:cubicBezTo>
                <a:cubicBezTo>
                  <a:pt x="5392" y="14673"/>
                  <a:pt x="5879" y="14944"/>
                  <a:pt x="6291" y="15136"/>
                </a:cubicBezTo>
                <a:cubicBezTo>
                  <a:pt x="6726" y="15339"/>
                  <a:pt x="6946" y="15511"/>
                  <a:pt x="7226" y="15868"/>
                </a:cubicBezTo>
                <a:cubicBezTo>
                  <a:pt x="7474" y="16183"/>
                  <a:pt x="7606" y="16296"/>
                  <a:pt x="7781" y="16343"/>
                </a:cubicBezTo>
                <a:lnTo>
                  <a:pt x="7901" y="16375"/>
                </a:lnTo>
                <a:lnTo>
                  <a:pt x="7890" y="16798"/>
                </a:lnTo>
                <a:cubicBezTo>
                  <a:pt x="7884" y="17031"/>
                  <a:pt x="7870" y="17228"/>
                  <a:pt x="7859" y="17237"/>
                </a:cubicBezTo>
                <a:cubicBezTo>
                  <a:pt x="7848" y="17246"/>
                  <a:pt x="7637" y="17293"/>
                  <a:pt x="7390" y="17341"/>
                </a:cubicBezTo>
                <a:cubicBezTo>
                  <a:pt x="6537" y="17509"/>
                  <a:pt x="5971" y="17789"/>
                  <a:pt x="5815" y="18119"/>
                </a:cubicBezTo>
                <a:cubicBezTo>
                  <a:pt x="5716" y="18328"/>
                  <a:pt x="5650" y="18657"/>
                  <a:pt x="5661" y="18892"/>
                </a:cubicBezTo>
                <a:lnTo>
                  <a:pt x="5670" y="19099"/>
                </a:lnTo>
                <a:lnTo>
                  <a:pt x="5515" y="19092"/>
                </a:lnTo>
                <a:cubicBezTo>
                  <a:pt x="5220" y="19079"/>
                  <a:pt x="5089" y="19201"/>
                  <a:pt x="4958" y="19610"/>
                </a:cubicBezTo>
                <a:cubicBezTo>
                  <a:pt x="4812" y="20064"/>
                  <a:pt x="4779" y="20937"/>
                  <a:pt x="4888" y="21417"/>
                </a:cubicBezTo>
                <a:lnTo>
                  <a:pt x="4926" y="21588"/>
                </a:lnTo>
                <a:lnTo>
                  <a:pt x="8751" y="21590"/>
                </a:lnTo>
                <a:lnTo>
                  <a:pt x="8598" y="21453"/>
                </a:lnTo>
                <a:cubicBezTo>
                  <a:pt x="8508" y="21372"/>
                  <a:pt x="8447" y="21300"/>
                  <a:pt x="8463" y="21292"/>
                </a:cubicBezTo>
                <a:cubicBezTo>
                  <a:pt x="8478" y="21284"/>
                  <a:pt x="8619" y="21299"/>
                  <a:pt x="8775" y="21323"/>
                </a:cubicBezTo>
                <a:cubicBezTo>
                  <a:pt x="9427" y="21427"/>
                  <a:pt x="9978" y="21441"/>
                  <a:pt x="10577" y="21372"/>
                </a:cubicBezTo>
                <a:cubicBezTo>
                  <a:pt x="11159" y="21305"/>
                  <a:pt x="11582" y="21181"/>
                  <a:pt x="12297" y="20867"/>
                </a:cubicBezTo>
                <a:cubicBezTo>
                  <a:pt x="12432" y="20808"/>
                  <a:pt x="12461" y="20803"/>
                  <a:pt x="12496" y="20830"/>
                </a:cubicBezTo>
                <a:cubicBezTo>
                  <a:pt x="12531" y="20858"/>
                  <a:pt x="12528" y="20885"/>
                  <a:pt x="12476" y="21022"/>
                </a:cubicBezTo>
                <a:cubicBezTo>
                  <a:pt x="12443" y="21110"/>
                  <a:pt x="12415" y="21209"/>
                  <a:pt x="12415" y="21241"/>
                </a:cubicBezTo>
                <a:cubicBezTo>
                  <a:pt x="12415" y="21274"/>
                  <a:pt x="12401" y="21307"/>
                  <a:pt x="12384" y="21315"/>
                </a:cubicBezTo>
                <a:cubicBezTo>
                  <a:pt x="12367" y="21323"/>
                  <a:pt x="12343" y="21352"/>
                  <a:pt x="12329" y="21379"/>
                </a:cubicBezTo>
                <a:cubicBezTo>
                  <a:pt x="12315" y="21406"/>
                  <a:pt x="12283" y="21467"/>
                  <a:pt x="12257" y="21514"/>
                </a:cubicBezTo>
                <a:lnTo>
                  <a:pt x="12215" y="21593"/>
                </a:lnTo>
                <a:lnTo>
                  <a:pt x="14989" y="21594"/>
                </a:lnTo>
                <a:lnTo>
                  <a:pt x="15848" y="21595"/>
                </a:lnTo>
                <a:lnTo>
                  <a:pt x="15848" y="21228"/>
                </a:lnTo>
                <a:cubicBezTo>
                  <a:pt x="15848" y="20241"/>
                  <a:pt x="15564" y="19333"/>
                  <a:pt x="15089" y="18806"/>
                </a:cubicBezTo>
                <a:cubicBezTo>
                  <a:pt x="14902" y="18598"/>
                  <a:pt x="14746" y="18519"/>
                  <a:pt x="14501" y="18506"/>
                </a:cubicBezTo>
                <a:cubicBezTo>
                  <a:pt x="14339" y="18498"/>
                  <a:pt x="14275" y="18508"/>
                  <a:pt x="14116" y="18564"/>
                </a:cubicBezTo>
                <a:lnTo>
                  <a:pt x="13926" y="18631"/>
                </a:lnTo>
                <a:lnTo>
                  <a:pt x="13857" y="18582"/>
                </a:lnTo>
                <a:cubicBezTo>
                  <a:pt x="13819" y="18555"/>
                  <a:pt x="13746" y="18515"/>
                  <a:pt x="13693" y="18494"/>
                </a:cubicBezTo>
                <a:cubicBezTo>
                  <a:pt x="13608" y="18460"/>
                  <a:pt x="13593" y="18437"/>
                  <a:pt x="13544" y="18255"/>
                </a:cubicBezTo>
                <a:cubicBezTo>
                  <a:pt x="13513" y="18144"/>
                  <a:pt x="13452" y="17981"/>
                  <a:pt x="13409" y="17893"/>
                </a:cubicBezTo>
                <a:cubicBezTo>
                  <a:pt x="13366" y="17806"/>
                  <a:pt x="13328" y="17677"/>
                  <a:pt x="13325" y="17608"/>
                </a:cubicBezTo>
                <a:cubicBezTo>
                  <a:pt x="13321" y="17539"/>
                  <a:pt x="13296" y="17454"/>
                  <a:pt x="13268" y="17421"/>
                </a:cubicBezTo>
                <a:cubicBezTo>
                  <a:pt x="13198" y="17337"/>
                  <a:pt x="12913" y="17258"/>
                  <a:pt x="12610" y="17238"/>
                </a:cubicBezTo>
                <a:lnTo>
                  <a:pt x="12363" y="17221"/>
                </a:lnTo>
                <a:lnTo>
                  <a:pt x="12335" y="16665"/>
                </a:lnTo>
                <a:cubicBezTo>
                  <a:pt x="12317" y="16295"/>
                  <a:pt x="12319" y="16100"/>
                  <a:pt x="12340" y="16084"/>
                </a:cubicBezTo>
                <a:cubicBezTo>
                  <a:pt x="12361" y="16067"/>
                  <a:pt x="12400" y="16091"/>
                  <a:pt x="12460" y="16157"/>
                </a:cubicBezTo>
                <a:cubicBezTo>
                  <a:pt x="12509" y="16210"/>
                  <a:pt x="12590" y="16273"/>
                  <a:pt x="12640" y="16297"/>
                </a:cubicBezTo>
                <a:cubicBezTo>
                  <a:pt x="12826" y="16383"/>
                  <a:pt x="13298" y="16325"/>
                  <a:pt x="13430" y="16199"/>
                </a:cubicBezTo>
                <a:cubicBezTo>
                  <a:pt x="13459" y="16172"/>
                  <a:pt x="13479" y="16081"/>
                  <a:pt x="13486" y="15945"/>
                </a:cubicBezTo>
                <a:cubicBezTo>
                  <a:pt x="13493" y="15829"/>
                  <a:pt x="13504" y="15719"/>
                  <a:pt x="13511" y="15702"/>
                </a:cubicBezTo>
                <a:cubicBezTo>
                  <a:pt x="13535" y="15643"/>
                  <a:pt x="13635" y="15714"/>
                  <a:pt x="13754" y="15874"/>
                </a:cubicBezTo>
                <a:cubicBezTo>
                  <a:pt x="13921" y="16099"/>
                  <a:pt x="14089" y="16161"/>
                  <a:pt x="14301" y="16074"/>
                </a:cubicBezTo>
                <a:cubicBezTo>
                  <a:pt x="14412" y="16029"/>
                  <a:pt x="14481" y="15926"/>
                  <a:pt x="14637" y="15570"/>
                </a:cubicBezTo>
                <a:cubicBezTo>
                  <a:pt x="14703" y="15418"/>
                  <a:pt x="14809" y="15197"/>
                  <a:pt x="14872" y="15078"/>
                </a:cubicBezTo>
                <a:cubicBezTo>
                  <a:pt x="15117" y="14615"/>
                  <a:pt x="15431" y="13808"/>
                  <a:pt x="15524" y="13404"/>
                </a:cubicBezTo>
                <a:cubicBezTo>
                  <a:pt x="15554" y="13276"/>
                  <a:pt x="15586" y="13136"/>
                  <a:pt x="15597" y="13092"/>
                </a:cubicBezTo>
                <a:cubicBezTo>
                  <a:pt x="15608" y="13048"/>
                  <a:pt x="15631" y="13011"/>
                  <a:pt x="15648" y="13011"/>
                </a:cubicBezTo>
                <a:cubicBezTo>
                  <a:pt x="15665" y="13010"/>
                  <a:pt x="15722" y="13129"/>
                  <a:pt x="15774" y="13274"/>
                </a:cubicBezTo>
                <a:cubicBezTo>
                  <a:pt x="15827" y="13420"/>
                  <a:pt x="15905" y="13604"/>
                  <a:pt x="15948" y="13685"/>
                </a:cubicBezTo>
                <a:cubicBezTo>
                  <a:pt x="16146" y="14050"/>
                  <a:pt x="16334" y="14589"/>
                  <a:pt x="16437" y="15087"/>
                </a:cubicBezTo>
                <a:cubicBezTo>
                  <a:pt x="16457" y="15187"/>
                  <a:pt x="16495" y="15296"/>
                  <a:pt x="16520" y="15327"/>
                </a:cubicBezTo>
                <a:cubicBezTo>
                  <a:pt x="16561" y="15378"/>
                  <a:pt x="16585" y="15383"/>
                  <a:pt x="16742" y="15375"/>
                </a:cubicBezTo>
                <a:cubicBezTo>
                  <a:pt x="16845" y="15371"/>
                  <a:pt x="16918" y="15378"/>
                  <a:pt x="16918" y="15392"/>
                </a:cubicBezTo>
                <a:cubicBezTo>
                  <a:pt x="16918" y="15405"/>
                  <a:pt x="16900" y="15499"/>
                  <a:pt x="16879" y="15599"/>
                </a:cubicBezTo>
                <a:cubicBezTo>
                  <a:pt x="16853" y="15723"/>
                  <a:pt x="16850" y="15814"/>
                  <a:pt x="16870" y="15880"/>
                </a:cubicBezTo>
                <a:cubicBezTo>
                  <a:pt x="16897" y="15970"/>
                  <a:pt x="16892" y="15981"/>
                  <a:pt x="16815" y="16030"/>
                </a:cubicBezTo>
                <a:lnTo>
                  <a:pt x="16732" y="16084"/>
                </a:lnTo>
                <a:lnTo>
                  <a:pt x="16668" y="16022"/>
                </a:lnTo>
                <a:cubicBezTo>
                  <a:pt x="16524" y="15881"/>
                  <a:pt x="16376" y="16033"/>
                  <a:pt x="16376" y="16322"/>
                </a:cubicBezTo>
                <a:cubicBezTo>
                  <a:pt x="16376" y="16592"/>
                  <a:pt x="16491" y="17031"/>
                  <a:pt x="16610" y="17212"/>
                </a:cubicBezTo>
                <a:cubicBezTo>
                  <a:pt x="16737" y="17406"/>
                  <a:pt x="17044" y="17730"/>
                  <a:pt x="17356" y="17997"/>
                </a:cubicBezTo>
                <a:cubicBezTo>
                  <a:pt x="17853" y="18423"/>
                  <a:pt x="18029" y="18585"/>
                  <a:pt x="18291" y="18856"/>
                </a:cubicBezTo>
                <a:cubicBezTo>
                  <a:pt x="18566" y="19139"/>
                  <a:pt x="18934" y="19624"/>
                  <a:pt x="19071" y="19884"/>
                </a:cubicBezTo>
                <a:lnTo>
                  <a:pt x="19167" y="20065"/>
                </a:lnTo>
                <a:lnTo>
                  <a:pt x="19120" y="20266"/>
                </a:lnTo>
                <a:cubicBezTo>
                  <a:pt x="19094" y="20376"/>
                  <a:pt x="19038" y="20556"/>
                  <a:pt x="18996" y="20667"/>
                </a:cubicBezTo>
                <a:cubicBezTo>
                  <a:pt x="18953" y="20777"/>
                  <a:pt x="18904" y="20986"/>
                  <a:pt x="18886" y="21130"/>
                </a:cubicBezTo>
                <a:cubicBezTo>
                  <a:pt x="18868" y="21275"/>
                  <a:pt x="18845" y="21439"/>
                  <a:pt x="18835" y="21496"/>
                </a:cubicBezTo>
                <a:lnTo>
                  <a:pt x="18817" y="21596"/>
                </a:lnTo>
                <a:lnTo>
                  <a:pt x="21477" y="21598"/>
                </a:lnTo>
                <a:lnTo>
                  <a:pt x="21529" y="21326"/>
                </a:lnTo>
                <a:cubicBezTo>
                  <a:pt x="21598" y="20966"/>
                  <a:pt x="21455" y="20513"/>
                  <a:pt x="21213" y="20322"/>
                </a:cubicBezTo>
                <a:cubicBezTo>
                  <a:pt x="20988" y="20144"/>
                  <a:pt x="20908" y="20136"/>
                  <a:pt x="20675" y="20264"/>
                </a:cubicBezTo>
                <a:cubicBezTo>
                  <a:pt x="20537" y="20340"/>
                  <a:pt x="20482" y="20344"/>
                  <a:pt x="20391" y="20285"/>
                </a:cubicBezTo>
                <a:cubicBezTo>
                  <a:pt x="20292" y="20221"/>
                  <a:pt x="20298" y="20195"/>
                  <a:pt x="20437" y="20078"/>
                </a:cubicBezTo>
                <a:lnTo>
                  <a:pt x="20597" y="19945"/>
                </a:lnTo>
                <a:lnTo>
                  <a:pt x="20411" y="19655"/>
                </a:lnTo>
                <a:cubicBezTo>
                  <a:pt x="19992" y="19002"/>
                  <a:pt x="19879" y="18590"/>
                  <a:pt x="19892" y="17757"/>
                </a:cubicBezTo>
                <a:cubicBezTo>
                  <a:pt x="19908" y="16682"/>
                  <a:pt x="19721" y="16219"/>
                  <a:pt x="19043" y="15656"/>
                </a:cubicBezTo>
                <a:cubicBezTo>
                  <a:pt x="18707" y="15377"/>
                  <a:pt x="18650" y="15361"/>
                  <a:pt x="18466" y="15493"/>
                </a:cubicBezTo>
                <a:cubicBezTo>
                  <a:pt x="18352" y="15573"/>
                  <a:pt x="18325" y="15570"/>
                  <a:pt x="18200" y="15461"/>
                </a:cubicBezTo>
                <a:cubicBezTo>
                  <a:pt x="18062" y="15342"/>
                  <a:pt x="18065" y="15336"/>
                  <a:pt x="18301" y="15166"/>
                </a:cubicBezTo>
                <a:cubicBezTo>
                  <a:pt x="18526" y="15005"/>
                  <a:pt x="18543" y="14965"/>
                  <a:pt x="18547" y="14587"/>
                </a:cubicBezTo>
                <a:cubicBezTo>
                  <a:pt x="18550" y="14364"/>
                  <a:pt x="18561" y="13431"/>
                  <a:pt x="18572" y="12513"/>
                </a:cubicBezTo>
                <a:cubicBezTo>
                  <a:pt x="18594" y="10673"/>
                  <a:pt x="18533" y="10220"/>
                  <a:pt x="18181" y="9634"/>
                </a:cubicBezTo>
                <a:cubicBezTo>
                  <a:pt x="18070" y="9450"/>
                  <a:pt x="17848" y="9199"/>
                  <a:pt x="17688" y="9077"/>
                </a:cubicBezTo>
                <a:cubicBezTo>
                  <a:pt x="17355" y="8823"/>
                  <a:pt x="16710" y="8610"/>
                  <a:pt x="16272" y="8610"/>
                </a:cubicBezTo>
                <a:cubicBezTo>
                  <a:pt x="16026" y="8610"/>
                  <a:pt x="15944" y="8643"/>
                  <a:pt x="15783" y="8809"/>
                </a:cubicBezTo>
                <a:cubicBezTo>
                  <a:pt x="15677" y="8919"/>
                  <a:pt x="15591" y="9035"/>
                  <a:pt x="15591" y="9068"/>
                </a:cubicBezTo>
                <a:cubicBezTo>
                  <a:pt x="15591" y="9101"/>
                  <a:pt x="15522" y="9176"/>
                  <a:pt x="15440" y="9235"/>
                </a:cubicBezTo>
                <a:cubicBezTo>
                  <a:pt x="15243" y="9375"/>
                  <a:pt x="15105" y="9289"/>
                  <a:pt x="14875" y="8880"/>
                </a:cubicBezTo>
                <a:cubicBezTo>
                  <a:pt x="14625" y="8434"/>
                  <a:pt x="13680" y="7803"/>
                  <a:pt x="12647" y="7392"/>
                </a:cubicBezTo>
                <a:cubicBezTo>
                  <a:pt x="12247" y="7232"/>
                  <a:pt x="12093" y="7222"/>
                  <a:pt x="11467" y="7309"/>
                </a:cubicBezTo>
                <a:cubicBezTo>
                  <a:pt x="11333" y="7327"/>
                  <a:pt x="11310" y="7283"/>
                  <a:pt x="11257" y="6914"/>
                </a:cubicBezTo>
                <a:cubicBezTo>
                  <a:pt x="11224" y="6686"/>
                  <a:pt x="11164" y="6472"/>
                  <a:pt x="11124" y="6440"/>
                </a:cubicBezTo>
                <a:cubicBezTo>
                  <a:pt x="11083" y="6408"/>
                  <a:pt x="11050" y="6273"/>
                  <a:pt x="11052" y="6140"/>
                </a:cubicBezTo>
                <a:cubicBezTo>
                  <a:pt x="11054" y="5962"/>
                  <a:pt x="11113" y="5846"/>
                  <a:pt x="11278" y="5694"/>
                </a:cubicBezTo>
                <a:cubicBezTo>
                  <a:pt x="11400" y="5582"/>
                  <a:pt x="11586" y="5287"/>
                  <a:pt x="11691" y="5039"/>
                </a:cubicBezTo>
                <a:cubicBezTo>
                  <a:pt x="11932" y="4470"/>
                  <a:pt x="12138" y="4201"/>
                  <a:pt x="12332" y="4201"/>
                </a:cubicBezTo>
                <a:cubicBezTo>
                  <a:pt x="12512" y="4201"/>
                  <a:pt x="12617" y="4062"/>
                  <a:pt x="12683" y="3735"/>
                </a:cubicBezTo>
                <a:cubicBezTo>
                  <a:pt x="12747" y="3419"/>
                  <a:pt x="12667" y="3095"/>
                  <a:pt x="12493" y="2964"/>
                </a:cubicBezTo>
                <a:cubicBezTo>
                  <a:pt x="12391" y="2888"/>
                  <a:pt x="12341" y="2727"/>
                  <a:pt x="12302" y="2354"/>
                </a:cubicBezTo>
                <a:cubicBezTo>
                  <a:pt x="12168" y="1083"/>
                  <a:pt x="11821" y="571"/>
                  <a:pt x="10822" y="168"/>
                </a:cubicBezTo>
                <a:cubicBezTo>
                  <a:pt x="10460" y="22"/>
                  <a:pt x="10320" y="0"/>
                  <a:pt x="975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— Insert Your Slide Title Here"/>
          <p:cNvSpPr txBox="1"/>
          <p:nvPr/>
        </p:nvSpPr>
        <p:spPr>
          <a:xfrm>
            <a:off x="1028826" y="735210"/>
            <a:ext cx="9506487" cy="2446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lnSpc>
                <a:spcPct val="100000"/>
              </a:lnSpc>
              <a:spcBef>
                <a:spcPts val="0"/>
              </a:spcBef>
              <a:defRPr b="1" sz="8000">
                <a:solidFill>
                  <a:srgbClr val="1625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 — Insert Your Slide Title Here</a:t>
            </a:r>
          </a:p>
        </p:txBody>
      </p:sp>
      <p:sp>
        <p:nvSpPr>
          <p:cNvPr id="155" name="Line"/>
          <p:cNvSpPr/>
          <p:nvPr/>
        </p:nvSpPr>
        <p:spPr>
          <a:xfrm>
            <a:off x="1153802" y="3504484"/>
            <a:ext cx="5627228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6" name="Rectangle"/>
          <p:cNvSpPr/>
          <p:nvPr/>
        </p:nvSpPr>
        <p:spPr>
          <a:xfrm>
            <a:off x="1136491" y="4211790"/>
            <a:ext cx="581588" cy="577493"/>
          </a:xfrm>
          <a:prstGeom prst="rect">
            <a:avLst/>
          </a:prstGeom>
          <a:solidFill>
            <a:srgbClr val="1625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Rectangle"/>
          <p:cNvSpPr/>
          <p:nvPr/>
        </p:nvSpPr>
        <p:spPr>
          <a:xfrm>
            <a:off x="2636790" y="4211790"/>
            <a:ext cx="581589" cy="577493"/>
          </a:xfrm>
          <a:prstGeom prst="rect">
            <a:avLst/>
          </a:prstGeom>
          <a:solidFill>
            <a:srgbClr val="1625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Rectangle"/>
          <p:cNvSpPr/>
          <p:nvPr/>
        </p:nvSpPr>
        <p:spPr>
          <a:xfrm>
            <a:off x="1886639" y="4211790"/>
            <a:ext cx="581589" cy="577493"/>
          </a:xfrm>
          <a:prstGeom prst="rect">
            <a:avLst/>
          </a:prstGeom>
          <a:solidFill>
            <a:srgbClr val="1625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9" name="Lorem Ipsum is simply dummy text of the printing and typesetting industry.…"/>
          <p:cNvSpPr txBox="1"/>
          <p:nvPr/>
        </p:nvSpPr>
        <p:spPr>
          <a:xfrm>
            <a:off x="1110986" y="5146324"/>
            <a:ext cx="6068460" cy="742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Lorem Ipsum</a:t>
            </a:r>
            <a:r>
              <a:t> is simply dummy text of the printing and typesetting industry. 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has been the industry's standard dummy text ever since the 1500s, when an unknown printer took a galley of type and scrambled it to make a type specimen book.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has been the industry's standard dummy text ever since the 1500s, when an unknown printer took a galley of type and scrambled it to make a type specimen book.</a:t>
            </a:r>
          </a:p>
        </p:txBody>
      </p:sp>
      <p:grpSp>
        <p:nvGrpSpPr>
          <p:cNvPr id="162" name="Group"/>
          <p:cNvGrpSpPr/>
          <p:nvPr/>
        </p:nvGrpSpPr>
        <p:grpSpPr>
          <a:xfrm>
            <a:off x="18364200" y="355230"/>
            <a:ext cx="5672932" cy="13005540"/>
            <a:chOff x="0" y="0"/>
            <a:chExt cx="5672931" cy="13005539"/>
          </a:xfrm>
        </p:grpSpPr>
        <p:pic>
          <p:nvPicPr>
            <p:cNvPr id="160" name="aclepers_Create_professional_looking_detailed_digital_illustrat_3e36fb83-f673-4b3e-b800-7c2dc8e02e3e.png" descr="aclepers_Create_professional_looking_detailed_digital_illustrat_3e36fb83-f673-4b3e-b800-7c2dc8e02e3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56378" b="0"/>
            <a:stretch>
              <a:fillRect/>
            </a:stretch>
          </p:blipFill>
          <p:spPr>
            <a:xfrm>
              <a:off x="0" y="369"/>
              <a:ext cx="5672932" cy="13004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" name="Rectangle"/>
            <p:cNvSpPr/>
            <p:nvPr/>
          </p:nvSpPr>
          <p:spPr>
            <a:xfrm>
              <a:off x="29133" y="0"/>
              <a:ext cx="5627227" cy="13005540"/>
            </a:xfrm>
            <a:prstGeom prst="rect">
              <a:avLst/>
            </a:prstGeom>
            <a:solidFill>
              <a:srgbClr val="353A7A">
                <a:alpha val="4996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63" name="Lorem Ipsum is simply dummy text of the printing and typesetting industry.…"/>
          <p:cNvSpPr txBox="1"/>
          <p:nvPr/>
        </p:nvSpPr>
        <p:spPr>
          <a:xfrm>
            <a:off x="8375386" y="5146324"/>
            <a:ext cx="6068460" cy="742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Lorem Ipsum</a:t>
            </a:r>
            <a:r>
              <a:t> is simply dummy text of the printing and typesetting industry. 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has been the industry's standard dummy text ever since the 1500s, when an unknown printer took a galley of type and scrambled it to make a type specimen book.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has been the industry's standard dummy text ever since the 1500s, when an unknown printer took a galley of type and scrambled it to make a type specimen book.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"/>
          <p:cNvSpPr/>
          <p:nvPr/>
        </p:nvSpPr>
        <p:spPr>
          <a:xfrm>
            <a:off x="-8249" y="-6190"/>
            <a:ext cx="24400498" cy="13728380"/>
          </a:xfrm>
          <a:prstGeom prst="rect">
            <a:avLst/>
          </a:prstGeom>
          <a:gradFill>
            <a:gsLst>
              <a:gs pos="0">
                <a:srgbClr val="3C3E82"/>
              </a:gs>
              <a:gs pos="100000">
                <a:srgbClr val="0A1C42"/>
              </a:gs>
            </a:gsLst>
            <a:lin ang="6553746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Rectangle"/>
          <p:cNvSpPr/>
          <p:nvPr/>
        </p:nvSpPr>
        <p:spPr>
          <a:xfrm>
            <a:off x="1332410" y="4636792"/>
            <a:ext cx="10515601" cy="6672438"/>
          </a:xfrm>
          <a:prstGeom prst="roundRect">
            <a:avLst>
              <a:gd name="adj" fmla="val 0"/>
            </a:avLst>
          </a:prstGeom>
          <a:solidFill>
            <a:srgbClr val="F7F7F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</a:p>
        </p:txBody>
      </p:sp>
      <p:sp>
        <p:nvSpPr>
          <p:cNvPr id="167" name="Rectangle"/>
          <p:cNvSpPr/>
          <p:nvPr/>
        </p:nvSpPr>
        <p:spPr>
          <a:xfrm>
            <a:off x="12535989" y="4654141"/>
            <a:ext cx="10515601" cy="6672437"/>
          </a:xfrm>
          <a:prstGeom prst="roundRect">
            <a:avLst>
              <a:gd name="adj" fmla="val 0"/>
            </a:avLst>
          </a:prstGeom>
          <a:solidFill>
            <a:srgbClr val="F7F7F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</a:p>
        </p:txBody>
      </p:sp>
      <p:pic>
        <p:nvPicPr>
          <p:cNvPr id="168" name="aclepers_Create_professional_looking_detailed_digital_illustrat_b0881a0e-5b44-4e78-97bf-8198f2a9b3dd.png" descr="aclepers_Create_professional_looking_detailed_digital_illustrat_b0881a0e-5b44-4e78-97bf-8198f2a9b3dd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1189"/>
          <a:stretch>
            <a:fillRect/>
          </a:stretch>
        </p:blipFill>
        <p:spPr>
          <a:xfrm>
            <a:off x="1319710" y="2694425"/>
            <a:ext cx="10541063" cy="1982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aclepers_Create_professional_looking_detailed_digital_illustrat_3e36fb83-f673-4b3e-b800-7c2dc8e02e3e.png" descr="aclepers_Create_professional_looking_detailed_digital_illustrat_3e36fb83-f673-4b3e-b800-7c2dc8e02e3e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81056"/>
          <a:stretch>
            <a:fillRect/>
          </a:stretch>
        </p:blipFill>
        <p:spPr>
          <a:xfrm>
            <a:off x="12531623" y="2689067"/>
            <a:ext cx="10524504" cy="199367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Lorem Ipsum is simply dummy text of the printing and typesetting industry.…"/>
          <p:cNvSpPr txBox="1"/>
          <p:nvPr/>
        </p:nvSpPr>
        <p:spPr>
          <a:xfrm>
            <a:off x="2519357" y="5619894"/>
            <a:ext cx="7795303" cy="415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lnSpc>
                <a:spcPct val="100000"/>
              </a:lnSpc>
              <a:spcBef>
                <a:spcPts val="0"/>
              </a:spcBef>
              <a:defRPr sz="35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Lorem Ipsum</a:t>
            </a:r>
            <a:r>
              <a:t> is simply dummy text of the printing and typesetting industry. 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5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5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has been the industry's standard dummy text ever since the 1500s, when an unknown printer took a galley off type and scrambled it to make a type specimen book.</a:t>
            </a:r>
          </a:p>
        </p:txBody>
      </p:sp>
      <p:sp>
        <p:nvSpPr>
          <p:cNvPr id="171" name="Lorem Ipsum is simply dummy text of the printing and typesetting industry.…"/>
          <p:cNvSpPr txBox="1"/>
          <p:nvPr/>
        </p:nvSpPr>
        <p:spPr>
          <a:xfrm>
            <a:off x="13896137" y="5619894"/>
            <a:ext cx="7795303" cy="415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lnSpc>
                <a:spcPct val="100000"/>
              </a:lnSpc>
              <a:spcBef>
                <a:spcPts val="0"/>
              </a:spcBef>
              <a:defRPr sz="35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Lorem Ipsum</a:t>
            </a:r>
            <a:r>
              <a:t> is simply dummy text of the printing and typesetting industry. 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5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5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has been the industry's standard dummy text ever since the 1500s, when an unknown printer took a galley off type and scrambled it to make a type specimen book.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— Insert Your Slide Title Here"/>
          <p:cNvSpPr txBox="1"/>
          <p:nvPr/>
        </p:nvSpPr>
        <p:spPr>
          <a:xfrm>
            <a:off x="12702436" y="1806143"/>
            <a:ext cx="10891680" cy="2446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lnSpc>
                <a:spcPct val="100000"/>
              </a:lnSpc>
              <a:spcBef>
                <a:spcPts val="0"/>
              </a:spcBef>
              <a:defRPr b="1" sz="8000">
                <a:solidFill>
                  <a:srgbClr val="1625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 — Insert Your Slide Title Here</a:t>
            </a:r>
          </a:p>
        </p:txBody>
      </p:sp>
      <p:sp>
        <p:nvSpPr>
          <p:cNvPr id="174" name="Line"/>
          <p:cNvSpPr/>
          <p:nvPr/>
        </p:nvSpPr>
        <p:spPr>
          <a:xfrm>
            <a:off x="12736202" y="4883686"/>
            <a:ext cx="5627228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5" name="Rectangle"/>
          <p:cNvSpPr/>
          <p:nvPr/>
        </p:nvSpPr>
        <p:spPr>
          <a:xfrm>
            <a:off x="12744291" y="5514791"/>
            <a:ext cx="581588" cy="577493"/>
          </a:xfrm>
          <a:prstGeom prst="rect">
            <a:avLst/>
          </a:prstGeom>
          <a:solidFill>
            <a:srgbClr val="1625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6" name="Rectangle"/>
          <p:cNvSpPr/>
          <p:nvPr/>
        </p:nvSpPr>
        <p:spPr>
          <a:xfrm>
            <a:off x="14244590" y="5514791"/>
            <a:ext cx="581589" cy="577493"/>
          </a:xfrm>
          <a:prstGeom prst="rect">
            <a:avLst/>
          </a:prstGeom>
          <a:solidFill>
            <a:srgbClr val="1625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7" name="Rectangle"/>
          <p:cNvSpPr/>
          <p:nvPr/>
        </p:nvSpPr>
        <p:spPr>
          <a:xfrm>
            <a:off x="13494439" y="5514791"/>
            <a:ext cx="581589" cy="577493"/>
          </a:xfrm>
          <a:prstGeom prst="rect">
            <a:avLst/>
          </a:prstGeom>
          <a:solidFill>
            <a:srgbClr val="1625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78" name="aclepers_Create_professional_looking_detailed_digital_illustrat_b0881a0e-5b44-4e78-97bf-8198f2a9b3dd.png" descr="aclepers_Create_professional_looking_detailed_digital_illustrat_b0881a0e-5b44-4e78-97bf-8198f2a9b3dd.png"/>
          <p:cNvPicPr>
            <a:picLocks noChangeAspect="1"/>
          </p:cNvPicPr>
          <p:nvPr/>
        </p:nvPicPr>
        <p:blipFill>
          <a:blip r:embed="rId2">
            <a:extLst/>
          </a:blip>
          <a:srcRect l="0" t="0" r="12236" b="0"/>
          <a:stretch>
            <a:fillRect/>
          </a:stretch>
        </p:blipFill>
        <p:spPr>
          <a:xfrm>
            <a:off x="850846" y="1355138"/>
            <a:ext cx="10062506" cy="1146552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"/>
          <p:cNvSpPr/>
          <p:nvPr/>
        </p:nvSpPr>
        <p:spPr>
          <a:xfrm>
            <a:off x="867332" y="1346192"/>
            <a:ext cx="10029397" cy="10896616"/>
          </a:xfrm>
          <a:prstGeom prst="rect">
            <a:avLst/>
          </a:prstGeom>
          <a:solidFill>
            <a:srgbClr val="353A7A">
              <a:alpha val="49964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0" name="Rectangle"/>
          <p:cNvSpPr/>
          <p:nvPr/>
        </p:nvSpPr>
        <p:spPr>
          <a:xfrm>
            <a:off x="867332" y="12219492"/>
            <a:ext cx="10029397" cy="57749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1" name="Lorem Ipsum is simply dummy text of the printing and typesetting industry.…"/>
          <p:cNvSpPr txBox="1"/>
          <p:nvPr/>
        </p:nvSpPr>
        <p:spPr>
          <a:xfrm>
            <a:off x="12740656" y="6806723"/>
            <a:ext cx="10277220" cy="5270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Lorem Ipsum</a:t>
            </a:r>
            <a:r>
              <a:t> is simply dummy text of the printing and typesetting industry. 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has been the industry's standard dummy text ever since the 1500s, when an unknown printer took a galley of type and scrambled it to make a type specimen book.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has been the industry's standard dummy text ever since the 1500s, when an unknown printer took a galley of type and scrambled it to make a type specimen book.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"/>
          <p:cNvSpPr/>
          <p:nvPr/>
        </p:nvSpPr>
        <p:spPr>
          <a:xfrm>
            <a:off x="2531764" y="4900221"/>
            <a:ext cx="5627227" cy="6178329"/>
          </a:xfrm>
          <a:prstGeom prst="rect">
            <a:avLst/>
          </a:prstGeom>
          <a:solidFill>
            <a:srgbClr val="F5F6F8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16546"/>
              </a:srgbClr>
            </a:outerShdw>
          </a:effectLst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4" name="Rectangle"/>
          <p:cNvSpPr/>
          <p:nvPr/>
        </p:nvSpPr>
        <p:spPr>
          <a:xfrm>
            <a:off x="9378386" y="4900221"/>
            <a:ext cx="5627228" cy="6178329"/>
          </a:xfrm>
          <a:prstGeom prst="rect">
            <a:avLst/>
          </a:prstGeom>
          <a:solidFill>
            <a:srgbClr val="F5F6F8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16546"/>
              </a:srgbClr>
            </a:outerShdw>
          </a:effectLst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5" name="Rectangle"/>
          <p:cNvSpPr/>
          <p:nvPr/>
        </p:nvSpPr>
        <p:spPr>
          <a:xfrm>
            <a:off x="16225009" y="4900221"/>
            <a:ext cx="5627227" cy="6178329"/>
          </a:xfrm>
          <a:prstGeom prst="rect">
            <a:avLst/>
          </a:prstGeom>
          <a:solidFill>
            <a:srgbClr val="F5F6F8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16546"/>
              </a:srgbClr>
            </a:outerShdw>
          </a:effectLst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6" name="Replace this section with a summary of the service/product you offer"/>
          <p:cNvSpPr txBox="1"/>
          <p:nvPr/>
        </p:nvSpPr>
        <p:spPr>
          <a:xfrm>
            <a:off x="3582451" y="7102208"/>
            <a:ext cx="3935970" cy="235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333" tIns="42333" rIns="42333" bIns="42333" anchor="ctr"/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Replace this section with a summary of the service/product you offer</a:t>
            </a:r>
          </a:p>
        </p:txBody>
      </p:sp>
      <p:sp>
        <p:nvSpPr>
          <p:cNvPr id="187" name="Replace this section with a summary of the service/product you offer"/>
          <p:cNvSpPr txBox="1"/>
          <p:nvPr/>
        </p:nvSpPr>
        <p:spPr>
          <a:xfrm>
            <a:off x="10217012" y="7102208"/>
            <a:ext cx="3935971" cy="235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333" tIns="42333" rIns="42333" bIns="42333" anchor="ctr"/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Replace this section with a summary of the service/product you offer</a:t>
            </a:r>
          </a:p>
        </p:txBody>
      </p:sp>
      <p:sp>
        <p:nvSpPr>
          <p:cNvPr id="188" name="Replace this section with a summary of the service/product you offer"/>
          <p:cNvSpPr txBox="1"/>
          <p:nvPr/>
        </p:nvSpPr>
        <p:spPr>
          <a:xfrm>
            <a:off x="17347173" y="7102208"/>
            <a:ext cx="3935970" cy="235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333" tIns="42333" rIns="42333" bIns="42333" anchor="ctr"/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Replace this section with a summary of the service/product you offer</a:t>
            </a:r>
          </a:p>
        </p:txBody>
      </p:sp>
      <p:sp>
        <p:nvSpPr>
          <p:cNvPr id="189" name="Rectangle"/>
          <p:cNvSpPr/>
          <p:nvPr/>
        </p:nvSpPr>
        <p:spPr>
          <a:xfrm>
            <a:off x="2531764" y="4892997"/>
            <a:ext cx="5627227" cy="1431277"/>
          </a:xfrm>
          <a:prstGeom prst="rect">
            <a:avLst/>
          </a:prstGeom>
          <a:solidFill>
            <a:srgbClr val="2C346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9378386" y="4892997"/>
            <a:ext cx="5627228" cy="1431277"/>
          </a:xfrm>
          <a:prstGeom prst="rect">
            <a:avLst/>
          </a:prstGeom>
          <a:solidFill>
            <a:srgbClr val="2C346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1" name="Rectangle"/>
          <p:cNvSpPr/>
          <p:nvPr/>
        </p:nvSpPr>
        <p:spPr>
          <a:xfrm>
            <a:off x="16225009" y="4892997"/>
            <a:ext cx="5627227" cy="1431277"/>
          </a:xfrm>
          <a:prstGeom prst="rect">
            <a:avLst/>
          </a:prstGeom>
          <a:solidFill>
            <a:srgbClr val="2C346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2" name="Title 2"/>
          <p:cNvSpPr txBox="1"/>
          <p:nvPr/>
        </p:nvSpPr>
        <p:spPr>
          <a:xfrm>
            <a:off x="11377828" y="5278282"/>
            <a:ext cx="1614339" cy="69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2</a:t>
            </a:r>
          </a:p>
        </p:txBody>
      </p:sp>
      <p:sp>
        <p:nvSpPr>
          <p:cNvPr id="193" name="Title 3"/>
          <p:cNvSpPr txBox="1"/>
          <p:nvPr/>
        </p:nvSpPr>
        <p:spPr>
          <a:xfrm>
            <a:off x="18400772" y="5278282"/>
            <a:ext cx="1614340" cy="69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3</a:t>
            </a:r>
          </a:p>
        </p:txBody>
      </p:sp>
      <p:sp>
        <p:nvSpPr>
          <p:cNvPr id="194" name="Title 1"/>
          <p:cNvSpPr txBox="1"/>
          <p:nvPr/>
        </p:nvSpPr>
        <p:spPr>
          <a:xfrm>
            <a:off x="4636052" y="5278282"/>
            <a:ext cx="1614339" cy="697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1</a:t>
            </a:r>
          </a:p>
        </p:txBody>
      </p:sp>
      <p:pic>
        <p:nvPicPr>
          <p:cNvPr id="195" name="icons.png" descr="icons.png"/>
          <p:cNvPicPr>
            <a:picLocks noChangeAspect="1"/>
          </p:cNvPicPr>
          <p:nvPr/>
        </p:nvPicPr>
        <p:blipFill>
          <a:blip r:embed="rId2">
            <a:extLst/>
          </a:blip>
          <a:srcRect l="9346" t="58843" r="59256" b="9759"/>
          <a:stretch>
            <a:fillRect/>
          </a:stretch>
        </p:blipFill>
        <p:spPr>
          <a:xfrm>
            <a:off x="16225009" y="4885798"/>
            <a:ext cx="1435101" cy="143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6" name="icons.png" descr="icons.png"/>
          <p:cNvPicPr>
            <a:picLocks noChangeAspect="1"/>
          </p:cNvPicPr>
          <p:nvPr/>
        </p:nvPicPr>
        <p:blipFill>
          <a:blip r:embed="rId2">
            <a:extLst/>
          </a:blip>
          <a:srcRect l="9516" t="8193" r="59354" b="60676"/>
          <a:stretch>
            <a:fillRect/>
          </a:stretch>
        </p:blipFill>
        <p:spPr>
          <a:xfrm>
            <a:off x="9378386" y="4892151"/>
            <a:ext cx="1432720" cy="1432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7" name="icons.png" descr="icons.png"/>
          <p:cNvPicPr>
            <a:picLocks noChangeAspect="1"/>
          </p:cNvPicPr>
          <p:nvPr/>
        </p:nvPicPr>
        <p:blipFill>
          <a:blip r:embed="rId2">
            <a:extLst/>
          </a:blip>
          <a:srcRect l="62073" t="62564" r="9353" b="8862"/>
          <a:stretch>
            <a:fillRect/>
          </a:stretch>
        </p:blipFill>
        <p:spPr>
          <a:xfrm>
            <a:off x="2536861" y="4890990"/>
            <a:ext cx="1435287" cy="1435286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lide — Insert Your Slide Title Here"/>
          <p:cNvSpPr txBox="1"/>
          <p:nvPr/>
        </p:nvSpPr>
        <p:spPr>
          <a:xfrm>
            <a:off x="3620217" y="1461564"/>
            <a:ext cx="17129561" cy="1278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lnSpc>
                <a:spcPct val="100000"/>
              </a:lnSpc>
              <a:spcBef>
                <a:spcPts val="0"/>
              </a:spcBef>
              <a:defRPr b="1" sz="8000">
                <a:solidFill>
                  <a:srgbClr val="1625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 — Insert Your Slide Title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"/>
          <p:cNvSpPr/>
          <p:nvPr/>
        </p:nvSpPr>
        <p:spPr>
          <a:xfrm>
            <a:off x="-8249" y="-6190"/>
            <a:ext cx="24400498" cy="13728380"/>
          </a:xfrm>
          <a:prstGeom prst="rect">
            <a:avLst/>
          </a:prstGeom>
          <a:gradFill>
            <a:gsLst>
              <a:gs pos="0">
                <a:srgbClr val="3C3E82"/>
              </a:gs>
              <a:gs pos="100000">
                <a:srgbClr val="0A1C42"/>
              </a:gs>
            </a:gsLst>
            <a:lin ang="6553746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1" name="Triangle"/>
          <p:cNvSpPr/>
          <p:nvPr/>
        </p:nvSpPr>
        <p:spPr>
          <a:xfrm>
            <a:off x="-12" y="10887409"/>
            <a:ext cx="2483154" cy="2806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2" name="Lorem Ipsum is simply dummy text of the printing and typesetting industry.…"/>
          <p:cNvSpPr txBox="1"/>
          <p:nvPr/>
        </p:nvSpPr>
        <p:spPr>
          <a:xfrm>
            <a:off x="3143379" y="6133623"/>
            <a:ext cx="5349635" cy="483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Lorem Ipsum</a:t>
            </a:r>
            <a:r>
              <a:t> is simply dummy text of the printing and typesetting industry. 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203" name="Lorem Ipsum is simply dummy text of the printing and typesetting industry.…"/>
          <p:cNvSpPr txBox="1"/>
          <p:nvPr/>
        </p:nvSpPr>
        <p:spPr>
          <a:xfrm>
            <a:off x="10353056" y="6133623"/>
            <a:ext cx="5134217" cy="483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Lorem Ipsum</a:t>
            </a:r>
            <a:r>
              <a:t> is simply dummy text of the printing and typesetting industry. 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204" name="Lorem Ipsum is simply dummy text of the printing and typesetting industry.…"/>
          <p:cNvSpPr txBox="1"/>
          <p:nvPr/>
        </p:nvSpPr>
        <p:spPr>
          <a:xfrm>
            <a:off x="17804514" y="6133623"/>
            <a:ext cx="5349636" cy="483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Lorem Ipsum</a:t>
            </a:r>
            <a:r>
              <a:t> is simply dummy text of the printing and typesetting industry. 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205" name="icons.png" descr="icons.png"/>
          <p:cNvPicPr>
            <a:picLocks noChangeAspect="1"/>
          </p:cNvPicPr>
          <p:nvPr/>
        </p:nvPicPr>
        <p:blipFill>
          <a:blip r:embed="rId2">
            <a:extLst/>
          </a:blip>
          <a:srcRect l="9346" t="58843" r="59256" b="9759"/>
          <a:stretch>
            <a:fillRect/>
          </a:stretch>
        </p:blipFill>
        <p:spPr>
          <a:xfrm>
            <a:off x="10466508" y="2918433"/>
            <a:ext cx="2540001" cy="254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0F3FC"/>
            </a:solidFill>
            <a:miter lim="400000"/>
          </a:ln>
        </p:spPr>
      </p:pic>
      <p:pic>
        <p:nvPicPr>
          <p:cNvPr id="206" name="icons.png" descr="icons.png"/>
          <p:cNvPicPr>
            <a:picLocks noChangeAspect="1"/>
          </p:cNvPicPr>
          <p:nvPr/>
        </p:nvPicPr>
        <p:blipFill>
          <a:blip r:embed="rId2">
            <a:extLst/>
          </a:blip>
          <a:srcRect l="9516" t="8193" r="59352" b="60674"/>
          <a:stretch>
            <a:fillRect/>
          </a:stretch>
        </p:blipFill>
        <p:spPr>
          <a:xfrm>
            <a:off x="3194612" y="2918433"/>
            <a:ext cx="2540001" cy="254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0F3FC"/>
            </a:solidFill>
            <a:miter lim="400000"/>
          </a:ln>
        </p:spPr>
      </p:pic>
      <p:pic>
        <p:nvPicPr>
          <p:cNvPr id="207" name="icons.png" descr="icons.png"/>
          <p:cNvPicPr>
            <a:picLocks noChangeAspect="1"/>
          </p:cNvPicPr>
          <p:nvPr/>
        </p:nvPicPr>
        <p:blipFill>
          <a:blip r:embed="rId2">
            <a:extLst/>
          </a:blip>
          <a:srcRect l="58991" t="8096" r="9444" b="59399"/>
          <a:stretch>
            <a:fillRect/>
          </a:stretch>
        </p:blipFill>
        <p:spPr>
          <a:xfrm>
            <a:off x="17938922" y="2918433"/>
            <a:ext cx="2466523" cy="2540000"/>
          </a:xfrm>
          <a:prstGeom prst="rect">
            <a:avLst/>
          </a:prstGeom>
          <a:ln w="38100">
            <a:solidFill>
              <a:srgbClr val="A0F3FC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ai_.png" descr="ai_.png"/>
          <p:cNvPicPr>
            <a:picLocks noChangeAspect="1"/>
          </p:cNvPicPr>
          <p:nvPr/>
        </p:nvPicPr>
        <p:blipFill>
          <a:blip r:embed="rId2">
            <a:extLst/>
          </a:blip>
          <a:srcRect l="4791" t="0" r="393" b="2579"/>
          <a:stretch>
            <a:fillRect/>
          </a:stretch>
        </p:blipFill>
        <p:spPr>
          <a:xfrm>
            <a:off x="5847" y="-983"/>
            <a:ext cx="12206503" cy="1371781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lide — Insert Your Slide Title Here"/>
          <p:cNvSpPr txBox="1"/>
          <p:nvPr/>
        </p:nvSpPr>
        <p:spPr>
          <a:xfrm>
            <a:off x="13083521" y="1722342"/>
            <a:ext cx="10891680" cy="2446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lnSpc>
                <a:spcPct val="100000"/>
              </a:lnSpc>
              <a:spcBef>
                <a:spcPts val="0"/>
              </a:spcBef>
              <a:defRPr b="1" sz="8000">
                <a:solidFill>
                  <a:srgbClr val="1625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 — Insert Your Slide Title Here</a:t>
            </a:r>
          </a:p>
        </p:txBody>
      </p:sp>
      <p:sp>
        <p:nvSpPr>
          <p:cNvPr id="211" name="Line"/>
          <p:cNvSpPr/>
          <p:nvPr/>
        </p:nvSpPr>
        <p:spPr>
          <a:xfrm>
            <a:off x="13168087" y="4799884"/>
            <a:ext cx="5627227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2" name="Rectangle"/>
          <p:cNvSpPr/>
          <p:nvPr/>
        </p:nvSpPr>
        <p:spPr>
          <a:xfrm>
            <a:off x="13176175" y="5430989"/>
            <a:ext cx="581589" cy="577493"/>
          </a:xfrm>
          <a:prstGeom prst="rect">
            <a:avLst/>
          </a:prstGeom>
          <a:solidFill>
            <a:srgbClr val="1625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3" name="Rectangle"/>
          <p:cNvSpPr/>
          <p:nvPr/>
        </p:nvSpPr>
        <p:spPr>
          <a:xfrm>
            <a:off x="14676475" y="5430989"/>
            <a:ext cx="581589" cy="577493"/>
          </a:xfrm>
          <a:prstGeom prst="rect">
            <a:avLst/>
          </a:prstGeom>
          <a:solidFill>
            <a:srgbClr val="1625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4" name="Rectangle"/>
          <p:cNvSpPr/>
          <p:nvPr/>
        </p:nvSpPr>
        <p:spPr>
          <a:xfrm>
            <a:off x="13926324" y="5430989"/>
            <a:ext cx="581589" cy="577493"/>
          </a:xfrm>
          <a:prstGeom prst="rect">
            <a:avLst/>
          </a:prstGeom>
          <a:solidFill>
            <a:srgbClr val="1625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5" name="Lorem Ipsum is simply dummy text of the printing and typesetting industry.…"/>
          <p:cNvSpPr txBox="1"/>
          <p:nvPr/>
        </p:nvSpPr>
        <p:spPr>
          <a:xfrm>
            <a:off x="13172541" y="6722921"/>
            <a:ext cx="10277220" cy="5270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Lorem Ipsum</a:t>
            </a:r>
            <a:r>
              <a:t> is simply dummy text of the printing and typesetting industry. 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has been the industry's standard dummy text ever since the 1500s, when an unknown printer took a galley of type and scrambled it to make a type specimen book.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has been the industry's standard dummy text ever since the 1500s, when an unknown printer took a galley of type and scrambled it to make a type specimen book.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Line"/>
          <p:cNvSpPr/>
          <p:nvPr/>
        </p:nvSpPr>
        <p:spPr>
          <a:xfrm>
            <a:off x="4591522" y="5068715"/>
            <a:ext cx="19955674" cy="8688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8643" y="21490"/>
                  <a:pt x="5824" y="11296"/>
                  <a:pt x="8612" y="9212"/>
                </a:cubicBezTo>
                <a:cubicBezTo>
                  <a:pt x="11401" y="7128"/>
                  <a:pt x="14765" y="10221"/>
                  <a:pt x="16730" y="9094"/>
                </a:cubicBezTo>
                <a:cubicBezTo>
                  <a:pt x="18695" y="7967"/>
                  <a:pt x="20463" y="374"/>
                  <a:pt x="21600" y="0"/>
                </a:cubicBezTo>
              </a:path>
            </a:pathLst>
          </a:custGeom>
          <a:ln w="28575">
            <a:solidFill>
              <a:srgbClr val="BFBFBF"/>
            </a:solidFill>
            <a:prstDash val="sysDash"/>
            <a:miter/>
          </a:ln>
        </p:spPr>
        <p:txBody>
          <a:bodyPr lIns="45719" rIns="45719" anchor="ctr"/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25" name="Group"/>
          <p:cNvGrpSpPr/>
          <p:nvPr/>
        </p:nvGrpSpPr>
        <p:grpSpPr>
          <a:xfrm>
            <a:off x="3950835" y="10560268"/>
            <a:ext cx="6708216" cy="2186567"/>
            <a:chOff x="0" y="-7"/>
            <a:chExt cx="6708214" cy="2186566"/>
          </a:xfrm>
        </p:grpSpPr>
        <p:sp>
          <p:nvSpPr>
            <p:cNvPr id="218" name="Line"/>
            <p:cNvSpPr/>
            <p:nvPr/>
          </p:nvSpPr>
          <p:spPr>
            <a:xfrm flipV="1">
              <a:off x="5998191" y="178193"/>
              <a:ext cx="3" cy="2008366"/>
            </a:xfrm>
            <a:prstGeom prst="line">
              <a:avLst/>
            </a:prstGeom>
            <a:noFill/>
            <a:ln w="25400" cap="flat">
              <a:solidFill>
                <a:srgbClr val="192655"/>
              </a:solidFill>
              <a:prstDash val="solid"/>
              <a:miter lim="400000"/>
              <a:headEnd type="diamond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222" name="Group"/>
            <p:cNvGrpSpPr/>
            <p:nvPr/>
          </p:nvGrpSpPr>
          <p:grpSpPr>
            <a:xfrm>
              <a:off x="5288130" y="-8"/>
              <a:ext cx="1420085" cy="1337295"/>
              <a:chOff x="-33" y="-30"/>
              <a:chExt cx="1420084" cy="1337294"/>
            </a:xfrm>
          </p:grpSpPr>
          <p:sp>
            <p:nvSpPr>
              <p:cNvPr id="219" name="Oval"/>
              <p:cNvSpPr/>
              <p:nvPr/>
            </p:nvSpPr>
            <p:spPr>
              <a:xfrm>
                <a:off x="-34" y="-31"/>
                <a:ext cx="1420025" cy="1337295"/>
              </a:xfrm>
              <a:prstGeom prst="ellipse">
                <a:avLst/>
              </a:prstGeom>
              <a:solidFill>
                <a:srgbClr val="1926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ts val="0"/>
                  </a:spcBef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0" name="Shape"/>
              <p:cNvSpPr/>
              <p:nvPr/>
            </p:nvSpPr>
            <p:spPr>
              <a:xfrm>
                <a:off x="571922" y="315093"/>
                <a:ext cx="848129" cy="90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1" h="21600" fill="norm" stroke="1" extrusionOk="0">
                    <a:moveTo>
                      <a:pt x="19649" y="4143"/>
                    </a:moveTo>
                    <a:cubicBezTo>
                      <a:pt x="21600" y="10702"/>
                      <a:pt x="18934" y="17707"/>
                      <a:pt x="13005" y="21600"/>
                    </a:cubicBezTo>
                    <a:lnTo>
                      <a:pt x="0" y="11132"/>
                    </a:lnTo>
                    <a:lnTo>
                      <a:pt x="11563" y="0"/>
                    </a:lnTo>
                    <a:lnTo>
                      <a:pt x="19649" y="4143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ts val="0"/>
                  </a:spcBef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1" name="Oval"/>
              <p:cNvSpPr/>
              <p:nvPr/>
            </p:nvSpPr>
            <p:spPr>
              <a:xfrm>
                <a:off x="189326" y="178296"/>
                <a:ext cx="1041354" cy="980685"/>
              </a:xfrm>
              <a:prstGeom prst="ellipse">
                <a:avLst/>
              </a:prstGeom>
              <a:solidFill>
                <a:srgbClr val="3B3D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ts val="0"/>
                  </a:spcBef>
                  <a:defRPr sz="2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223" name="# 1…"/>
            <p:cNvSpPr txBox="1"/>
            <p:nvPr/>
          </p:nvSpPr>
          <p:spPr>
            <a:xfrm>
              <a:off x="0" y="44261"/>
              <a:ext cx="5047097" cy="18629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 defTabSz="914400">
                <a:lnSpc>
                  <a:spcPct val="100000"/>
                </a:lnSpc>
                <a:spcBef>
                  <a:spcPts val="0"/>
                </a:spcBef>
                <a:defRPr sz="4000">
                  <a:solidFill>
                    <a:srgbClr val="3B3D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# 1</a:t>
              </a:r>
            </a:p>
            <a:p>
              <a:pPr algn="r" defTabSz="914400">
                <a:lnSpc>
                  <a:spcPct val="100000"/>
                </a:lnSpc>
                <a:spcBef>
                  <a:spcPts val="0"/>
                </a:spcBef>
                <a:defRPr sz="250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Step # 1 is about x, y and z</a:t>
              </a:r>
            </a:p>
          </p:txBody>
        </p:sp>
        <p:sp>
          <p:nvSpPr>
            <p:cNvPr id="224" name="1"/>
            <p:cNvSpPr txBox="1"/>
            <p:nvPr/>
          </p:nvSpPr>
          <p:spPr>
            <a:xfrm>
              <a:off x="5798554" y="341406"/>
              <a:ext cx="399273" cy="6544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9531" tIns="59531" rIns="59531" bIns="59531" numCol="1" anchor="ctr">
              <a:no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b="1"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226" name="Slide — Insert Your Slide Title Here"/>
          <p:cNvSpPr txBox="1"/>
          <p:nvPr/>
        </p:nvSpPr>
        <p:spPr>
          <a:xfrm>
            <a:off x="1602636" y="1722342"/>
            <a:ext cx="10891680" cy="2446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lnSpc>
                <a:spcPct val="100000"/>
              </a:lnSpc>
              <a:spcBef>
                <a:spcPts val="0"/>
              </a:spcBef>
              <a:defRPr b="1" sz="8000">
                <a:solidFill>
                  <a:srgbClr val="1625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 — Insert Your Slide Title Here</a:t>
            </a:r>
          </a:p>
        </p:txBody>
      </p:sp>
      <p:sp>
        <p:nvSpPr>
          <p:cNvPr id="227" name="Line"/>
          <p:cNvSpPr/>
          <p:nvPr/>
        </p:nvSpPr>
        <p:spPr>
          <a:xfrm>
            <a:off x="1687202" y="4799884"/>
            <a:ext cx="5627228" cy="1"/>
          </a:xfrm>
          <a:prstGeom prst="line">
            <a:avLst/>
          </a:prstGeom>
          <a:ln w="25400">
            <a:solidFill>
              <a:srgbClr val="5E5E5E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8" name="Rectangle"/>
          <p:cNvSpPr/>
          <p:nvPr/>
        </p:nvSpPr>
        <p:spPr>
          <a:xfrm>
            <a:off x="1695291" y="5430989"/>
            <a:ext cx="581588" cy="577493"/>
          </a:xfrm>
          <a:prstGeom prst="rect">
            <a:avLst/>
          </a:prstGeom>
          <a:solidFill>
            <a:srgbClr val="1625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9" name="Rectangle"/>
          <p:cNvSpPr/>
          <p:nvPr/>
        </p:nvSpPr>
        <p:spPr>
          <a:xfrm>
            <a:off x="3195590" y="5430989"/>
            <a:ext cx="581589" cy="577493"/>
          </a:xfrm>
          <a:prstGeom prst="rect">
            <a:avLst/>
          </a:prstGeom>
          <a:solidFill>
            <a:srgbClr val="1625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0" name="Rectangle"/>
          <p:cNvSpPr/>
          <p:nvPr/>
        </p:nvSpPr>
        <p:spPr>
          <a:xfrm>
            <a:off x="2445439" y="5430989"/>
            <a:ext cx="581589" cy="577493"/>
          </a:xfrm>
          <a:prstGeom prst="rect">
            <a:avLst/>
          </a:prstGeom>
          <a:solidFill>
            <a:srgbClr val="16255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1" name="Use these rounded shapes to introduce processes, steps, or strategies."/>
          <p:cNvSpPr txBox="1"/>
          <p:nvPr/>
        </p:nvSpPr>
        <p:spPr>
          <a:xfrm>
            <a:off x="1607751" y="6626887"/>
            <a:ext cx="5229810" cy="138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Use these rounded shapes to introduce processes, steps, or strategies.</a:t>
            </a:r>
          </a:p>
        </p:txBody>
      </p:sp>
      <p:grpSp>
        <p:nvGrpSpPr>
          <p:cNvPr id="239" name="Group"/>
          <p:cNvGrpSpPr/>
          <p:nvPr/>
        </p:nvGrpSpPr>
        <p:grpSpPr>
          <a:xfrm>
            <a:off x="8837892" y="6936839"/>
            <a:ext cx="6708216" cy="2186567"/>
            <a:chOff x="0" y="-7"/>
            <a:chExt cx="6708214" cy="2186566"/>
          </a:xfrm>
        </p:grpSpPr>
        <p:sp>
          <p:nvSpPr>
            <p:cNvPr id="232" name="Line"/>
            <p:cNvSpPr/>
            <p:nvPr/>
          </p:nvSpPr>
          <p:spPr>
            <a:xfrm flipV="1">
              <a:off x="5998191" y="178193"/>
              <a:ext cx="3" cy="2008366"/>
            </a:xfrm>
            <a:prstGeom prst="line">
              <a:avLst/>
            </a:prstGeom>
            <a:noFill/>
            <a:ln w="25400" cap="flat">
              <a:solidFill>
                <a:srgbClr val="192655"/>
              </a:solidFill>
              <a:prstDash val="solid"/>
              <a:miter lim="400000"/>
              <a:headEnd type="diamond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236" name="Group"/>
            <p:cNvGrpSpPr/>
            <p:nvPr/>
          </p:nvGrpSpPr>
          <p:grpSpPr>
            <a:xfrm>
              <a:off x="5288130" y="-8"/>
              <a:ext cx="1420085" cy="1337295"/>
              <a:chOff x="-33" y="-30"/>
              <a:chExt cx="1420084" cy="1337294"/>
            </a:xfrm>
          </p:grpSpPr>
          <p:sp>
            <p:nvSpPr>
              <p:cNvPr id="233" name="Oval"/>
              <p:cNvSpPr/>
              <p:nvPr/>
            </p:nvSpPr>
            <p:spPr>
              <a:xfrm>
                <a:off x="-34" y="-31"/>
                <a:ext cx="1420025" cy="1337295"/>
              </a:xfrm>
              <a:prstGeom prst="ellipse">
                <a:avLst/>
              </a:prstGeom>
              <a:solidFill>
                <a:srgbClr val="1926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ts val="0"/>
                  </a:spcBef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4" name="Shape"/>
              <p:cNvSpPr/>
              <p:nvPr/>
            </p:nvSpPr>
            <p:spPr>
              <a:xfrm>
                <a:off x="571922" y="315093"/>
                <a:ext cx="848129" cy="90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1" h="21600" fill="norm" stroke="1" extrusionOk="0">
                    <a:moveTo>
                      <a:pt x="19649" y="4143"/>
                    </a:moveTo>
                    <a:cubicBezTo>
                      <a:pt x="21600" y="10702"/>
                      <a:pt x="18934" y="17707"/>
                      <a:pt x="13005" y="21600"/>
                    </a:cubicBezTo>
                    <a:lnTo>
                      <a:pt x="0" y="11132"/>
                    </a:lnTo>
                    <a:lnTo>
                      <a:pt x="11563" y="0"/>
                    </a:lnTo>
                    <a:lnTo>
                      <a:pt x="19649" y="4143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ts val="0"/>
                  </a:spcBef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5" name="Oval"/>
              <p:cNvSpPr/>
              <p:nvPr/>
            </p:nvSpPr>
            <p:spPr>
              <a:xfrm>
                <a:off x="189326" y="178296"/>
                <a:ext cx="1041354" cy="980685"/>
              </a:xfrm>
              <a:prstGeom prst="ellipse">
                <a:avLst/>
              </a:prstGeom>
              <a:solidFill>
                <a:srgbClr val="3B3D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ts val="0"/>
                  </a:spcBef>
                  <a:defRPr sz="2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237" name="# 2…"/>
            <p:cNvSpPr txBox="1"/>
            <p:nvPr/>
          </p:nvSpPr>
          <p:spPr>
            <a:xfrm>
              <a:off x="0" y="44261"/>
              <a:ext cx="5047097" cy="18629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 defTabSz="914400">
                <a:lnSpc>
                  <a:spcPct val="100000"/>
                </a:lnSpc>
                <a:spcBef>
                  <a:spcPts val="0"/>
                </a:spcBef>
                <a:defRPr sz="4000">
                  <a:solidFill>
                    <a:srgbClr val="3B3D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# 2</a:t>
              </a:r>
            </a:p>
            <a:p>
              <a:pPr algn="r" defTabSz="914400">
                <a:lnSpc>
                  <a:spcPct val="100000"/>
                </a:lnSpc>
                <a:spcBef>
                  <a:spcPts val="0"/>
                </a:spcBef>
                <a:defRPr sz="250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Step # 1 is about x, y and z</a:t>
              </a:r>
            </a:p>
          </p:txBody>
        </p:sp>
        <p:sp>
          <p:nvSpPr>
            <p:cNvPr id="238" name="2"/>
            <p:cNvSpPr txBox="1"/>
            <p:nvPr/>
          </p:nvSpPr>
          <p:spPr>
            <a:xfrm>
              <a:off x="5798554" y="341406"/>
              <a:ext cx="399273" cy="6544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9531" tIns="59531" rIns="59531" bIns="59531" numCol="1" anchor="ctr">
              <a:no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b="1"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247" name="Group"/>
          <p:cNvGrpSpPr/>
          <p:nvPr/>
        </p:nvGrpSpPr>
        <p:grpSpPr>
          <a:xfrm>
            <a:off x="15261688" y="5043080"/>
            <a:ext cx="6708215" cy="2186568"/>
            <a:chOff x="0" y="-7"/>
            <a:chExt cx="6708214" cy="2186566"/>
          </a:xfrm>
        </p:grpSpPr>
        <p:sp>
          <p:nvSpPr>
            <p:cNvPr id="240" name="Line"/>
            <p:cNvSpPr/>
            <p:nvPr/>
          </p:nvSpPr>
          <p:spPr>
            <a:xfrm flipV="1">
              <a:off x="5998191" y="178193"/>
              <a:ext cx="3" cy="2008366"/>
            </a:xfrm>
            <a:prstGeom prst="line">
              <a:avLst/>
            </a:prstGeom>
            <a:noFill/>
            <a:ln w="25400" cap="flat">
              <a:solidFill>
                <a:srgbClr val="192655"/>
              </a:solidFill>
              <a:prstDash val="solid"/>
              <a:miter lim="400000"/>
              <a:headEnd type="diamond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244" name="Group"/>
            <p:cNvGrpSpPr/>
            <p:nvPr/>
          </p:nvGrpSpPr>
          <p:grpSpPr>
            <a:xfrm>
              <a:off x="5288130" y="-8"/>
              <a:ext cx="1420085" cy="1337295"/>
              <a:chOff x="-33" y="-30"/>
              <a:chExt cx="1420084" cy="1337294"/>
            </a:xfrm>
          </p:grpSpPr>
          <p:sp>
            <p:nvSpPr>
              <p:cNvPr id="241" name="Oval"/>
              <p:cNvSpPr/>
              <p:nvPr/>
            </p:nvSpPr>
            <p:spPr>
              <a:xfrm>
                <a:off x="-34" y="-31"/>
                <a:ext cx="1420025" cy="1337295"/>
              </a:xfrm>
              <a:prstGeom prst="ellipse">
                <a:avLst/>
              </a:prstGeom>
              <a:solidFill>
                <a:srgbClr val="1926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ts val="0"/>
                  </a:spcBef>
                  <a:def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2" name="Shape"/>
              <p:cNvSpPr/>
              <p:nvPr/>
            </p:nvSpPr>
            <p:spPr>
              <a:xfrm>
                <a:off x="571922" y="315093"/>
                <a:ext cx="848129" cy="902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1" h="21600" fill="norm" stroke="1" extrusionOk="0">
                    <a:moveTo>
                      <a:pt x="19649" y="4143"/>
                    </a:moveTo>
                    <a:cubicBezTo>
                      <a:pt x="21600" y="10702"/>
                      <a:pt x="18934" y="17707"/>
                      <a:pt x="13005" y="21600"/>
                    </a:cubicBezTo>
                    <a:lnTo>
                      <a:pt x="0" y="11132"/>
                    </a:lnTo>
                    <a:lnTo>
                      <a:pt x="11563" y="0"/>
                    </a:lnTo>
                    <a:lnTo>
                      <a:pt x="19649" y="4143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ts val="0"/>
                  </a:spcBef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3" name="Oval"/>
              <p:cNvSpPr/>
              <p:nvPr/>
            </p:nvSpPr>
            <p:spPr>
              <a:xfrm>
                <a:off x="189326" y="178296"/>
                <a:ext cx="1041354" cy="980685"/>
              </a:xfrm>
              <a:prstGeom prst="ellipse">
                <a:avLst/>
              </a:prstGeom>
              <a:solidFill>
                <a:srgbClr val="3B3D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ts val="0"/>
                  </a:spcBef>
                  <a:defRPr sz="2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245" name="# 3…"/>
            <p:cNvSpPr txBox="1"/>
            <p:nvPr/>
          </p:nvSpPr>
          <p:spPr>
            <a:xfrm>
              <a:off x="0" y="44261"/>
              <a:ext cx="5047097" cy="18629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 defTabSz="914400">
                <a:lnSpc>
                  <a:spcPct val="100000"/>
                </a:lnSpc>
                <a:spcBef>
                  <a:spcPts val="0"/>
                </a:spcBef>
                <a:defRPr sz="4000">
                  <a:solidFill>
                    <a:srgbClr val="3B3D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# 3</a:t>
              </a:r>
            </a:p>
            <a:p>
              <a:pPr algn="r" defTabSz="914400">
                <a:lnSpc>
                  <a:spcPct val="100000"/>
                </a:lnSpc>
                <a:spcBef>
                  <a:spcPts val="0"/>
                </a:spcBef>
                <a:defRPr sz="250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Step # 1 is about x, y and z</a:t>
              </a:r>
            </a:p>
          </p:txBody>
        </p:sp>
        <p:sp>
          <p:nvSpPr>
            <p:cNvPr id="246" name="3"/>
            <p:cNvSpPr txBox="1"/>
            <p:nvPr/>
          </p:nvSpPr>
          <p:spPr>
            <a:xfrm>
              <a:off x="5798554" y="341406"/>
              <a:ext cx="399273" cy="6544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9531" tIns="59531" rIns="59531" bIns="59531" numCol="1" anchor="ctr">
              <a:no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b="1"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3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5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Untitled_Artwork 2.png" descr="Untitled_Artwork 2.png"/>
          <p:cNvPicPr>
            <a:picLocks noChangeAspect="1"/>
          </p:cNvPicPr>
          <p:nvPr/>
        </p:nvPicPr>
        <p:blipFill>
          <a:blip r:embed="rId2">
            <a:extLst/>
          </a:blip>
          <a:srcRect l="756" t="18306" r="756" b="17883"/>
          <a:stretch>
            <a:fillRect/>
          </a:stretch>
        </p:blipFill>
        <p:spPr>
          <a:xfrm>
            <a:off x="-10474" y="-1588"/>
            <a:ext cx="15872900" cy="13719039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extBox 12"/>
          <p:cNvSpPr txBox="1"/>
          <p:nvPr/>
        </p:nvSpPr>
        <p:spPr>
          <a:xfrm>
            <a:off x="16148284" y="5801844"/>
            <a:ext cx="5558355" cy="1318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b="1" sz="80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7200"/>
            </a:pPr>
            <a:r>
              <a:rPr sz="8000"/>
              <a:t>Thank you.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