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13"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13"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13"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469900">
              <a:spcBef>
                <a:spcPts val="0"/>
              </a:spcBef>
              <a:buSzTx/>
              <a:buNone/>
              <a:defRPr spc="-170" sz="8500">
                <a:latin typeface="Helvetica Neue Medium"/>
                <a:ea typeface="Helvetica Neue Medium"/>
                <a:cs typeface="Helvetica Neue Medium"/>
                <a:sym typeface="Helvetica Neue Medium"/>
              </a:defRPr>
            </a:lvl2pPr>
            <a:lvl3pPr marL="638923" indent="-469900">
              <a:spcBef>
                <a:spcPts val="0"/>
              </a:spcBef>
              <a:buSzTx/>
              <a:buNone/>
              <a:defRPr spc="-170" sz="8500">
                <a:latin typeface="Helvetica Neue Medium"/>
                <a:ea typeface="Helvetica Neue Medium"/>
                <a:cs typeface="Helvetica Neue Medium"/>
                <a:sym typeface="Helvetica Neue Medium"/>
              </a:defRPr>
            </a:lvl3pPr>
            <a:lvl4pPr marL="638923" indent="-469900">
              <a:spcBef>
                <a:spcPts val="0"/>
              </a:spcBef>
              <a:buSzTx/>
              <a:buNone/>
              <a:defRPr spc="-170" sz="8500">
                <a:latin typeface="Helvetica Neue Medium"/>
                <a:ea typeface="Helvetica Neue Medium"/>
                <a:cs typeface="Helvetica Neue Medium"/>
                <a:sym typeface="Helvetica Neue Medium"/>
              </a:defRPr>
            </a:lvl4pPr>
            <a:lvl5pPr marL="638923" indent="-469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13"/>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14"/>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15"/>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13"/>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49" name="Title Text"/>
          <p:cNvSpPr txBox="1"/>
          <p:nvPr>
            <p:ph type="title"/>
          </p:nvPr>
        </p:nvSpPr>
        <p:spPr>
          <a:xfrm>
            <a:off x="6060281" y="3062882"/>
            <a:ext cx="12263438" cy="3869533"/>
          </a:xfrm>
          <a:prstGeom prst="rect">
            <a:avLst/>
          </a:prstGeom>
        </p:spPr>
        <p:txBody>
          <a:bodyPr lIns="59531" tIns="59531" rIns="59531" bIns="59531" anchor="b"/>
          <a:lstStyle>
            <a:lvl1pPr algn="ctr" defTabSz="821531">
              <a:lnSpc>
                <a:spcPct val="100000"/>
              </a:lnSpc>
              <a:defRPr b="0" spc="0" sz="11000">
                <a:latin typeface="Arial"/>
                <a:ea typeface="Arial"/>
                <a:cs typeface="Arial"/>
                <a:sym typeface="Arial"/>
              </a:defRPr>
            </a:lvl1pPr>
          </a:lstStyle>
          <a:p>
            <a:pPr/>
            <a:r>
              <a:t>Title Text</a:t>
            </a:r>
          </a:p>
        </p:txBody>
      </p:sp>
      <p:sp>
        <p:nvSpPr>
          <p:cNvPr id="150" name="Body Level One…"/>
          <p:cNvSpPr txBox="1"/>
          <p:nvPr>
            <p:ph type="body" sz="quarter" idx="1"/>
          </p:nvPr>
        </p:nvSpPr>
        <p:spPr>
          <a:xfrm>
            <a:off x="6060281" y="7036593"/>
            <a:ext cx="12263438" cy="1324572"/>
          </a:xfrm>
          <a:prstGeom prst="rect">
            <a:avLst/>
          </a:prstGeom>
        </p:spPr>
        <p:txBody>
          <a:bodyPr lIns="59531" tIns="59531" rIns="59531" bIns="59531"/>
          <a:lstStyle>
            <a:lvl1pPr marL="0" indent="0" algn="ctr" defTabSz="821531">
              <a:lnSpc>
                <a:spcPct val="100000"/>
              </a:lnSpc>
              <a:spcBef>
                <a:spcPts val="0"/>
              </a:spcBef>
              <a:buSzTx/>
              <a:buNone/>
              <a:defRPr sz="4200">
                <a:latin typeface="Arial"/>
                <a:ea typeface="Arial"/>
                <a:cs typeface="Arial"/>
                <a:sym typeface="Arial"/>
              </a:defRPr>
            </a:lvl1pPr>
            <a:lvl2pPr marL="0" indent="228600" algn="ctr" defTabSz="821531">
              <a:lnSpc>
                <a:spcPct val="100000"/>
              </a:lnSpc>
              <a:spcBef>
                <a:spcPts val="0"/>
              </a:spcBef>
              <a:buSzTx/>
              <a:buNone/>
              <a:defRPr sz="4200">
                <a:latin typeface="Arial"/>
                <a:ea typeface="Arial"/>
                <a:cs typeface="Arial"/>
                <a:sym typeface="Arial"/>
              </a:defRPr>
            </a:lvl2pPr>
            <a:lvl3pPr marL="0" indent="457200" algn="ctr" defTabSz="821531">
              <a:lnSpc>
                <a:spcPct val="100000"/>
              </a:lnSpc>
              <a:spcBef>
                <a:spcPts val="0"/>
              </a:spcBef>
              <a:buSzTx/>
              <a:buNone/>
              <a:defRPr sz="4200">
                <a:latin typeface="Arial"/>
                <a:ea typeface="Arial"/>
                <a:cs typeface="Arial"/>
                <a:sym typeface="Arial"/>
              </a:defRPr>
            </a:lvl3pPr>
            <a:lvl4pPr marL="0" indent="685800" algn="ctr" defTabSz="821531">
              <a:lnSpc>
                <a:spcPct val="100000"/>
              </a:lnSpc>
              <a:spcBef>
                <a:spcPts val="0"/>
              </a:spcBef>
              <a:buSzTx/>
              <a:buNone/>
              <a:defRPr sz="4200">
                <a:latin typeface="Arial"/>
                <a:ea typeface="Arial"/>
                <a:cs typeface="Arial"/>
                <a:sym typeface="Arial"/>
              </a:defRPr>
            </a:lvl4pPr>
            <a:lvl5pPr marL="0" indent="914400" algn="ctr" defTabSz="821531">
              <a:lnSpc>
                <a:spcPct val="100000"/>
              </a:lnSpc>
              <a:spcBef>
                <a:spcPts val="0"/>
              </a:spcBef>
              <a:buSzTx/>
              <a:buNone/>
              <a:defRPr sz="42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49162" y="11985128"/>
            <a:ext cx="470794" cy="464692"/>
          </a:xfrm>
          <a:prstGeom prst="rect">
            <a:avLst/>
          </a:prstGeom>
        </p:spPr>
        <p:txBody>
          <a:bodyPr lIns="59531" tIns="59531" rIns="59531" bIns="59531" anchor="t"/>
          <a:lstStyle>
            <a:lvl1pPr defTabSz="821531">
              <a:defRPr sz="24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4F4F4"/>
        </a:solidFill>
      </p:bgPr>
    </p:bg>
    <p:spTree>
      <p:nvGrpSpPr>
        <p:cNvPr id="1" name=""/>
        <p:cNvGrpSpPr/>
        <p:nvPr/>
      </p:nvGrpSpPr>
      <p:grpSpPr>
        <a:xfrm>
          <a:off x="0" y="0"/>
          <a:ext cx="0" cy="0"/>
          <a:chOff x="0" y="0"/>
          <a:chExt cx="0" cy="0"/>
        </a:xfrm>
      </p:grpSpPr>
      <p:sp>
        <p:nvSpPr>
          <p:cNvPr id="158" name="Slide Number"/>
          <p:cNvSpPr txBox="1"/>
          <p:nvPr>
            <p:ph type="sldNum" sz="quarter" idx="2"/>
          </p:nvPr>
        </p:nvSpPr>
        <p:spPr>
          <a:xfrm>
            <a:off x="11949162" y="11985128"/>
            <a:ext cx="470794" cy="464692"/>
          </a:xfrm>
          <a:prstGeom prst="rect">
            <a:avLst/>
          </a:prstGeom>
        </p:spPr>
        <p:txBody>
          <a:bodyPr lIns="59531" tIns="59531" rIns="59531" bIns="59531" anchor="t"/>
          <a:lstStyle>
            <a:lvl1pPr defTabSz="821531">
              <a:defRPr sz="24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13"/>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14"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13"/>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13"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13"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14"/>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13"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13"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0" defTabSz="825500">
              <a:lnSpc>
                <a:spcPct val="100000"/>
              </a:lnSpc>
              <a:spcBef>
                <a:spcPts val="1800"/>
              </a:spcBef>
              <a:buSzTx/>
              <a:buNone/>
              <a:defRPr spc="-55" sz="5500"/>
            </a:lvl2pPr>
            <a:lvl3pPr marL="0" indent="0" defTabSz="825500">
              <a:lnSpc>
                <a:spcPct val="100000"/>
              </a:lnSpc>
              <a:spcBef>
                <a:spcPts val="1800"/>
              </a:spcBef>
              <a:buSzTx/>
              <a:buNone/>
              <a:defRPr spc="-55" sz="5500"/>
            </a:lvl3pPr>
            <a:lvl4pPr marL="0" indent="0" defTabSz="825500">
              <a:lnSpc>
                <a:spcPct val="100000"/>
              </a:lnSpc>
              <a:spcBef>
                <a:spcPts val="1800"/>
              </a:spcBef>
              <a:buSzTx/>
              <a:buNone/>
              <a:defRPr spc="-55" sz="5500"/>
            </a:lvl4pPr>
            <a:lvl5pPr marL="0" indent="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0" name="Group"/>
          <p:cNvGrpSpPr/>
          <p:nvPr/>
        </p:nvGrpSpPr>
        <p:grpSpPr>
          <a:xfrm>
            <a:off x="-18582" y="-200528"/>
            <a:ext cx="12616374" cy="14097177"/>
            <a:chOff x="0" y="4963"/>
            <a:chExt cx="12616372" cy="14097176"/>
          </a:xfrm>
        </p:grpSpPr>
        <p:sp>
          <p:nvSpPr>
            <p:cNvPr id="167" name="Line"/>
            <p:cNvSpPr/>
            <p:nvPr/>
          </p:nvSpPr>
          <p:spPr>
            <a:xfrm flipV="1">
              <a:off x="8132399" y="4962"/>
              <a:ext cx="4483974" cy="14097179"/>
            </a:xfrm>
            <a:prstGeom prst="line">
              <a:avLst/>
            </a:prstGeom>
            <a:noFill/>
            <a:ln w="12700" cap="flat">
              <a:solidFill>
                <a:srgbClr val="5E5E5E"/>
              </a:solidFill>
              <a:prstDash val="solid"/>
              <a:miter lim="400000"/>
            </a:ln>
            <a:effectLst/>
          </p:spPr>
          <p:txBody>
            <a:bodyPr wrap="square" lIns="38100" tIns="38100" rIns="38100" bIns="38100" numCol="1" anchor="t">
              <a:noAutofit/>
            </a:bodyPr>
            <a:lstStyle/>
            <a:p>
              <a:pPr defTabSz="914400">
                <a:lnSpc>
                  <a:spcPct val="100000"/>
                </a:lnSpc>
                <a:spcBef>
                  <a:spcPts val="0"/>
                </a:spcBef>
                <a:defRPr sz="1600">
                  <a:latin typeface="Arial"/>
                  <a:ea typeface="Arial"/>
                  <a:cs typeface="Arial"/>
                  <a:sym typeface="Arial"/>
                </a:defRPr>
              </a:pPr>
            </a:p>
          </p:txBody>
        </p:sp>
        <p:sp>
          <p:nvSpPr>
            <p:cNvPr id="168" name="Shape"/>
            <p:cNvSpPr/>
            <p:nvPr/>
          </p:nvSpPr>
          <p:spPr>
            <a:xfrm>
              <a:off x="1697371" y="195395"/>
              <a:ext cx="10535577" cy="137361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94" y="20"/>
                  </a:moveTo>
                  <a:lnTo>
                    <a:pt x="21600" y="0"/>
                  </a:lnTo>
                  <a:lnTo>
                    <a:pt x="12722" y="21600"/>
                  </a:lnTo>
                  <a:lnTo>
                    <a:pt x="0" y="21579"/>
                  </a:lnTo>
                  <a:lnTo>
                    <a:pt x="7094" y="20"/>
                  </a:lnTo>
                  <a:close/>
                </a:path>
              </a:pathLst>
            </a:custGeom>
            <a:solidFill>
              <a:srgbClr val="225061"/>
            </a:solidFill>
            <a:ln w="12700" cap="flat">
              <a:noFill/>
              <a:miter lim="400000"/>
            </a:ln>
            <a:effectLst/>
          </p:spPr>
          <p:txBody>
            <a:bodyPr wrap="square" lIns="59531" tIns="59531" rIns="59531" bIns="59531" numCol="1" anchor="ctr">
              <a:noAutofit/>
            </a:bodyPr>
            <a:lstStyle/>
            <a:p>
              <a:pPr algn="ctr" defTabSz="821531">
                <a:lnSpc>
                  <a:spcPct val="100000"/>
                </a:lnSpc>
                <a:spcBef>
                  <a:spcPts val="0"/>
                </a:spcBef>
                <a:defRPr sz="3000">
                  <a:latin typeface="Arial"/>
                  <a:ea typeface="Arial"/>
                  <a:cs typeface="Arial"/>
                  <a:sym typeface="Arial"/>
                </a:defRPr>
              </a:pPr>
            </a:p>
          </p:txBody>
        </p:sp>
        <p:sp>
          <p:nvSpPr>
            <p:cNvPr id="169" name="Shape"/>
            <p:cNvSpPr/>
            <p:nvPr/>
          </p:nvSpPr>
          <p:spPr>
            <a:xfrm>
              <a:off x="0" y="185611"/>
              <a:ext cx="11749038" cy="13735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 y="31"/>
                  </a:moveTo>
                  <a:lnTo>
                    <a:pt x="21600" y="0"/>
                  </a:lnTo>
                  <a:lnTo>
                    <a:pt x="13731" y="21600"/>
                  </a:lnTo>
                  <a:lnTo>
                    <a:pt x="0" y="21589"/>
                  </a:lnTo>
                  <a:lnTo>
                    <a:pt x="13" y="31"/>
                  </a:lnTo>
                  <a:close/>
                </a:path>
              </a:pathLst>
            </a:custGeom>
            <a:blipFill rotWithShape="1">
              <a:blip r:embed="rId2"/>
              <a:srcRect l="0" t="0" r="0" b="0"/>
              <a:stretch>
                <a:fillRect/>
              </a:stretch>
            </a:blipFill>
            <a:ln w="12700" cap="flat">
              <a:noFill/>
              <a:miter lim="400000"/>
            </a:ln>
            <a:effectLst/>
          </p:spPr>
          <p:txBody>
            <a:bodyPr wrap="square" lIns="59531" tIns="59531" rIns="59531" bIns="59531" numCol="1" anchor="ctr">
              <a:noAutofit/>
            </a:bodyPr>
            <a:lstStyle/>
            <a:p>
              <a:pPr algn="ctr" defTabSz="821531">
                <a:lnSpc>
                  <a:spcPct val="100000"/>
                </a:lnSpc>
                <a:spcBef>
                  <a:spcPts val="0"/>
                </a:spcBef>
                <a:defRPr sz="3000">
                  <a:latin typeface="Arial"/>
                  <a:ea typeface="Arial"/>
                  <a:cs typeface="Arial"/>
                  <a:sym typeface="Arial"/>
                </a:defRPr>
              </a:pPr>
            </a:p>
          </p:txBody>
        </p:sp>
      </p:grpSp>
      <p:sp>
        <p:nvSpPr>
          <p:cNvPr id="171" name="TextBox 12"/>
          <p:cNvSpPr txBox="1"/>
          <p:nvPr/>
        </p:nvSpPr>
        <p:spPr>
          <a:xfrm>
            <a:off x="14108815" y="5384420"/>
            <a:ext cx="8081487" cy="4276907"/>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algn="r" defTabSz="1828800">
              <a:lnSpc>
                <a:spcPct val="100000"/>
              </a:lnSpc>
              <a:spcBef>
                <a:spcPts val="0"/>
              </a:spcBef>
              <a:defRPr b="1" sz="7200">
                <a:solidFill>
                  <a:srgbClr val="2E75B6"/>
                </a:solidFill>
                <a:latin typeface="Arial"/>
                <a:ea typeface="Arial"/>
                <a:cs typeface="Arial"/>
                <a:sym typeface="Arial"/>
              </a:defRPr>
            </a:pPr>
            <a:r>
              <a:rPr sz="8000">
                <a:solidFill>
                  <a:srgbClr val="225061"/>
                </a:solidFill>
              </a:rPr>
              <a:t>Case Study Title</a:t>
            </a:r>
            <a:br/>
            <a:r>
              <a:rPr sz="5000">
                <a:solidFill>
                  <a:srgbClr val="5E5E5E"/>
                </a:solidFill>
              </a:rPr>
              <a:t>Headline/Company Name</a:t>
            </a:r>
            <a:br>
              <a:rPr sz="5000">
                <a:solidFill>
                  <a:srgbClr val="5E5E5E"/>
                </a:solidFill>
              </a:rPr>
            </a:br>
            <a:br>
              <a:rPr sz="5000">
                <a:solidFill>
                  <a:srgbClr val="5E5E5E"/>
                </a:solidFill>
              </a:rPr>
            </a:br>
            <a:r>
              <a:rPr b="0" sz="5000">
                <a:solidFill>
                  <a:srgbClr val="5E5E5E"/>
                </a:solidFill>
              </a:rPr>
              <a:t>Name</a:t>
            </a:r>
            <a:br>
              <a:rPr b="0" sz="5000">
                <a:solidFill>
                  <a:srgbClr val="5E5E5E"/>
                </a:solidFill>
              </a:rPr>
            </a:br>
            <a:r>
              <a:rPr b="0" sz="5000">
                <a:solidFill>
                  <a:srgbClr val="5E5E5E"/>
                </a:solidFill>
              </a:rPr>
              <a:t>Date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he problem"/>
          <p:cNvSpPr txBox="1"/>
          <p:nvPr/>
        </p:nvSpPr>
        <p:spPr>
          <a:xfrm>
            <a:off x="1186871" y="1116138"/>
            <a:ext cx="3965886" cy="8587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b="1" sz="5000">
                <a:solidFill>
                  <a:srgbClr val="5E5E5E"/>
                </a:solidFill>
                <a:latin typeface="Arial"/>
                <a:ea typeface="Arial"/>
                <a:cs typeface="Arial"/>
                <a:sym typeface="Arial"/>
              </a:defRPr>
            </a:lvl1pPr>
          </a:lstStyle>
          <a:p>
            <a:pPr/>
            <a:r>
              <a:t>The problem</a:t>
            </a:r>
          </a:p>
        </p:txBody>
      </p:sp>
      <p:sp>
        <p:nvSpPr>
          <p:cNvPr id="174" name="Line"/>
          <p:cNvSpPr/>
          <p:nvPr/>
        </p:nvSpPr>
        <p:spPr>
          <a:xfrm>
            <a:off x="1186871" y="2600474"/>
            <a:ext cx="5627227" cy="1"/>
          </a:xfrm>
          <a:prstGeom prst="line">
            <a:avLst/>
          </a:prstGeom>
          <a:ln w="25400">
            <a:solidFill>
              <a:srgbClr val="929292"/>
            </a:solidFill>
            <a:miter lim="400000"/>
          </a:ln>
        </p:spPr>
        <p:txBody>
          <a:bodyPr lIns="71437" tIns="71437" rIns="71437" bIns="71437" anchor="ctr"/>
          <a:lstStyle/>
          <a:p>
            <a:pPr algn="ctr" defTabSz="821531">
              <a:lnSpc>
                <a:spcPct val="100000"/>
              </a:lnSpc>
              <a:spcBef>
                <a:spcPts val="0"/>
              </a:spcBef>
              <a:defRPr b="1" sz="3000">
                <a:solidFill>
                  <a:srgbClr val="FFFFFF"/>
                </a:solidFill>
                <a:latin typeface="Arial"/>
                <a:ea typeface="Arial"/>
                <a:cs typeface="Arial"/>
                <a:sym typeface="Arial"/>
              </a:defRPr>
            </a:pPr>
          </a:p>
        </p:txBody>
      </p:sp>
      <p:sp>
        <p:nvSpPr>
          <p:cNvPr id="175" name="Rectangle"/>
          <p:cNvSpPr/>
          <p:nvPr/>
        </p:nvSpPr>
        <p:spPr>
          <a:xfrm>
            <a:off x="1174357" y="3772447"/>
            <a:ext cx="7317405" cy="9280089"/>
          </a:xfrm>
          <a:prstGeom prst="rect">
            <a:avLst/>
          </a:prstGeom>
          <a:solidFill>
            <a:srgbClr val="F5F6F8"/>
          </a:solidFill>
          <a:ln w="12700">
            <a:miter lim="400000"/>
          </a:ln>
          <a:effectLst>
            <a:outerShdw sx="100000" sy="100000" kx="0" ky="0" algn="b" rotWithShape="0" blurRad="63500" dist="25400" dir="5400000">
              <a:srgbClr val="000000">
                <a:alpha val="16546"/>
              </a:srgbClr>
            </a:outerShdw>
          </a:effectLst>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76" name="Rectangle"/>
          <p:cNvSpPr/>
          <p:nvPr/>
        </p:nvSpPr>
        <p:spPr>
          <a:xfrm>
            <a:off x="8708124" y="3772447"/>
            <a:ext cx="14177244" cy="4616130"/>
          </a:xfrm>
          <a:prstGeom prst="rect">
            <a:avLst/>
          </a:prstGeom>
          <a:solidFill>
            <a:srgbClr val="F5F6F8"/>
          </a:solidFill>
          <a:ln w="12700">
            <a:miter lim="400000"/>
          </a:ln>
          <a:effectLst>
            <a:outerShdw sx="100000" sy="100000" kx="0" ky="0" algn="b" rotWithShape="0" blurRad="63500" dist="25400" dir="5400000">
              <a:srgbClr val="000000">
                <a:alpha val="16546"/>
              </a:srgbClr>
            </a:outerShdw>
          </a:effectLst>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77" name="Lorem Ipsum is simply dummy text of the printing and typesetting industry.…"/>
          <p:cNvSpPr txBox="1"/>
          <p:nvPr/>
        </p:nvSpPr>
        <p:spPr>
          <a:xfrm>
            <a:off x="1591760" y="5297336"/>
            <a:ext cx="5627228" cy="6854113"/>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p>
            <a:pPr defTabSz="584200">
              <a:lnSpc>
                <a:spcPct val="100000"/>
              </a:lnSpc>
              <a:spcBef>
                <a:spcPts val="0"/>
              </a:spcBef>
              <a:defRPr sz="3500">
                <a:solidFill>
                  <a:srgbClr val="53585F"/>
                </a:solidFill>
                <a:latin typeface="Arial"/>
                <a:ea typeface="Arial"/>
                <a:cs typeface="Arial"/>
                <a:sym typeface="Arial"/>
              </a:defRPr>
            </a:pPr>
            <a:r>
              <a:rPr b="1"/>
              <a:t>Lorem Ipsum</a:t>
            </a:r>
            <a:r>
              <a:t> is simply dummy text of the printing and typesetting industry. </a:t>
            </a:r>
          </a:p>
          <a:p>
            <a:pPr defTabSz="584200">
              <a:lnSpc>
                <a:spcPct val="100000"/>
              </a:lnSpc>
              <a:spcBef>
                <a:spcPts val="0"/>
              </a:spcBef>
              <a:defRPr sz="3500">
                <a:solidFill>
                  <a:srgbClr val="53585F"/>
                </a:solidFill>
                <a:latin typeface="Arial"/>
                <a:ea typeface="Arial"/>
                <a:cs typeface="Arial"/>
                <a:sym typeface="Arial"/>
              </a:defRPr>
            </a:pPr>
          </a:p>
          <a:p>
            <a:pPr defTabSz="584200">
              <a:lnSpc>
                <a:spcPct val="100000"/>
              </a:lnSpc>
              <a:spcBef>
                <a:spcPts val="0"/>
              </a:spcBef>
              <a:defRPr sz="3500">
                <a:solidFill>
                  <a:srgbClr val="53585F"/>
                </a:solidFill>
                <a:latin typeface="Arial"/>
                <a:ea typeface="Arial"/>
                <a:cs typeface="Arial"/>
                <a:sym typeface="Arial"/>
              </a:defRPr>
            </a:pPr>
            <a:r>
              <a:t>Lorem Ipsum has been the industry's standard dummy text ever since the 1500s, when an unknown printer took a galley of type and scrambled it to make a type specimen book.</a:t>
            </a:r>
          </a:p>
        </p:txBody>
      </p:sp>
      <p:sp>
        <p:nvSpPr>
          <p:cNvPr id="178" name="It has survived not only five centuries, but also the leap into electronic typesetting, remaining essentially unchanged. It was popularized in the 1960s with the release of Letraset sheets containing Lorem Ipsum passages."/>
          <p:cNvSpPr txBox="1"/>
          <p:nvPr/>
        </p:nvSpPr>
        <p:spPr>
          <a:xfrm>
            <a:off x="9368712" y="5558447"/>
            <a:ext cx="12603434" cy="2355108"/>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lvl1pPr defTabSz="584200">
              <a:lnSpc>
                <a:spcPct val="100000"/>
              </a:lnSpc>
              <a:spcBef>
                <a:spcPts val="0"/>
              </a:spcBef>
              <a:defRPr sz="3500">
                <a:solidFill>
                  <a:srgbClr val="53585F"/>
                </a:solidFill>
                <a:latin typeface="Arial"/>
                <a:ea typeface="Arial"/>
                <a:cs typeface="Arial"/>
                <a:sym typeface="Arial"/>
              </a:defRPr>
            </a:lvl1pPr>
          </a:lstStyle>
          <a:p>
            <a:pPr/>
            <a:r>
              <a:t>It has survived not only five centuries, but also the leap into electronic typesetting, remaining essentially unchanged. It was popularized in the 1960s with the release of Letraset sheets containing Lorem Ipsum passages.</a:t>
            </a:r>
          </a:p>
        </p:txBody>
      </p:sp>
      <p:sp>
        <p:nvSpPr>
          <p:cNvPr id="179" name="Rectangle"/>
          <p:cNvSpPr/>
          <p:nvPr/>
        </p:nvSpPr>
        <p:spPr>
          <a:xfrm>
            <a:off x="1174357" y="3765224"/>
            <a:ext cx="7317405" cy="1283194"/>
          </a:xfrm>
          <a:prstGeom prst="rect">
            <a:avLst/>
          </a:prstGeom>
          <a:solidFill>
            <a:srgbClr val="113446"/>
          </a:solidFill>
          <a:ln w="12700">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80" name="Rectangle"/>
          <p:cNvSpPr/>
          <p:nvPr/>
        </p:nvSpPr>
        <p:spPr>
          <a:xfrm>
            <a:off x="8708124" y="3765224"/>
            <a:ext cx="14177244" cy="1283194"/>
          </a:xfrm>
          <a:prstGeom prst="rect">
            <a:avLst/>
          </a:prstGeom>
          <a:solidFill>
            <a:srgbClr val="113446"/>
          </a:solidFill>
          <a:ln w="12700">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81" name="Problem"/>
          <p:cNvSpPr txBox="1"/>
          <p:nvPr/>
        </p:nvSpPr>
        <p:spPr>
          <a:xfrm>
            <a:off x="9368712" y="4165394"/>
            <a:ext cx="2188072" cy="6977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lnSpc>
                <a:spcPct val="100000"/>
              </a:lnSpc>
              <a:spcBef>
                <a:spcPts val="0"/>
              </a:spcBef>
              <a:defRPr b="1" sz="4000">
                <a:solidFill>
                  <a:srgbClr val="FFFFFF"/>
                </a:solidFill>
                <a:latin typeface="Arial"/>
                <a:ea typeface="Arial"/>
                <a:cs typeface="Arial"/>
                <a:sym typeface="Arial"/>
              </a:defRPr>
            </a:lvl1pPr>
          </a:lstStyle>
          <a:p>
            <a:pPr/>
            <a:r>
              <a:t>Problem</a:t>
            </a:r>
          </a:p>
        </p:txBody>
      </p:sp>
      <p:sp>
        <p:nvSpPr>
          <p:cNvPr id="182" name="Context"/>
          <p:cNvSpPr txBox="1"/>
          <p:nvPr/>
        </p:nvSpPr>
        <p:spPr>
          <a:xfrm>
            <a:off x="1629724" y="4165394"/>
            <a:ext cx="2046437" cy="6977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b="1" sz="4000">
                <a:solidFill>
                  <a:srgbClr val="FFFFFF"/>
                </a:solidFill>
                <a:latin typeface="Arial"/>
                <a:ea typeface="Arial"/>
                <a:cs typeface="Arial"/>
                <a:sym typeface="Arial"/>
              </a:defRPr>
            </a:lvl1pPr>
          </a:lstStyle>
          <a:p>
            <a:pPr/>
            <a:r>
              <a:t>Context</a:t>
            </a:r>
          </a:p>
        </p:txBody>
      </p:sp>
      <p:sp>
        <p:nvSpPr>
          <p:cNvPr id="183" name="Rectangle"/>
          <p:cNvSpPr/>
          <p:nvPr/>
        </p:nvSpPr>
        <p:spPr>
          <a:xfrm>
            <a:off x="8708124" y="8848767"/>
            <a:ext cx="14177244" cy="4183419"/>
          </a:xfrm>
          <a:prstGeom prst="rect">
            <a:avLst/>
          </a:prstGeom>
          <a:solidFill>
            <a:srgbClr val="F5F6F8"/>
          </a:solidFill>
          <a:ln w="12700">
            <a:miter lim="400000"/>
          </a:ln>
          <a:effectLst>
            <a:outerShdw sx="100000" sy="100000" kx="0" ky="0" algn="b" rotWithShape="0" blurRad="63500" dist="25400" dir="5400000">
              <a:srgbClr val="000000">
                <a:alpha val="16546"/>
              </a:srgbClr>
            </a:outerShdw>
          </a:effectLst>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84" name="Rectangle"/>
          <p:cNvSpPr/>
          <p:nvPr/>
        </p:nvSpPr>
        <p:spPr>
          <a:xfrm>
            <a:off x="8708124" y="8593964"/>
            <a:ext cx="14177244" cy="1098063"/>
          </a:xfrm>
          <a:prstGeom prst="rect">
            <a:avLst/>
          </a:prstGeom>
          <a:solidFill>
            <a:srgbClr val="113446"/>
          </a:solidFill>
          <a:ln w="12700">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85" name="What has been tried"/>
          <p:cNvSpPr txBox="1"/>
          <p:nvPr/>
        </p:nvSpPr>
        <p:spPr>
          <a:xfrm>
            <a:off x="9368712" y="8790479"/>
            <a:ext cx="4982320" cy="6977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lnSpc>
                <a:spcPct val="100000"/>
              </a:lnSpc>
              <a:spcBef>
                <a:spcPts val="0"/>
              </a:spcBef>
              <a:defRPr b="1" sz="4000">
                <a:solidFill>
                  <a:srgbClr val="FFFFFF"/>
                </a:solidFill>
                <a:latin typeface="Arial"/>
                <a:ea typeface="Arial"/>
                <a:cs typeface="Arial"/>
                <a:sym typeface="Arial"/>
              </a:defRPr>
            </a:lvl1pPr>
          </a:lstStyle>
          <a:p>
            <a:pPr/>
            <a:r>
              <a:t>What has been tried</a:t>
            </a:r>
          </a:p>
        </p:txBody>
      </p:sp>
      <p:sp>
        <p:nvSpPr>
          <p:cNvPr id="186" name="It has survived not only five centuries, but also the leap into electronic typesetting, remaining essentially unchanged. It was popularized in the 1960s with the release of Letraset sheets containing Lorem Ipsum passages, and more recently with desktop p"/>
          <p:cNvSpPr txBox="1"/>
          <p:nvPr/>
        </p:nvSpPr>
        <p:spPr>
          <a:xfrm>
            <a:off x="9297993" y="9897414"/>
            <a:ext cx="12997506" cy="3231082"/>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lvl1pPr defTabSz="584200">
              <a:lnSpc>
                <a:spcPct val="100000"/>
              </a:lnSpc>
              <a:spcBef>
                <a:spcPts val="0"/>
              </a:spcBef>
              <a:defRPr sz="3500">
                <a:solidFill>
                  <a:srgbClr val="53585F"/>
                </a:solidFill>
                <a:latin typeface="Arial"/>
                <a:ea typeface="Arial"/>
                <a:cs typeface="Arial"/>
                <a:sym typeface="Arial"/>
              </a:defRPr>
            </a:lvl1pPr>
          </a:lstStyle>
          <a:p>
            <a:pPr/>
            <a:r>
              <a:t>It has survived not only five centuries, but also the leap into electronic typesetting, remaining essentially unchanged. It was popularized in the 1960s with the release of Letraset sheets containing Lorem Ipsum passages, and more recently with desktop publishing software like…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Rectangle"/>
          <p:cNvSpPr/>
          <p:nvPr/>
        </p:nvSpPr>
        <p:spPr>
          <a:xfrm>
            <a:off x="-3034" y="-14231"/>
            <a:ext cx="24390068" cy="13744462"/>
          </a:xfrm>
          <a:prstGeom prst="rect">
            <a:avLst/>
          </a:prstGeom>
          <a:gradFill>
            <a:gsLst>
              <a:gs pos="0">
                <a:srgbClr val="2F6879"/>
              </a:gs>
              <a:gs pos="100000">
                <a:srgbClr val="082435"/>
              </a:gs>
            </a:gsLst>
            <a:lin ang="622716"/>
          </a:gradFill>
          <a:ln w="12700">
            <a:miter lim="400000"/>
          </a:ln>
        </p:spPr>
        <p:txBody>
          <a:bodyPr lIns="45719" rIns="45719" anchor="ctr"/>
          <a:lstStyle/>
          <a:p>
            <a:pPr algn="ctr" defTabSz="914400">
              <a:lnSpc>
                <a:spcPct val="100000"/>
              </a:lnSpc>
              <a:spcBef>
                <a:spcPts val="0"/>
              </a:spcBef>
              <a:defRPr sz="1800">
                <a:solidFill>
                  <a:srgbClr val="FFFFFF"/>
                </a:solidFill>
                <a:latin typeface="Arial"/>
                <a:ea typeface="Arial"/>
                <a:cs typeface="Arial"/>
                <a:sym typeface="Arial"/>
              </a:defRPr>
            </a:pPr>
          </a:p>
        </p:txBody>
      </p:sp>
      <p:sp>
        <p:nvSpPr>
          <p:cNvPr id="189" name="Rectangle"/>
          <p:cNvSpPr/>
          <p:nvPr/>
        </p:nvSpPr>
        <p:spPr>
          <a:xfrm>
            <a:off x="1073160" y="3418258"/>
            <a:ext cx="7317405" cy="9280089"/>
          </a:xfrm>
          <a:prstGeom prst="rect">
            <a:avLst/>
          </a:prstGeom>
          <a:solidFill>
            <a:srgbClr val="FFFFFF"/>
          </a:solidFill>
          <a:ln w="12700">
            <a:miter lim="400000"/>
          </a:ln>
          <a:effectLst>
            <a:outerShdw sx="100000" sy="100000" kx="0" ky="0" algn="b" rotWithShape="0" blurRad="63500" dist="25400" dir="5400000">
              <a:srgbClr val="000000">
                <a:alpha val="16546"/>
              </a:srgbClr>
            </a:outerShdw>
          </a:effectLst>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90" name="Rectangle"/>
          <p:cNvSpPr/>
          <p:nvPr/>
        </p:nvSpPr>
        <p:spPr>
          <a:xfrm>
            <a:off x="8606927" y="3418258"/>
            <a:ext cx="14177244" cy="4616130"/>
          </a:xfrm>
          <a:prstGeom prst="rect">
            <a:avLst/>
          </a:prstGeom>
          <a:solidFill>
            <a:srgbClr val="FFFFFF"/>
          </a:solidFill>
          <a:ln w="12700">
            <a:miter lim="400000"/>
          </a:ln>
          <a:effectLst>
            <a:outerShdw sx="100000" sy="100000" kx="0" ky="0" algn="b" rotWithShape="0" blurRad="63500" dist="25400" dir="5400000">
              <a:srgbClr val="000000">
                <a:alpha val="16546"/>
              </a:srgbClr>
            </a:outerShdw>
          </a:effectLst>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91" name="Lorem Ipsum is simply dummy text of the printing and typesetting industry.…"/>
          <p:cNvSpPr txBox="1"/>
          <p:nvPr/>
        </p:nvSpPr>
        <p:spPr>
          <a:xfrm>
            <a:off x="1451837" y="4631246"/>
            <a:ext cx="5627228" cy="6854113"/>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p>
            <a:pPr defTabSz="584200">
              <a:lnSpc>
                <a:spcPct val="100000"/>
              </a:lnSpc>
              <a:spcBef>
                <a:spcPts val="0"/>
              </a:spcBef>
              <a:defRPr sz="3500">
                <a:solidFill>
                  <a:srgbClr val="53585F"/>
                </a:solidFill>
                <a:latin typeface="Arial"/>
                <a:ea typeface="Arial"/>
                <a:cs typeface="Arial"/>
                <a:sym typeface="Arial"/>
              </a:defRPr>
            </a:pPr>
            <a:r>
              <a:rPr b="1"/>
              <a:t>Lorem Ipsum</a:t>
            </a:r>
            <a:r>
              <a:t> is simply dummy text of the printing and typesetting industry. </a:t>
            </a:r>
          </a:p>
          <a:p>
            <a:pPr defTabSz="584200">
              <a:lnSpc>
                <a:spcPct val="100000"/>
              </a:lnSpc>
              <a:spcBef>
                <a:spcPts val="0"/>
              </a:spcBef>
              <a:defRPr sz="3500">
                <a:solidFill>
                  <a:srgbClr val="53585F"/>
                </a:solidFill>
                <a:latin typeface="Arial"/>
                <a:ea typeface="Arial"/>
                <a:cs typeface="Arial"/>
                <a:sym typeface="Arial"/>
              </a:defRPr>
            </a:pPr>
          </a:p>
          <a:p>
            <a:pPr defTabSz="584200">
              <a:lnSpc>
                <a:spcPct val="100000"/>
              </a:lnSpc>
              <a:spcBef>
                <a:spcPts val="0"/>
              </a:spcBef>
              <a:defRPr sz="3500">
                <a:solidFill>
                  <a:srgbClr val="53585F"/>
                </a:solidFill>
                <a:latin typeface="Arial"/>
                <a:ea typeface="Arial"/>
                <a:cs typeface="Arial"/>
                <a:sym typeface="Arial"/>
              </a:defRPr>
            </a:pPr>
            <a:r>
              <a:t>Lorem Ipsum has been the industry's standard dummy text ever since the 1500s, when an unknown printer took a galley of type and scrambled it to make a type specimen book.</a:t>
            </a:r>
          </a:p>
        </p:txBody>
      </p:sp>
      <p:sp>
        <p:nvSpPr>
          <p:cNvPr id="192" name="It has survived not only five centuries, but also the leap into electronic typesetting, remaining essentially unchanged."/>
          <p:cNvSpPr txBox="1"/>
          <p:nvPr/>
        </p:nvSpPr>
        <p:spPr>
          <a:xfrm>
            <a:off x="9267514" y="5204258"/>
            <a:ext cx="12603434" cy="2355108"/>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p>
            <a:pPr defTabSz="584200">
              <a:lnSpc>
                <a:spcPct val="100000"/>
              </a:lnSpc>
              <a:spcBef>
                <a:spcPts val="0"/>
              </a:spcBef>
              <a:defRPr sz="3500">
                <a:solidFill>
                  <a:srgbClr val="53585F"/>
                </a:solidFill>
                <a:latin typeface="Arial"/>
                <a:ea typeface="Arial"/>
                <a:cs typeface="Arial"/>
                <a:sym typeface="Arial"/>
              </a:defRPr>
            </a:pPr>
            <a:r>
              <a:t>It has survived not only five centuries, but also the leap into electronic typesetting, remaining essentially unchanged.</a:t>
            </a:r>
          </a:p>
          <a:p>
            <a:pPr defTabSz="457200">
              <a:lnSpc>
                <a:spcPts val="5800"/>
              </a:lnSpc>
              <a:spcBef>
                <a:spcPts val="0"/>
              </a:spcBef>
              <a:defRPr sz="3500">
                <a:latin typeface="Arial"/>
                <a:ea typeface="Arial"/>
                <a:cs typeface="Arial"/>
                <a:sym typeface="Arial"/>
              </a:defRPr>
            </a:pPr>
          </a:p>
        </p:txBody>
      </p:sp>
      <p:sp>
        <p:nvSpPr>
          <p:cNvPr id="193" name="Rectangle"/>
          <p:cNvSpPr/>
          <p:nvPr/>
        </p:nvSpPr>
        <p:spPr>
          <a:xfrm>
            <a:off x="1073160" y="3411034"/>
            <a:ext cx="7317405" cy="1283195"/>
          </a:xfrm>
          <a:prstGeom prst="rect">
            <a:avLst/>
          </a:prstGeom>
          <a:solidFill>
            <a:srgbClr val="0A121F"/>
          </a:solidFill>
          <a:ln w="12700">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94" name="Rectangle"/>
          <p:cNvSpPr/>
          <p:nvPr/>
        </p:nvSpPr>
        <p:spPr>
          <a:xfrm>
            <a:off x="8606927" y="3411034"/>
            <a:ext cx="14177244" cy="1283195"/>
          </a:xfrm>
          <a:prstGeom prst="rect">
            <a:avLst/>
          </a:prstGeom>
          <a:solidFill>
            <a:srgbClr val="0A121F"/>
          </a:solidFill>
          <a:ln w="12700">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95" name="Problem"/>
          <p:cNvSpPr txBox="1"/>
          <p:nvPr/>
        </p:nvSpPr>
        <p:spPr>
          <a:xfrm>
            <a:off x="9207328" y="3826093"/>
            <a:ext cx="2188072" cy="6977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lnSpc>
                <a:spcPct val="100000"/>
              </a:lnSpc>
              <a:spcBef>
                <a:spcPts val="0"/>
              </a:spcBef>
              <a:defRPr b="1" sz="4000">
                <a:solidFill>
                  <a:srgbClr val="FFFFFF"/>
                </a:solidFill>
                <a:latin typeface="Arial"/>
                <a:ea typeface="Arial"/>
                <a:cs typeface="Arial"/>
                <a:sym typeface="Arial"/>
              </a:defRPr>
            </a:lvl1pPr>
          </a:lstStyle>
          <a:p>
            <a:pPr/>
            <a:r>
              <a:t>Problem</a:t>
            </a:r>
          </a:p>
        </p:txBody>
      </p:sp>
      <p:sp>
        <p:nvSpPr>
          <p:cNvPr id="196" name="Context"/>
          <p:cNvSpPr txBox="1"/>
          <p:nvPr/>
        </p:nvSpPr>
        <p:spPr>
          <a:xfrm>
            <a:off x="1529453" y="3826093"/>
            <a:ext cx="2046437" cy="6977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b="1" sz="4000">
                <a:solidFill>
                  <a:srgbClr val="FFFFFF"/>
                </a:solidFill>
                <a:latin typeface="Arial"/>
                <a:ea typeface="Arial"/>
                <a:cs typeface="Arial"/>
                <a:sym typeface="Arial"/>
              </a:defRPr>
            </a:lvl1pPr>
          </a:lstStyle>
          <a:p>
            <a:pPr/>
            <a:r>
              <a:t>Context</a:t>
            </a:r>
          </a:p>
        </p:txBody>
      </p:sp>
      <p:sp>
        <p:nvSpPr>
          <p:cNvPr id="197" name="Rectangle"/>
          <p:cNvSpPr/>
          <p:nvPr/>
        </p:nvSpPr>
        <p:spPr>
          <a:xfrm>
            <a:off x="8606927" y="8494578"/>
            <a:ext cx="14177244" cy="4183419"/>
          </a:xfrm>
          <a:prstGeom prst="rect">
            <a:avLst/>
          </a:prstGeom>
          <a:solidFill>
            <a:srgbClr val="FFFFFF"/>
          </a:solidFill>
          <a:ln w="12700">
            <a:miter lim="400000"/>
          </a:ln>
          <a:effectLst>
            <a:outerShdw sx="100000" sy="100000" kx="0" ky="0" algn="b" rotWithShape="0" blurRad="63500" dist="25400" dir="5400000">
              <a:srgbClr val="000000">
                <a:alpha val="16546"/>
              </a:srgbClr>
            </a:outerShdw>
          </a:effectLst>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98" name="Rectangle"/>
          <p:cNvSpPr/>
          <p:nvPr/>
        </p:nvSpPr>
        <p:spPr>
          <a:xfrm>
            <a:off x="8606927" y="8239775"/>
            <a:ext cx="14177244" cy="1098062"/>
          </a:xfrm>
          <a:prstGeom prst="rect">
            <a:avLst/>
          </a:prstGeom>
          <a:solidFill>
            <a:srgbClr val="0A121F"/>
          </a:solidFill>
          <a:ln w="12700">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199" name="What has been tried"/>
          <p:cNvSpPr txBox="1"/>
          <p:nvPr/>
        </p:nvSpPr>
        <p:spPr>
          <a:xfrm>
            <a:off x="9267514" y="8436290"/>
            <a:ext cx="4982321" cy="6977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lnSpc>
                <a:spcPct val="100000"/>
              </a:lnSpc>
              <a:spcBef>
                <a:spcPts val="0"/>
              </a:spcBef>
              <a:defRPr b="1" sz="4000">
                <a:solidFill>
                  <a:srgbClr val="FFFFFF"/>
                </a:solidFill>
                <a:latin typeface="Arial"/>
                <a:ea typeface="Arial"/>
                <a:cs typeface="Arial"/>
                <a:sym typeface="Arial"/>
              </a:defRPr>
            </a:lvl1pPr>
          </a:lstStyle>
          <a:p>
            <a:pPr/>
            <a:r>
              <a:t>What has been tried</a:t>
            </a:r>
          </a:p>
        </p:txBody>
      </p:sp>
      <p:sp>
        <p:nvSpPr>
          <p:cNvPr id="200" name="It was popularized in the 1960s with the release of Letraset sheets containing Lorem Ipsum passages, and more recently with desktop publishing software like Aldus PageMaker including versions of Lorem Ipsum."/>
          <p:cNvSpPr txBox="1"/>
          <p:nvPr/>
        </p:nvSpPr>
        <p:spPr>
          <a:xfrm>
            <a:off x="9267514" y="9742166"/>
            <a:ext cx="12997506" cy="2672936"/>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lvl1pPr defTabSz="584200">
              <a:lnSpc>
                <a:spcPct val="100000"/>
              </a:lnSpc>
              <a:spcBef>
                <a:spcPts val="0"/>
              </a:spcBef>
              <a:defRPr sz="3500">
                <a:solidFill>
                  <a:srgbClr val="53585F"/>
                </a:solidFill>
                <a:latin typeface="Arial"/>
                <a:ea typeface="Arial"/>
                <a:cs typeface="Arial"/>
                <a:sym typeface="Arial"/>
              </a:defRPr>
            </a:lvl1pPr>
          </a:lstStyle>
          <a:p>
            <a:pPr/>
            <a:r>
              <a:t>It was popularized in the 1960s with the release of Letraset sheets containing Lorem Ipsum passages, and more recently with desktop publishing software like Aldus PageMaker including versions of Lorem Ipsum.</a:t>
            </a:r>
          </a:p>
        </p:txBody>
      </p:sp>
      <p:sp>
        <p:nvSpPr>
          <p:cNvPr id="201" name="The problem"/>
          <p:cNvSpPr txBox="1"/>
          <p:nvPr/>
        </p:nvSpPr>
        <p:spPr>
          <a:xfrm>
            <a:off x="1186871" y="1116138"/>
            <a:ext cx="3965886" cy="8587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b="1" sz="5000">
                <a:solidFill>
                  <a:srgbClr val="FFFFFF"/>
                </a:solidFill>
                <a:latin typeface="Arial"/>
                <a:ea typeface="Arial"/>
                <a:cs typeface="Arial"/>
                <a:sym typeface="Arial"/>
              </a:defRPr>
            </a:lvl1pPr>
          </a:lstStyle>
          <a:p>
            <a:pPr/>
            <a:r>
              <a:t>The problem</a:t>
            </a:r>
          </a:p>
        </p:txBody>
      </p:sp>
      <p:sp>
        <p:nvSpPr>
          <p:cNvPr id="202" name="Line"/>
          <p:cNvSpPr/>
          <p:nvPr/>
        </p:nvSpPr>
        <p:spPr>
          <a:xfrm>
            <a:off x="1186871" y="2600474"/>
            <a:ext cx="5627227" cy="1"/>
          </a:xfrm>
          <a:prstGeom prst="line">
            <a:avLst/>
          </a:prstGeom>
          <a:ln w="25400">
            <a:solidFill>
              <a:srgbClr val="FFFFFF"/>
            </a:solidFill>
            <a:miter lim="400000"/>
          </a:ln>
        </p:spPr>
        <p:txBody>
          <a:bodyPr lIns="71437" tIns="71437" rIns="71437" bIns="71437" anchor="ctr"/>
          <a:lstStyle/>
          <a:p>
            <a:pPr algn="ctr" defTabSz="821531">
              <a:lnSpc>
                <a:spcPct val="100000"/>
              </a:lnSpc>
              <a:spcBef>
                <a:spcPts val="0"/>
              </a:spcBef>
              <a:defRPr b="1" sz="3000">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Rectangle"/>
          <p:cNvSpPr/>
          <p:nvPr/>
        </p:nvSpPr>
        <p:spPr>
          <a:xfrm>
            <a:off x="1319942" y="3226110"/>
            <a:ext cx="22309695" cy="3622983"/>
          </a:xfrm>
          <a:prstGeom prst="rect">
            <a:avLst/>
          </a:prstGeom>
          <a:solidFill>
            <a:srgbClr val="DCDEE0"/>
          </a:solidFill>
          <a:ln w="12700">
            <a:miter lim="400000"/>
          </a:ln>
        </p:spPr>
        <p:txBody>
          <a:bodyPr lIns="45719" rIns="45719" anchor="ctr"/>
          <a:lstStyle/>
          <a:p>
            <a:pPr algn="ctr" defTabSz="914400">
              <a:lnSpc>
                <a:spcPct val="100000"/>
              </a:lnSpc>
              <a:spcBef>
                <a:spcPts val="0"/>
              </a:spcBef>
              <a:defRPr sz="1800">
                <a:solidFill>
                  <a:srgbClr val="FFFFFF"/>
                </a:solidFill>
                <a:latin typeface="Arial"/>
                <a:ea typeface="Arial"/>
                <a:cs typeface="Arial"/>
                <a:sym typeface="Arial"/>
              </a:defRPr>
            </a:pPr>
          </a:p>
        </p:txBody>
      </p:sp>
      <p:sp>
        <p:nvSpPr>
          <p:cNvPr id="205" name="Line"/>
          <p:cNvSpPr/>
          <p:nvPr/>
        </p:nvSpPr>
        <p:spPr>
          <a:xfrm>
            <a:off x="1128788" y="11828728"/>
            <a:ext cx="22173499" cy="1"/>
          </a:xfrm>
          <a:prstGeom prst="line">
            <a:avLst/>
          </a:prstGeom>
          <a:ln w="25400">
            <a:solidFill>
              <a:srgbClr val="929292"/>
            </a:solidFill>
            <a:miter lim="400000"/>
          </a:ln>
        </p:spPr>
        <p:txBody>
          <a:bodyPr lIns="71437" tIns="71437" rIns="71437" bIns="71437" anchor="ctr"/>
          <a:lstStyle/>
          <a:p>
            <a:pPr algn="ctr" defTabSz="821531">
              <a:lnSpc>
                <a:spcPct val="100000"/>
              </a:lnSpc>
              <a:spcBef>
                <a:spcPts val="0"/>
              </a:spcBef>
              <a:defRPr b="1" sz="3000">
                <a:solidFill>
                  <a:srgbClr val="FFFFFF"/>
                </a:solidFill>
                <a:latin typeface="Arial"/>
                <a:ea typeface="Arial"/>
                <a:cs typeface="Arial"/>
                <a:sym typeface="Arial"/>
              </a:defRPr>
            </a:pPr>
          </a:p>
        </p:txBody>
      </p:sp>
      <p:sp>
        <p:nvSpPr>
          <p:cNvPr id="206" name="Rectangle"/>
          <p:cNvSpPr/>
          <p:nvPr/>
        </p:nvSpPr>
        <p:spPr>
          <a:xfrm>
            <a:off x="1219564" y="3226110"/>
            <a:ext cx="7152284" cy="3622983"/>
          </a:xfrm>
          <a:prstGeom prst="rect">
            <a:avLst/>
          </a:prstGeom>
          <a:solidFill>
            <a:srgbClr val="0A121F"/>
          </a:solidFill>
          <a:ln w="12700">
            <a:miter lim="400000"/>
          </a:ln>
        </p:spPr>
        <p:txBody>
          <a:bodyPr lIns="45719" rIns="45719" anchor="ctr"/>
          <a:lstStyle/>
          <a:p>
            <a:pPr algn="ctr" defTabSz="914400">
              <a:lnSpc>
                <a:spcPct val="100000"/>
              </a:lnSpc>
              <a:spcBef>
                <a:spcPts val="0"/>
              </a:spcBef>
              <a:defRPr sz="1800">
                <a:solidFill>
                  <a:srgbClr val="FFFFFF"/>
                </a:solidFill>
                <a:latin typeface="Arial"/>
                <a:ea typeface="Arial"/>
                <a:cs typeface="Arial"/>
                <a:sym typeface="Arial"/>
              </a:defRPr>
            </a:pPr>
          </a:p>
        </p:txBody>
      </p:sp>
      <p:sp>
        <p:nvSpPr>
          <p:cNvPr id="207" name="Summarize the problem"/>
          <p:cNvSpPr txBox="1"/>
          <p:nvPr/>
        </p:nvSpPr>
        <p:spPr>
          <a:xfrm>
            <a:off x="1884332" y="4239950"/>
            <a:ext cx="5040779" cy="159530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lnSpc>
                <a:spcPct val="100000"/>
              </a:lnSpc>
              <a:spcBef>
                <a:spcPts val="0"/>
              </a:spcBef>
              <a:defRPr b="1" sz="5000">
                <a:solidFill>
                  <a:srgbClr val="FEFEFE"/>
                </a:solidFill>
                <a:latin typeface="Arial"/>
                <a:ea typeface="Arial"/>
                <a:cs typeface="Arial"/>
                <a:sym typeface="Arial"/>
              </a:defRPr>
            </a:lvl1pPr>
          </a:lstStyle>
          <a:p>
            <a:pPr/>
            <a:r>
              <a:t>Summarize the problem</a:t>
            </a:r>
          </a:p>
        </p:txBody>
      </p:sp>
      <p:sp>
        <p:nvSpPr>
          <p:cNvPr id="208" name="Use this area to summarize the exact challenge or problem of your case study:…"/>
          <p:cNvSpPr txBox="1"/>
          <p:nvPr/>
        </p:nvSpPr>
        <p:spPr>
          <a:xfrm>
            <a:off x="1317677" y="7535419"/>
            <a:ext cx="10527377" cy="4044426"/>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p>
            <a:pPr defTabSz="584200">
              <a:lnSpc>
                <a:spcPct val="100000"/>
              </a:lnSpc>
              <a:spcBef>
                <a:spcPts val="0"/>
              </a:spcBef>
              <a:defRPr sz="3500">
                <a:solidFill>
                  <a:srgbClr val="53585F"/>
                </a:solidFill>
                <a:latin typeface="Arial"/>
                <a:ea typeface="Arial"/>
                <a:cs typeface="Arial"/>
                <a:sym typeface="Arial"/>
              </a:defRPr>
            </a:pPr>
            <a:r>
              <a:t>Use this area to summarize the exact challenge or problem of your case study: </a:t>
            </a:r>
          </a:p>
          <a:p>
            <a:pPr defTabSz="584200">
              <a:lnSpc>
                <a:spcPct val="100000"/>
              </a:lnSpc>
              <a:spcBef>
                <a:spcPts val="0"/>
              </a:spcBef>
              <a:defRPr sz="3500">
                <a:solidFill>
                  <a:srgbClr val="53585F"/>
                </a:solidFill>
                <a:latin typeface="Arial"/>
                <a:ea typeface="Arial"/>
                <a:cs typeface="Arial"/>
                <a:sym typeface="Arial"/>
              </a:defRPr>
            </a:pPr>
            <a:br/>
            <a:r>
              <a:t>- What is the context?</a:t>
            </a:r>
            <a:br/>
            <a:r>
              <a:t>- What was the frustration or problem?</a:t>
            </a:r>
          </a:p>
          <a:p>
            <a:pPr defTabSz="584200">
              <a:lnSpc>
                <a:spcPct val="100000"/>
              </a:lnSpc>
              <a:spcBef>
                <a:spcPts val="0"/>
              </a:spcBef>
              <a:defRPr sz="3500">
                <a:solidFill>
                  <a:srgbClr val="53585F"/>
                </a:solidFill>
                <a:latin typeface="Arial"/>
                <a:ea typeface="Arial"/>
                <a:cs typeface="Arial"/>
                <a:sym typeface="Arial"/>
              </a:defRPr>
            </a:pPr>
            <a:r>
              <a:t>- What did the client/company tried to solve that problem?</a:t>
            </a:r>
          </a:p>
        </p:txBody>
      </p:sp>
      <p:sp>
        <p:nvSpPr>
          <p:cNvPr id="209" name="Rectangle"/>
          <p:cNvSpPr/>
          <p:nvPr/>
        </p:nvSpPr>
        <p:spPr>
          <a:xfrm>
            <a:off x="8325210" y="3226110"/>
            <a:ext cx="8099840" cy="3622983"/>
          </a:xfrm>
          <a:prstGeom prst="rect">
            <a:avLst/>
          </a:prstGeom>
          <a:gradFill>
            <a:gsLst>
              <a:gs pos="0">
                <a:srgbClr val="2F6879"/>
              </a:gs>
              <a:gs pos="100000">
                <a:srgbClr val="082435"/>
              </a:gs>
            </a:gsLst>
            <a:lin ang="622716"/>
          </a:gradFill>
          <a:ln w="12700">
            <a:miter lim="400000"/>
          </a:ln>
        </p:spPr>
        <p:txBody>
          <a:bodyPr lIns="45719" rIns="45719" anchor="ctr"/>
          <a:lstStyle/>
          <a:p>
            <a:pPr algn="ctr" defTabSz="914400">
              <a:lnSpc>
                <a:spcPct val="100000"/>
              </a:lnSpc>
              <a:spcBef>
                <a:spcPts val="0"/>
              </a:spcBef>
              <a:defRPr sz="1800">
                <a:solidFill>
                  <a:srgbClr val="FFFFFF"/>
                </a:solidFill>
                <a:latin typeface="Arial"/>
                <a:ea typeface="Arial"/>
                <a:cs typeface="Arial"/>
                <a:sym typeface="Arial"/>
              </a:defRPr>
            </a:pPr>
          </a:p>
        </p:txBody>
      </p:sp>
      <p:sp>
        <p:nvSpPr>
          <p:cNvPr id="210" name="Use two text boxes if you have a lot of background information to share about that section.…"/>
          <p:cNvSpPr txBox="1"/>
          <p:nvPr/>
        </p:nvSpPr>
        <p:spPr>
          <a:xfrm>
            <a:off x="13293413" y="7462027"/>
            <a:ext cx="10527378" cy="4191210"/>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p>
            <a:pPr defTabSz="584200">
              <a:lnSpc>
                <a:spcPct val="100000"/>
              </a:lnSpc>
              <a:spcBef>
                <a:spcPts val="0"/>
              </a:spcBef>
              <a:defRPr sz="3500">
                <a:solidFill>
                  <a:srgbClr val="53585F"/>
                </a:solidFill>
                <a:latin typeface="Arial"/>
                <a:ea typeface="Arial"/>
                <a:cs typeface="Arial"/>
                <a:sym typeface="Arial"/>
              </a:defRPr>
            </a:pPr>
            <a:r>
              <a:t>Use two text boxes if you have a lot of background information to share about that section.</a:t>
            </a:r>
          </a:p>
          <a:p>
            <a:pPr defTabSz="584200">
              <a:lnSpc>
                <a:spcPct val="100000"/>
              </a:lnSpc>
              <a:spcBef>
                <a:spcPts val="0"/>
              </a:spcBef>
              <a:defRPr sz="3500">
                <a:solidFill>
                  <a:srgbClr val="53585F"/>
                </a:solidFill>
                <a:latin typeface="Arial"/>
                <a:ea typeface="Arial"/>
                <a:cs typeface="Arial"/>
                <a:sym typeface="Arial"/>
              </a:defRPr>
            </a:pPr>
            <a:br/>
            <a:r>
              <a:t>- What is the context?</a:t>
            </a:r>
            <a:br/>
            <a:r>
              <a:t>- What was the frustration or problem?</a:t>
            </a:r>
          </a:p>
          <a:p>
            <a:pPr defTabSz="584200">
              <a:lnSpc>
                <a:spcPct val="100000"/>
              </a:lnSpc>
              <a:spcBef>
                <a:spcPts val="0"/>
              </a:spcBef>
              <a:defRPr sz="3500">
                <a:solidFill>
                  <a:srgbClr val="53585F"/>
                </a:solidFill>
                <a:latin typeface="Arial"/>
                <a:ea typeface="Arial"/>
                <a:cs typeface="Arial"/>
                <a:sym typeface="Arial"/>
              </a:defRPr>
            </a:pPr>
            <a:r>
              <a:t>- What did the client/company tried to solve that problem?</a:t>
            </a:r>
          </a:p>
        </p:txBody>
      </p:sp>
      <p:sp>
        <p:nvSpPr>
          <p:cNvPr id="211" name="Rectangle"/>
          <p:cNvSpPr/>
          <p:nvPr/>
        </p:nvSpPr>
        <p:spPr>
          <a:xfrm>
            <a:off x="18295053" y="3889819"/>
            <a:ext cx="3474507" cy="2295564"/>
          </a:xfrm>
          <a:prstGeom prst="rect">
            <a:avLst/>
          </a:prstGeom>
          <a:solidFill>
            <a:srgbClr val="FFFFFF"/>
          </a:solidFill>
          <a:ln w="12700">
            <a:miter lim="400000"/>
          </a:ln>
        </p:spPr>
        <p:txBody>
          <a:bodyPr lIns="45719" rIns="45719" anchor="ctr"/>
          <a:lstStyle/>
          <a:p>
            <a:pPr algn="ctr" defTabSz="914400">
              <a:lnSpc>
                <a:spcPct val="100000"/>
              </a:lnSpc>
              <a:spcBef>
                <a:spcPts val="0"/>
              </a:spcBef>
              <a:defRPr sz="1800">
                <a:solidFill>
                  <a:srgbClr val="FFFFFF"/>
                </a:solidFill>
                <a:latin typeface="Arial"/>
                <a:ea typeface="Arial"/>
                <a:cs typeface="Arial"/>
                <a:sym typeface="Arial"/>
              </a:defRPr>
            </a:pPr>
          </a:p>
        </p:txBody>
      </p:sp>
      <p:pic>
        <p:nvPicPr>
          <p:cNvPr id="212" name="repair-service-icon.png" descr="repair-service-icon.png"/>
          <p:cNvPicPr>
            <a:picLocks noChangeAspect="1"/>
          </p:cNvPicPr>
          <p:nvPr/>
        </p:nvPicPr>
        <p:blipFill>
          <a:blip r:embed="rId2">
            <a:extLst/>
          </a:blip>
          <a:stretch>
            <a:fillRect/>
          </a:stretch>
        </p:blipFill>
        <p:spPr>
          <a:xfrm>
            <a:off x="19016140" y="4352201"/>
            <a:ext cx="1808890" cy="1370800"/>
          </a:xfrm>
          <a:prstGeom prst="rect">
            <a:avLst/>
          </a:prstGeom>
          <a:ln w="12700">
            <a:miter lim="400000"/>
          </a:ln>
        </p:spPr>
      </p:pic>
      <p:sp>
        <p:nvSpPr>
          <p:cNvPr id="213" name="The problem"/>
          <p:cNvSpPr txBox="1"/>
          <p:nvPr/>
        </p:nvSpPr>
        <p:spPr>
          <a:xfrm>
            <a:off x="1186871" y="1116138"/>
            <a:ext cx="3965886" cy="8587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b="1" sz="5000">
                <a:solidFill>
                  <a:srgbClr val="5E5E5E"/>
                </a:solidFill>
                <a:latin typeface="Arial"/>
                <a:ea typeface="Arial"/>
                <a:cs typeface="Arial"/>
                <a:sym typeface="Arial"/>
              </a:defRPr>
            </a:lvl1pPr>
          </a:lstStyle>
          <a:p>
            <a:pPr/>
            <a:r>
              <a:t>The problem</a:t>
            </a:r>
          </a:p>
        </p:txBody>
      </p:sp>
      <p:sp>
        <p:nvSpPr>
          <p:cNvPr id="214" name="Line"/>
          <p:cNvSpPr/>
          <p:nvPr/>
        </p:nvSpPr>
        <p:spPr>
          <a:xfrm>
            <a:off x="1186871" y="2600474"/>
            <a:ext cx="5627227" cy="1"/>
          </a:xfrm>
          <a:prstGeom prst="line">
            <a:avLst/>
          </a:prstGeom>
          <a:ln w="25400">
            <a:solidFill>
              <a:srgbClr val="929292"/>
            </a:solidFill>
            <a:miter lim="400000"/>
          </a:ln>
        </p:spPr>
        <p:txBody>
          <a:bodyPr lIns="71437" tIns="71437" rIns="71437" bIns="71437" anchor="ctr"/>
          <a:lstStyle/>
          <a:p>
            <a:pPr algn="ctr" defTabSz="821531">
              <a:lnSpc>
                <a:spcPct val="100000"/>
              </a:lnSpc>
              <a:spcBef>
                <a:spcPts val="0"/>
              </a:spcBef>
              <a:defRPr b="1" sz="3000">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pexels-andrea-piacquadio-3807738.jpg" descr="pexels-andrea-piacquadio-3807738.jpg"/>
          <p:cNvPicPr>
            <a:picLocks noChangeAspect="1"/>
          </p:cNvPicPr>
          <p:nvPr/>
        </p:nvPicPr>
        <p:blipFill>
          <a:blip r:embed="rId2">
            <a:extLst/>
          </a:blip>
          <a:srcRect l="6524" t="0" r="12570" b="0"/>
          <a:stretch>
            <a:fillRect/>
          </a:stretch>
        </p:blipFill>
        <p:spPr>
          <a:xfrm>
            <a:off x="1293218" y="2641792"/>
            <a:ext cx="11907159" cy="9811591"/>
          </a:xfrm>
          <a:prstGeom prst="rect">
            <a:avLst/>
          </a:prstGeom>
          <a:ln w="12700">
            <a:miter lim="400000"/>
          </a:ln>
        </p:spPr>
      </p:pic>
      <p:sp>
        <p:nvSpPr>
          <p:cNvPr id="217" name="Line"/>
          <p:cNvSpPr/>
          <p:nvPr/>
        </p:nvSpPr>
        <p:spPr>
          <a:xfrm>
            <a:off x="1416597" y="2654492"/>
            <a:ext cx="21550807" cy="1"/>
          </a:xfrm>
          <a:prstGeom prst="line">
            <a:avLst/>
          </a:prstGeom>
          <a:ln w="25400">
            <a:solidFill>
              <a:srgbClr val="929292"/>
            </a:solidFill>
            <a:miter lim="400000"/>
          </a:ln>
        </p:spPr>
        <p:txBody>
          <a:bodyPr lIns="71437" tIns="71437" rIns="71437" bIns="71437" anchor="ctr"/>
          <a:lstStyle/>
          <a:p>
            <a:pPr algn="ctr" defTabSz="821531">
              <a:lnSpc>
                <a:spcPct val="100000"/>
              </a:lnSpc>
              <a:spcBef>
                <a:spcPts val="0"/>
              </a:spcBef>
              <a:defRPr b="1" sz="3000">
                <a:solidFill>
                  <a:srgbClr val="FFFFFF"/>
                </a:solidFill>
                <a:latin typeface="Arial"/>
                <a:ea typeface="Arial"/>
                <a:cs typeface="Arial"/>
                <a:sym typeface="Arial"/>
              </a:defRPr>
            </a:pPr>
          </a:p>
        </p:txBody>
      </p:sp>
      <p:sp>
        <p:nvSpPr>
          <p:cNvPr id="218" name="Rectangle"/>
          <p:cNvSpPr/>
          <p:nvPr/>
        </p:nvSpPr>
        <p:spPr>
          <a:xfrm>
            <a:off x="10985709" y="5431809"/>
            <a:ext cx="12027182" cy="1431277"/>
          </a:xfrm>
          <a:prstGeom prst="rect">
            <a:avLst/>
          </a:prstGeom>
          <a:solidFill>
            <a:srgbClr val="EBEBEB"/>
          </a:solidFill>
          <a:ln w="12700">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219" name="Part 1"/>
          <p:cNvSpPr txBox="1"/>
          <p:nvPr/>
        </p:nvSpPr>
        <p:spPr>
          <a:xfrm>
            <a:off x="13141715" y="5817094"/>
            <a:ext cx="1510904" cy="69775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sz="4000">
                <a:latin typeface="Arial"/>
                <a:ea typeface="Arial"/>
                <a:cs typeface="Arial"/>
                <a:sym typeface="Arial"/>
              </a:defRPr>
            </a:lvl1pPr>
          </a:lstStyle>
          <a:p>
            <a:pPr/>
            <a:r>
              <a:t>Part 1</a:t>
            </a:r>
          </a:p>
        </p:txBody>
      </p:sp>
      <p:sp>
        <p:nvSpPr>
          <p:cNvPr id="220" name="Rectangle"/>
          <p:cNvSpPr/>
          <p:nvPr/>
        </p:nvSpPr>
        <p:spPr>
          <a:xfrm>
            <a:off x="10985709" y="7144754"/>
            <a:ext cx="12027182" cy="1431277"/>
          </a:xfrm>
          <a:prstGeom prst="rect">
            <a:avLst/>
          </a:prstGeom>
          <a:solidFill>
            <a:srgbClr val="EBEBEB"/>
          </a:solidFill>
          <a:ln w="12700">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221" name="Part 2"/>
          <p:cNvSpPr txBox="1"/>
          <p:nvPr/>
        </p:nvSpPr>
        <p:spPr>
          <a:xfrm>
            <a:off x="13141716" y="7530038"/>
            <a:ext cx="1510904" cy="6977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sz="4000">
                <a:latin typeface="Arial"/>
                <a:ea typeface="Arial"/>
                <a:cs typeface="Arial"/>
                <a:sym typeface="Arial"/>
              </a:defRPr>
            </a:lvl1pPr>
          </a:lstStyle>
          <a:p>
            <a:pPr/>
            <a:r>
              <a:t>Part 2</a:t>
            </a:r>
          </a:p>
        </p:txBody>
      </p:sp>
      <p:sp>
        <p:nvSpPr>
          <p:cNvPr id="222" name="Rectangle"/>
          <p:cNvSpPr/>
          <p:nvPr/>
        </p:nvSpPr>
        <p:spPr>
          <a:xfrm>
            <a:off x="10985709" y="8857699"/>
            <a:ext cx="12027182" cy="1431276"/>
          </a:xfrm>
          <a:prstGeom prst="rect">
            <a:avLst/>
          </a:prstGeom>
          <a:solidFill>
            <a:srgbClr val="EBEBEB"/>
          </a:solidFill>
          <a:ln w="12700">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223" name="Part 3"/>
          <p:cNvSpPr txBox="1"/>
          <p:nvPr/>
        </p:nvSpPr>
        <p:spPr>
          <a:xfrm>
            <a:off x="13141716" y="9242983"/>
            <a:ext cx="1510904" cy="6977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sz="4000">
                <a:latin typeface="Arial"/>
                <a:ea typeface="Arial"/>
                <a:cs typeface="Arial"/>
                <a:sym typeface="Arial"/>
              </a:defRPr>
            </a:lvl1pPr>
          </a:lstStyle>
          <a:p>
            <a:pPr/>
            <a:r>
              <a:t>Part 3</a:t>
            </a:r>
          </a:p>
        </p:txBody>
      </p:sp>
      <p:sp>
        <p:nvSpPr>
          <p:cNvPr id="224" name="1"/>
          <p:cNvSpPr/>
          <p:nvPr/>
        </p:nvSpPr>
        <p:spPr>
          <a:xfrm>
            <a:off x="10978307" y="5429266"/>
            <a:ext cx="1744477" cy="1431277"/>
          </a:xfrm>
          <a:prstGeom prst="rect">
            <a:avLst/>
          </a:prstGeom>
          <a:solidFill>
            <a:srgbClr val="1F4C5D"/>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lgn="ctr" defTabSz="821531">
              <a:lnSpc>
                <a:spcPct val="100000"/>
              </a:lnSpc>
              <a:spcBef>
                <a:spcPts val="0"/>
              </a:spcBef>
              <a:defRPr b="1" sz="3200">
                <a:solidFill>
                  <a:srgbClr val="FFFFFF"/>
                </a:solidFill>
                <a:latin typeface="Arial"/>
                <a:ea typeface="Arial"/>
                <a:cs typeface="Arial"/>
                <a:sym typeface="Arial"/>
              </a:defRPr>
            </a:lvl1pPr>
          </a:lstStyle>
          <a:p>
            <a:pPr/>
            <a:r>
              <a:t>1</a:t>
            </a:r>
          </a:p>
        </p:txBody>
      </p:sp>
      <p:sp>
        <p:nvSpPr>
          <p:cNvPr id="225" name="2"/>
          <p:cNvSpPr/>
          <p:nvPr/>
        </p:nvSpPr>
        <p:spPr>
          <a:xfrm>
            <a:off x="10978307" y="7147297"/>
            <a:ext cx="1744477" cy="1431277"/>
          </a:xfrm>
          <a:prstGeom prst="rect">
            <a:avLst/>
          </a:prstGeom>
          <a:solidFill>
            <a:srgbClr val="1F4C5D"/>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lgn="ctr" defTabSz="821531">
              <a:lnSpc>
                <a:spcPct val="100000"/>
              </a:lnSpc>
              <a:spcBef>
                <a:spcPts val="0"/>
              </a:spcBef>
              <a:defRPr b="1" sz="3200">
                <a:solidFill>
                  <a:srgbClr val="FFFFFF"/>
                </a:solidFill>
                <a:latin typeface="Arial"/>
                <a:ea typeface="Arial"/>
                <a:cs typeface="Arial"/>
                <a:sym typeface="Arial"/>
              </a:defRPr>
            </a:lvl1pPr>
          </a:lstStyle>
          <a:p>
            <a:pPr/>
            <a:r>
              <a:t>2</a:t>
            </a:r>
          </a:p>
        </p:txBody>
      </p:sp>
      <p:sp>
        <p:nvSpPr>
          <p:cNvPr id="226" name="3"/>
          <p:cNvSpPr/>
          <p:nvPr/>
        </p:nvSpPr>
        <p:spPr>
          <a:xfrm>
            <a:off x="10978307" y="8860241"/>
            <a:ext cx="1744477" cy="1431277"/>
          </a:xfrm>
          <a:prstGeom prst="rect">
            <a:avLst/>
          </a:prstGeom>
          <a:solidFill>
            <a:srgbClr val="1F4C5D"/>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lgn="ctr" defTabSz="821531">
              <a:lnSpc>
                <a:spcPct val="100000"/>
              </a:lnSpc>
              <a:spcBef>
                <a:spcPts val="0"/>
              </a:spcBef>
              <a:defRPr b="1" sz="3200">
                <a:solidFill>
                  <a:srgbClr val="FFFFFF"/>
                </a:solidFill>
                <a:latin typeface="Arial"/>
                <a:ea typeface="Arial"/>
                <a:cs typeface="Arial"/>
                <a:sym typeface="Arial"/>
              </a:defRPr>
            </a:lvl1pPr>
          </a:lstStyle>
          <a:p>
            <a:pPr/>
            <a:r>
              <a:t>3</a:t>
            </a:r>
          </a:p>
        </p:txBody>
      </p:sp>
      <p:sp>
        <p:nvSpPr>
          <p:cNvPr id="227" name="The problem"/>
          <p:cNvSpPr txBox="1"/>
          <p:nvPr/>
        </p:nvSpPr>
        <p:spPr>
          <a:xfrm>
            <a:off x="1186871" y="1116138"/>
            <a:ext cx="3965886" cy="8587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b="1" sz="5000">
                <a:solidFill>
                  <a:srgbClr val="5E5E5E"/>
                </a:solidFill>
                <a:latin typeface="Arial"/>
                <a:ea typeface="Arial"/>
                <a:cs typeface="Arial"/>
                <a:sym typeface="Arial"/>
              </a:defRPr>
            </a:lvl1pPr>
          </a:lstStyle>
          <a:p>
            <a:pPr/>
            <a:r>
              <a:t>The problem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Rectangle"/>
          <p:cNvSpPr/>
          <p:nvPr/>
        </p:nvSpPr>
        <p:spPr>
          <a:xfrm>
            <a:off x="1103875" y="5739047"/>
            <a:ext cx="10515601" cy="6672437"/>
          </a:xfrm>
          <a:prstGeom prst="roundRect">
            <a:avLst>
              <a:gd name="adj" fmla="val 0"/>
            </a:avLst>
          </a:prstGeom>
          <a:solidFill>
            <a:srgbClr val="F7F7F7"/>
          </a:solidFill>
          <a:ln w="25400">
            <a:solidFill>
              <a:srgbClr val="A6AAA9"/>
            </a:solidFill>
            <a:miter lim="400000"/>
          </a:ln>
        </p:spPr>
        <p:txBody>
          <a:bodyPr lIns="45719" rIns="45719" anchor="ctr"/>
          <a:lstStyle/>
          <a:p>
            <a:pPr algn="ctr" defTabSz="914400">
              <a:lnSpc>
                <a:spcPct val="100000"/>
              </a:lnSpc>
              <a:spcBef>
                <a:spcPts val="0"/>
              </a:spcBef>
              <a:defRPr sz="1800">
                <a:solidFill>
                  <a:srgbClr val="FFFFFF"/>
                </a:solidFill>
                <a:latin typeface="Calibri Light"/>
                <a:ea typeface="Calibri Light"/>
                <a:cs typeface="Calibri Light"/>
                <a:sym typeface="Calibri Light"/>
              </a:defRPr>
            </a:pPr>
          </a:p>
        </p:txBody>
      </p:sp>
      <p:sp>
        <p:nvSpPr>
          <p:cNvPr id="230" name="Rectangle"/>
          <p:cNvSpPr/>
          <p:nvPr/>
        </p:nvSpPr>
        <p:spPr>
          <a:xfrm>
            <a:off x="1103875" y="4304323"/>
            <a:ext cx="10515601" cy="1431277"/>
          </a:xfrm>
          <a:prstGeom prst="rect">
            <a:avLst/>
          </a:prstGeom>
          <a:solidFill>
            <a:srgbClr val="1F4C5D"/>
          </a:solidFill>
          <a:ln w="25400">
            <a:solidFill>
              <a:srgbClr val="929292"/>
            </a:solidFill>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231" name="Rectangle"/>
          <p:cNvSpPr/>
          <p:nvPr/>
        </p:nvSpPr>
        <p:spPr>
          <a:xfrm>
            <a:off x="12307454" y="5756395"/>
            <a:ext cx="10515601" cy="6672437"/>
          </a:xfrm>
          <a:prstGeom prst="roundRect">
            <a:avLst>
              <a:gd name="adj" fmla="val 0"/>
            </a:avLst>
          </a:prstGeom>
          <a:solidFill>
            <a:srgbClr val="F7F7F7"/>
          </a:solidFill>
          <a:ln w="25400">
            <a:solidFill>
              <a:srgbClr val="A6AAA9"/>
            </a:solidFill>
            <a:miter lim="400000"/>
          </a:ln>
        </p:spPr>
        <p:txBody>
          <a:bodyPr lIns="45719" rIns="45719" anchor="ctr"/>
          <a:lstStyle/>
          <a:p>
            <a:pPr algn="ctr" defTabSz="914400">
              <a:lnSpc>
                <a:spcPct val="100000"/>
              </a:lnSpc>
              <a:spcBef>
                <a:spcPts val="0"/>
              </a:spcBef>
              <a:defRPr sz="1800">
                <a:solidFill>
                  <a:srgbClr val="FFFFFF"/>
                </a:solidFill>
                <a:latin typeface="Calibri Light"/>
                <a:ea typeface="Calibri Light"/>
                <a:cs typeface="Calibri Light"/>
                <a:sym typeface="Calibri Light"/>
              </a:defRPr>
            </a:pPr>
          </a:p>
        </p:txBody>
      </p:sp>
      <p:sp>
        <p:nvSpPr>
          <p:cNvPr id="232" name="Rectangle"/>
          <p:cNvSpPr/>
          <p:nvPr/>
        </p:nvSpPr>
        <p:spPr>
          <a:xfrm>
            <a:off x="12307454" y="4321671"/>
            <a:ext cx="10515601" cy="1431277"/>
          </a:xfrm>
          <a:prstGeom prst="rect">
            <a:avLst/>
          </a:prstGeom>
          <a:solidFill>
            <a:srgbClr val="1F4C5D"/>
          </a:solidFill>
          <a:ln w="25400">
            <a:solidFill>
              <a:srgbClr val="929292"/>
            </a:solidFill>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233" name="The problem"/>
          <p:cNvSpPr txBox="1"/>
          <p:nvPr/>
        </p:nvSpPr>
        <p:spPr>
          <a:xfrm>
            <a:off x="1186871" y="1116138"/>
            <a:ext cx="3965886" cy="8587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b="1" sz="5000">
                <a:solidFill>
                  <a:srgbClr val="5E5E5E"/>
                </a:solidFill>
                <a:latin typeface="Arial"/>
                <a:ea typeface="Arial"/>
                <a:cs typeface="Arial"/>
                <a:sym typeface="Arial"/>
              </a:defRPr>
            </a:lvl1pPr>
          </a:lstStyle>
          <a:p>
            <a:pPr/>
            <a:r>
              <a:t>The problem</a:t>
            </a:r>
          </a:p>
        </p:txBody>
      </p:sp>
      <p:sp>
        <p:nvSpPr>
          <p:cNvPr id="234" name="Line"/>
          <p:cNvSpPr/>
          <p:nvPr/>
        </p:nvSpPr>
        <p:spPr>
          <a:xfrm>
            <a:off x="1186871" y="2600474"/>
            <a:ext cx="5627227" cy="1"/>
          </a:xfrm>
          <a:prstGeom prst="line">
            <a:avLst/>
          </a:prstGeom>
          <a:ln w="25400">
            <a:solidFill>
              <a:srgbClr val="929292"/>
            </a:solidFill>
            <a:miter lim="400000"/>
          </a:ln>
        </p:spPr>
        <p:txBody>
          <a:bodyPr lIns="71437" tIns="71437" rIns="71437" bIns="71437" anchor="ctr"/>
          <a:lstStyle/>
          <a:p>
            <a:pPr algn="ctr" defTabSz="821531">
              <a:lnSpc>
                <a:spcPct val="100000"/>
              </a:lnSpc>
              <a:spcBef>
                <a:spcPts val="0"/>
              </a:spcBef>
              <a:defRPr b="1" sz="3000">
                <a:solidFill>
                  <a:srgbClr val="FFFFFF"/>
                </a:solidFill>
                <a:latin typeface="Arial"/>
                <a:ea typeface="Arial"/>
                <a:cs typeface="Arial"/>
                <a:sym typeface="Arial"/>
              </a:defRPr>
            </a:pPr>
          </a:p>
        </p:txBody>
      </p:sp>
      <p:sp>
        <p:nvSpPr>
          <p:cNvPr id="235" name="Use this area to summarize the exact challenge or problem of your case study:…"/>
          <p:cNvSpPr txBox="1"/>
          <p:nvPr/>
        </p:nvSpPr>
        <p:spPr>
          <a:xfrm>
            <a:off x="1952486" y="6775466"/>
            <a:ext cx="8123021" cy="4044426"/>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p>
            <a:pPr defTabSz="584200">
              <a:lnSpc>
                <a:spcPct val="100000"/>
              </a:lnSpc>
              <a:spcBef>
                <a:spcPts val="0"/>
              </a:spcBef>
              <a:defRPr sz="3500">
                <a:solidFill>
                  <a:srgbClr val="53585F"/>
                </a:solidFill>
                <a:latin typeface="Arial"/>
                <a:ea typeface="Arial"/>
                <a:cs typeface="Arial"/>
                <a:sym typeface="Arial"/>
              </a:defRPr>
            </a:pPr>
            <a:r>
              <a:t>Use this area to summarize the exact challenge or problem of your case study: </a:t>
            </a:r>
          </a:p>
          <a:p>
            <a:pPr defTabSz="584200">
              <a:lnSpc>
                <a:spcPct val="100000"/>
              </a:lnSpc>
              <a:spcBef>
                <a:spcPts val="0"/>
              </a:spcBef>
              <a:defRPr sz="3500">
                <a:solidFill>
                  <a:srgbClr val="53585F"/>
                </a:solidFill>
                <a:latin typeface="Arial"/>
                <a:ea typeface="Arial"/>
                <a:cs typeface="Arial"/>
                <a:sym typeface="Arial"/>
              </a:defRPr>
            </a:pPr>
            <a:br/>
            <a:r>
              <a:t>- What is the context?</a:t>
            </a:r>
            <a:br/>
            <a:r>
              <a:t>- What was the frustration or problem?</a:t>
            </a:r>
          </a:p>
          <a:p>
            <a:pPr defTabSz="584200">
              <a:lnSpc>
                <a:spcPct val="100000"/>
              </a:lnSpc>
              <a:spcBef>
                <a:spcPts val="0"/>
              </a:spcBef>
              <a:defRPr sz="3500">
                <a:solidFill>
                  <a:srgbClr val="53585F"/>
                </a:solidFill>
                <a:latin typeface="Arial"/>
                <a:ea typeface="Arial"/>
                <a:cs typeface="Arial"/>
                <a:sym typeface="Arial"/>
              </a:defRPr>
            </a:pPr>
            <a:r>
              <a:t>- What did the client/company tried to solve that problem?</a:t>
            </a:r>
          </a:p>
        </p:txBody>
      </p:sp>
      <p:sp>
        <p:nvSpPr>
          <p:cNvPr id="236" name="Use this area to summarize the exact challenge or problem of your case study:…"/>
          <p:cNvSpPr txBox="1"/>
          <p:nvPr/>
        </p:nvSpPr>
        <p:spPr>
          <a:xfrm>
            <a:off x="13503744" y="6775466"/>
            <a:ext cx="8123021" cy="4044426"/>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p>
            <a:pPr defTabSz="584200">
              <a:lnSpc>
                <a:spcPct val="100000"/>
              </a:lnSpc>
              <a:spcBef>
                <a:spcPts val="0"/>
              </a:spcBef>
              <a:defRPr sz="3500">
                <a:solidFill>
                  <a:srgbClr val="53585F"/>
                </a:solidFill>
                <a:latin typeface="Arial"/>
                <a:ea typeface="Arial"/>
                <a:cs typeface="Arial"/>
                <a:sym typeface="Arial"/>
              </a:defRPr>
            </a:pPr>
            <a:r>
              <a:t>Use this area to summarize the exact challenge or problem of your case study: </a:t>
            </a:r>
          </a:p>
          <a:p>
            <a:pPr defTabSz="584200">
              <a:lnSpc>
                <a:spcPct val="100000"/>
              </a:lnSpc>
              <a:spcBef>
                <a:spcPts val="0"/>
              </a:spcBef>
              <a:defRPr sz="3500">
                <a:solidFill>
                  <a:srgbClr val="53585F"/>
                </a:solidFill>
                <a:latin typeface="Arial"/>
                <a:ea typeface="Arial"/>
                <a:cs typeface="Arial"/>
                <a:sym typeface="Arial"/>
              </a:defRPr>
            </a:pPr>
            <a:br/>
            <a:r>
              <a:t>- What is the context?</a:t>
            </a:r>
            <a:br/>
            <a:r>
              <a:t>- What was the frustration or problem?</a:t>
            </a:r>
          </a:p>
          <a:p>
            <a:pPr defTabSz="584200">
              <a:lnSpc>
                <a:spcPct val="100000"/>
              </a:lnSpc>
              <a:spcBef>
                <a:spcPts val="0"/>
              </a:spcBef>
              <a:defRPr sz="3500">
                <a:solidFill>
                  <a:srgbClr val="53585F"/>
                </a:solidFill>
                <a:latin typeface="Arial"/>
                <a:ea typeface="Arial"/>
                <a:cs typeface="Arial"/>
                <a:sym typeface="Arial"/>
              </a:defRPr>
            </a:pPr>
            <a:r>
              <a:t>- What did the client/company tried to solve that problem?</a:t>
            </a:r>
          </a:p>
        </p:txBody>
      </p:sp>
      <p:sp>
        <p:nvSpPr>
          <p:cNvPr id="237" name="Part 1"/>
          <p:cNvSpPr txBox="1"/>
          <p:nvPr/>
        </p:nvSpPr>
        <p:spPr>
          <a:xfrm>
            <a:off x="2115001" y="4671083"/>
            <a:ext cx="1567458" cy="6977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b="1" sz="4000">
                <a:solidFill>
                  <a:srgbClr val="FFFFFF"/>
                </a:solidFill>
                <a:latin typeface="Arial"/>
                <a:ea typeface="Arial"/>
                <a:cs typeface="Arial"/>
                <a:sym typeface="Arial"/>
              </a:defRPr>
            </a:lvl1pPr>
          </a:lstStyle>
          <a:p>
            <a:pPr/>
            <a:r>
              <a:t>Part 1</a:t>
            </a:r>
          </a:p>
        </p:txBody>
      </p:sp>
      <p:sp>
        <p:nvSpPr>
          <p:cNvPr id="238" name="Part 2"/>
          <p:cNvSpPr txBox="1"/>
          <p:nvPr/>
        </p:nvSpPr>
        <p:spPr>
          <a:xfrm>
            <a:off x="13588800" y="4688431"/>
            <a:ext cx="1567459" cy="6977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b="1" sz="4000">
                <a:solidFill>
                  <a:srgbClr val="FFFFFF"/>
                </a:solidFill>
                <a:latin typeface="Arial"/>
                <a:ea typeface="Arial"/>
                <a:cs typeface="Arial"/>
                <a:sym typeface="Arial"/>
              </a:defRPr>
            </a:lvl1pPr>
          </a:lstStyle>
          <a:p>
            <a:pPr/>
            <a:r>
              <a:t>Part 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pexels-andrew-neel-3178818.jpg" descr="pexels-andrew-neel-3178818.jpg"/>
          <p:cNvPicPr>
            <a:picLocks noChangeAspect="1"/>
          </p:cNvPicPr>
          <p:nvPr/>
        </p:nvPicPr>
        <p:blipFill>
          <a:blip r:embed="rId2">
            <a:extLst/>
          </a:blip>
          <a:srcRect l="0" t="18009" r="0" b="0"/>
          <a:stretch>
            <a:fillRect/>
          </a:stretch>
        </p:blipFill>
        <p:spPr>
          <a:xfrm>
            <a:off x="889782" y="1418975"/>
            <a:ext cx="9148246" cy="11250995"/>
          </a:xfrm>
          <a:prstGeom prst="rect">
            <a:avLst/>
          </a:prstGeom>
          <a:ln w="12700">
            <a:miter lim="400000"/>
          </a:ln>
        </p:spPr>
      </p:pic>
      <p:sp>
        <p:nvSpPr>
          <p:cNvPr id="241" name="Case Study Summary Slide — Insert Your Here"/>
          <p:cNvSpPr txBox="1"/>
          <p:nvPr/>
        </p:nvSpPr>
        <p:spPr>
          <a:xfrm>
            <a:off x="12702436" y="1221943"/>
            <a:ext cx="10891680" cy="361483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lnSpc>
                <a:spcPct val="100000"/>
              </a:lnSpc>
              <a:spcBef>
                <a:spcPts val="0"/>
              </a:spcBef>
              <a:defRPr b="1" sz="8000">
                <a:solidFill>
                  <a:srgbClr val="225061"/>
                </a:solidFill>
                <a:latin typeface="Arial"/>
                <a:ea typeface="Arial"/>
                <a:cs typeface="Arial"/>
                <a:sym typeface="Arial"/>
              </a:defRPr>
            </a:lvl1pPr>
          </a:lstStyle>
          <a:p>
            <a:pPr>
              <a:defRPr>
                <a:solidFill>
                  <a:srgbClr val="5E5E5E"/>
                </a:solidFill>
              </a:defRPr>
            </a:pPr>
            <a:r>
              <a:rPr>
                <a:solidFill>
                  <a:srgbClr val="225061"/>
                </a:solidFill>
              </a:rPr>
              <a:t>Case Study Summary Slide — Insert Your Here</a:t>
            </a:r>
          </a:p>
        </p:txBody>
      </p:sp>
      <p:sp>
        <p:nvSpPr>
          <p:cNvPr id="242" name="Use this slide if you want to provide a summary or introduction of your case study.…"/>
          <p:cNvSpPr txBox="1"/>
          <p:nvPr/>
        </p:nvSpPr>
        <p:spPr>
          <a:xfrm>
            <a:off x="12726802" y="6544585"/>
            <a:ext cx="9344401" cy="5711374"/>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p>
            <a:pPr defTabSz="584200">
              <a:lnSpc>
                <a:spcPct val="100000"/>
              </a:lnSpc>
              <a:spcBef>
                <a:spcPts val="0"/>
              </a:spcBef>
              <a:defRPr sz="3500">
                <a:solidFill>
                  <a:srgbClr val="5E5E5E"/>
                </a:solidFill>
                <a:latin typeface="Arial"/>
                <a:ea typeface="Arial"/>
                <a:cs typeface="Arial"/>
                <a:sym typeface="Arial"/>
              </a:defRPr>
            </a:pPr>
            <a:r>
              <a:t>Use this slide if you want to provide a summary or introduction of your case study.</a:t>
            </a:r>
          </a:p>
          <a:p>
            <a:pPr defTabSz="584200">
              <a:lnSpc>
                <a:spcPct val="100000"/>
              </a:lnSpc>
              <a:spcBef>
                <a:spcPts val="0"/>
              </a:spcBef>
              <a:defRPr sz="3500">
                <a:solidFill>
                  <a:srgbClr val="5E5E5E"/>
                </a:solidFill>
                <a:latin typeface="Arial"/>
                <a:ea typeface="Arial"/>
                <a:cs typeface="Arial"/>
                <a:sym typeface="Arial"/>
              </a:defRPr>
            </a:pPr>
          </a:p>
          <a:p>
            <a:pPr defTabSz="584200">
              <a:lnSpc>
                <a:spcPct val="100000"/>
              </a:lnSpc>
              <a:spcBef>
                <a:spcPts val="0"/>
              </a:spcBef>
              <a:defRPr sz="3500">
                <a:solidFill>
                  <a:srgbClr val="5E5E5E"/>
                </a:solidFill>
                <a:latin typeface="Arial"/>
                <a:ea typeface="Arial"/>
                <a:cs typeface="Arial"/>
                <a:sym typeface="Arial"/>
              </a:defRPr>
            </a:pPr>
            <a:r>
              <a:t>Replace the image on the left with one that’s relevant to your business, industry, or the actual problem highlighted in your case study.</a:t>
            </a:r>
          </a:p>
          <a:p>
            <a:pPr defTabSz="584200">
              <a:lnSpc>
                <a:spcPct val="100000"/>
              </a:lnSpc>
              <a:spcBef>
                <a:spcPts val="0"/>
              </a:spcBef>
              <a:defRPr sz="3500">
                <a:solidFill>
                  <a:srgbClr val="5E5E5E"/>
                </a:solidFill>
                <a:latin typeface="Arial"/>
                <a:ea typeface="Arial"/>
                <a:cs typeface="Arial"/>
                <a:sym typeface="Arial"/>
              </a:defRPr>
            </a:pPr>
          </a:p>
          <a:p>
            <a:pPr defTabSz="584200">
              <a:lnSpc>
                <a:spcPct val="100000"/>
              </a:lnSpc>
              <a:spcBef>
                <a:spcPts val="0"/>
              </a:spcBef>
              <a:defRPr sz="3500">
                <a:solidFill>
                  <a:srgbClr val="5E5E5E"/>
                </a:solidFill>
                <a:latin typeface="Arial"/>
                <a:ea typeface="Arial"/>
                <a:cs typeface="Arial"/>
                <a:sym typeface="Arial"/>
              </a:defRPr>
            </a:pPr>
            <a:r>
              <a:t>You can also modify the color palette of the whole deck so it best fits the one of your company</a:t>
            </a:r>
          </a:p>
        </p:txBody>
      </p:sp>
      <p:sp>
        <p:nvSpPr>
          <p:cNvPr id="243" name="Line"/>
          <p:cNvSpPr/>
          <p:nvPr/>
        </p:nvSpPr>
        <p:spPr>
          <a:xfrm>
            <a:off x="12736202" y="4883686"/>
            <a:ext cx="5627228" cy="1"/>
          </a:xfrm>
          <a:prstGeom prst="line">
            <a:avLst/>
          </a:prstGeom>
          <a:ln w="25400">
            <a:solidFill>
              <a:srgbClr val="5E5E5E"/>
            </a:solidFill>
            <a:miter lim="400000"/>
          </a:ln>
        </p:spPr>
        <p:txBody>
          <a:bodyPr lIns="71437" tIns="71437" rIns="71437" bIns="71437" anchor="ctr"/>
          <a:lstStyle/>
          <a:p>
            <a:pPr algn="ctr" defTabSz="821531">
              <a:lnSpc>
                <a:spcPct val="100000"/>
              </a:lnSpc>
              <a:spcBef>
                <a:spcPts val="0"/>
              </a:spcBef>
              <a:defRPr b="1" sz="3000">
                <a:solidFill>
                  <a:srgbClr val="FFFFFF"/>
                </a:solidFill>
                <a:latin typeface="Arial"/>
                <a:ea typeface="Arial"/>
                <a:cs typeface="Arial"/>
                <a:sym typeface="Arial"/>
              </a:defRPr>
            </a:pPr>
          </a:p>
        </p:txBody>
      </p:sp>
      <p:sp>
        <p:nvSpPr>
          <p:cNvPr id="244" name="Rectangle"/>
          <p:cNvSpPr/>
          <p:nvPr/>
        </p:nvSpPr>
        <p:spPr>
          <a:xfrm>
            <a:off x="867332" y="12219493"/>
            <a:ext cx="9193267" cy="577493"/>
          </a:xfrm>
          <a:prstGeom prst="rect">
            <a:avLst/>
          </a:prstGeom>
          <a:gradFill>
            <a:gsLst>
              <a:gs pos="0">
                <a:srgbClr val="2F6879"/>
              </a:gs>
              <a:gs pos="100000">
                <a:srgbClr val="082435"/>
              </a:gs>
            </a:gsLst>
            <a:lin ang="622716"/>
          </a:gradFill>
          <a:ln w="12700">
            <a:miter lim="400000"/>
          </a:ln>
        </p:spPr>
        <p:txBody>
          <a:bodyPr lIns="45719" rIns="45719" anchor="ctr"/>
          <a:lstStyle/>
          <a:p>
            <a:pPr algn="ctr" defTabSz="914400">
              <a:lnSpc>
                <a:spcPct val="100000"/>
              </a:lnSpc>
              <a:spcBef>
                <a:spcPts val="0"/>
              </a:spcBef>
              <a:defRPr sz="1800">
                <a:solidFill>
                  <a:srgbClr val="FFFFFF"/>
                </a:solidFill>
                <a:latin typeface="Arial"/>
                <a:ea typeface="Arial"/>
                <a:cs typeface="Arial"/>
                <a:sym typeface="Arial"/>
              </a:defRPr>
            </a:pPr>
          </a:p>
        </p:txBody>
      </p:sp>
      <p:sp>
        <p:nvSpPr>
          <p:cNvPr id="245" name="Rectangle"/>
          <p:cNvSpPr/>
          <p:nvPr/>
        </p:nvSpPr>
        <p:spPr>
          <a:xfrm>
            <a:off x="12744290" y="5431739"/>
            <a:ext cx="581589" cy="577493"/>
          </a:xfrm>
          <a:prstGeom prst="rect">
            <a:avLst/>
          </a:prstGeom>
          <a:solidFill>
            <a:srgbClr val="285B6C"/>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6" name="Rectangle"/>
          <p:cNvSpPr/>
          <p:nvPr/>
        </p:nvSpPr>
        <p:spPr>
          <a:xfrm>
            <a:off x="14244590" y="5431739"/>
            <a:ext cx="581588" cy="577493"/>
          </a:xfrm>
          <a:prstGeom prst="rect">
            <a:avLst/>
          </a:prstGeom>
          <a:solidFill>
            <a:srgbClr val="285B6C"/>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7" name="Rectangle"/>
          <p:cNvSpPr/>
          <p:nvPr/>
        </p:nvSpPr>
        <p:spPr>
          <a:xfrm>
            <a:off x="13494440" y="5431739"/>
            <a:ext cx="581589" cy="577493"/>
          </a:xfrm>
          <a:prstGeom prst="rect">
            <a:avLst/>
          </a:prstGeom>
          <a:solidFill>
            <a:srgbClr val="285B6C"/>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he solution"/>
          <p:cNvSpPr txBox="1"/>
          <p:nvPr/>
        </p:nvSpPr>
        <p:spPr>
          <a:xfrm>
            <a:off x="992772" y="1116138"/>
            <a:ext cx="3929919" cy="8587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b="1" sz="5000">
                <a:solidFill>
                  <a:srgbClr val="5E5E5E"/>
                </a:solidFill>
                <a:latin typeface="Arial"/>
                <a:ea typeface="Arial"/>
                <a:cs typeface="Arial"/>
                <a:sym typeface="Arial"/>
              </a:defRPr>
            </a:lvl1pPr>
          </a:lstStyle>
          <a:p>
            <a:pPr/>
            <a:r>
              <a:t>The solution</a:t>
            </a:r>
          </a:p>
        </p:txBody>
      </p:sp>
      <p:sp>
        <p:nvSpPr>
          <p:cNvPr id="250" name="Line"/>
          <p:cNvSpPr/>
          <p:nvPr/>
        </p:nvSpPr>
        <p:spPr>
          <a:xfrm>
            <a:off x="1054320" y="2651274"/>
            <a:ext cx="22275361" cy="1"/>
          </a:xfrm>
          <a:prstGeom prst="line">
            <a:avLst/>
          </a:prstGeom>
          <a:ln w="25400">
            <a:solidFill>
              <a:srgbClr val="929292"/>
            </a:solidFill>
            <a:miter lim="400000"/>
          </a:ln>
        </p:spPr>
        <p:txBody>
          <a:bodyPr lIns="71437" tIns="71437" rIns="71437" bIns="71437" anchor="ctr"/>
          <a:lstStyle/>
          <a:p>
            <a:pPr algn="ctr" defTabSz="821531">
              <a:lnSpc>
                <a:spcPct val="100000"/>
              </a:lnSpc>
              <a:spcBef>
                <a:spcPts val="0"/>
              </a:spcBef>
              <a:defRPr b="1" sz="3000">
                <a:solidFill>
                  <a:srgbClr val="FFFFFF"/>
                </a:solidFill>
                <a:latin typeface="Arial"/>
                <a:ea typeface="Arial"/>
                <a:cs typeface="Arial"/>
                <a:sym typeface="Arial"/>
              </a:defRPr>
            </a:pPr>
          </a:p>
        </p:txBody>
      </p:sp>
      <p:pic>
        <p:nvPicPr>
          <p:cNvPr id="251" name="pexels-anete-lusina-4792503.jpg" descr="pexels-anete-lusina-4792503.jpg"/>
          <p:cNvPicPr>
            <a:picLocks noChangeAspect="1"/>
          </p:cNvPicPr>
          <p:nvPr/>
        </p:nvPicPr>
        <p:blipFill>
          <a:blip r:embed="rId2">
            <a:extLst/>
          </a:blip>
          <a:srcRect l="0" t="25732" r="894" b="10560"/>
          <a:stretch>
            <a:fillRect/>
          </a:stretch>
        </p:blipFill>
        <p:spPr>
          <a:xfrm>
            <a:off x="1055098" y="2664641"/>
            <a:ext cx="10255288" cy="9875290"/>
          </a:xfrm>
          <a:prstGeom prst="rect">
            <a:avLst/>
          </a:prstGeom>
          <a:ln w="12700">
            <a:miter lim="400000"/>
          </a:ln>
        </p:spPr>
      </p:pic>
      <p:sp>
        <p:nvSpPr>
          <p:cNvPr id="252" name="Rectangle"/>
          <p:cNvSpPr/>
          <p:nvPr/>
        </p:nvSpPr>
        <p:spPr>
          <a:xfrm>
            <a:off x="11317258" y="7418175"/>
            <a:ext cx="12027181" cy="1431277"/>
          </a:xfrm>
          <a:prstGeom prst="rect">
            <a:avLst/>
          </a:prstGeom>
          <a:solidFill>
            <a:srgbClr val="EBEBEB"/>
          </a:solidFill>
          <a:ln w="12700">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253" name="Part 2"/>
          <p:cNvSpPr txBox="1"/>
          <p:nvPr/>
        </p:nvSpPr>
        <p:spPr>
          <a:xfrm>
            <a:off x="13473264" y="7803460"/>
            <a:ext cx="1510904" cy="69775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sz="4000">
                <a:latin typeface="Arial"/>
                <a:ea typeface="Arial"/>
                <a:cs typeface="Arial"/>
                <a:sym typeface="Arial"/>
              </a:defRPr>
            </a:lvl1pPr>
          </a:lstStyle>
          <a:p>
            <a:pPr/>
            <a:r>
              <a:t>Part 2</a:t>
            </a:r>
          </a:p>
        </p:txBody>
      </p:sp>
      <p:sp>
        <p:nvSpPr>
          <p:cNvPr id="254" name="2"/>
          <p:cNvSpPr/>
          <p:nvPr/>
        </p:nvSpPr>
        <p:spPr>
          <a:xfrm>
            <a:off x="11309856" y="7420718"/>
            <a:ext cx="1744477" cy="1431277"/>
          </a:xfrm>
          <a:prstGeom prst="rect">
            <a:avLst/>
          </a:prstGeom>
          <a:solidFill>
            <a:srgbClr val="1F4C5D"/>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lgn="ctr" defTabSz="821531">
              <a:lnSpc>
                <a:spcPct val="100000"/>
              </a:lnSpc>
              <a:spcBef>
                <a:spcPts val="0"/>
              </a:spcBef>
              <a:defRPr b="1" sz="3200">
                <a:solidFill>
                  <a:srgbClr val="FFFFFF"/>
                </a:solidFill>
                <a:latin typeface="Arial"/>
                <a:ea typeface="Arial"/>
                <a:cs typeface="Arial"/>
                <a:sym typeface="Arial"/>
              </a:defRPr>
            </a:lvl1pPr>
          </a:lstStyle>
          <a:p>
            <a:pPr/>
            <a:r>
              <a:t>2</a:t>
            </a:r>
          </a:p>
        </p:txBody>
      </p:sp>
      <p:sp>
        <p:nvSpPr>
          <p:cNvPr id="255" name="Rectangle"/>
          <p:cNvSpPr/>
          <p:nvPr/>
        </p:nvSpPr>
        <p:spPr>
          <a:xfrm>
            <a:off x="11313556" y="2663127"/>
            <a:ext cx="12027182" cy="1431277"/>
          </a:xfrm>
          <a:prstGeom prst="rect">
            <a:avLst/>
          </a:prstGeom>
          <a:solidFill>
            <a:srgbClr val="EBEBEB"/>
          </a:solidFill>
          <a:ln w="12700">
            <a:miter lim="400000"/>
          </a:ln>
        </p:spPr>
        <p:txBody>
          <a:bodyPr lIns="71437" tIns="71437" rIns="71437" bIns="71437" anchor="ctr"/>
          <a:lstStyle/>
          <a:p>
            <a:pPr algn="ctr" defTabSz="821531">
              <a:lnSpc>
                <a:spcPct val="100000"/>
              </a:lnSpc>
              <a:spcBef>
                <a:spcPts val="0"/>
              </a:spcBef>
              <a:defRPr sz="3200">
                <a:solidFill>
                  <a:srgbClr val="FFFFFF"/>
                </a:solidFill>
                <a:latin typeface="Arial"/>
                <a:ea typeface="Arial"/>
                <a:cs typeface="Arial"/>
                <a:sym typeface="Arial"/>
              </a:defRPr>
            </a:pPr>
          </a:p>
        </p:txBody>
      </p:sp>
      <p:sp>
        <p:nvSpPr>
          <p:cNvPr id="256" name="Part 1"/>
          <p:cNvSpPr txBox="1"/>
          <p:nvPr/>
        </p:nvSpPr>
        <p:spPr>
          <a:xfrm>
            <a:off x="13469562" y="3048411"/>
            <a:ext cx="1510904" cy="6977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sz="4000">
                <a:latin typeface="Arial"/>
                <a:ea typeface="Arial"/>
                <a:cs typeface="Arial"/>
                <a:sym typeface="Arial"/>
              </a:defRPr>
            </a:lvl1pPr>
          </a:lstStyle>
          <a:p>
            <a:pPr/>
            <a:r>
              <a:t>Part 1</a:t>
            </a:r>
          </a:p>
        </p:txBody>
      </p:sp>
      <p:sp>
        <p:nvSpPr>
          <p:cNvPr id="257" name="1"/>
          <p:cNvSpPr/>
          <p:nvPr/>
        </p:nvSpPr>
        <p:spPr>
          <a:xfrm>
            <a:off x="11309856" y="2663127"/>
            <a:ext cx="1744477" cy="1431277"/>
          </a:xfrm>
          <a:prstGeom prst="rect">
            <a:avLst/>
          </a:prstGeom>
          <a:solidFill>
            <a:srgbClr val="1F4C5D"/>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lgn="ctr" defTabSz="821531">
              <a:lnSpc>
                <a:spcPct val="100000"/>
              </a:lnSpc>
              <a:spcBef>
                <a:spcPts val="0"/>
              </a:spcBef>
              <a:defRPr b="1" sz="3200">
                <a:solidFill>
                  <a:srgbClr val="FFFFFF"/>
                </a:solidFill>
                <a:latin typeface="Arial"/>
                <a:ea typeface="Arial"/>
                <a:cs typeface="Arial"/>
                <a:sym typeface="Arial"/>
              </a:defRPr>
            </a:lvl1pPr>
          </a:lstStyle>
          <a:p>
            <a:pPr/>
            <a:r>
              <a:t>1</a:t>
            </a:r>
          </a:p>
        </p:txBody>
      </p:sp>
      <p:sp>
        <p:nvSpPr>
          <p:cNvPr id="258" name="Line"/>
          <p:cNvSpPr/>
          <p:nvPr/>
        </p:nvSpPr>
        <p:spPr>
          <a:xfrm>
            <a:off x="1054320" y="12534160"/>
            <a:ext cx="22275360" cy="1"/>
          </a:xfrm>
          <a:prstGeom prst="line">
            <a:avLst/>
          </a:prstGeom>
          <a:ln w="25400">
            <a:solidFill>
              <a:srgbClr val="929292"/>
            </a:solidFill>
            <a:miter lim="400000"/>
          </a:ln>
        </p:spPr>
        <p:txBody>
          <a:bodyPr lIns="71437" tIns="71437" rIns="71437" bIns="71437" anchor="ctr"/>
          <a:lstStyle/>
          <a:p>
            <a:pPr algn="ctr" defTabSz="821531">
              <a:lnSpc>
                <a:spcPct val="100000"/>
              </a:lnSpc>
              <a:spcBef>
                <a:spcPts val="0"/>
              </a:spcBef>
              <a:defRPr b="1" sz="3000">
                <a:solidFill>
                  <a:srgbClr val="FFFFFF"/>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Rectangle"/>
          <p:cNvSpPr/>
          <p:nvPr/>
        </p:nvSpPr>
        <p:spPr>
          <a:xfrm>
            <a:off x="0" y="6215919"/>
            <a:ext cx="24384000" cy="5443693"/>
          </a:xfrm>
          <a:prstGeom prst="rect">
            <a:avLst/>
          </a:prstGeom>
          <a:solidFill>
            <a:srgbClr val="1F4C5D"/>
          </a:solidFill>
          <a:ln w="12700">
            <a:miter lim="400000"/>
          </a:ln>
        </p:spPr>
        <p:txBody>
          <a:bodyPr lIns="45719" rIns="45719" anchor="ctr"/>
          <a:lstStyle/>
          <a:p>
            <a:pPr algn="ctr" defTabSz="914400">
              <a:lnSpc>
                <a:spcPct val="100000"/>
              </a:lnSpc>
              <a:spcBef>
                <a:spcPts val="0"/>
              </a:spcBef>
              <a:defRPr sz="1800">
                <a:solidFill>
                  <a:srgbClr val="FFFFFF"/>
                </a:solidFill>
                <a:latin typeface="Arial"/>
                <a:ea typeface="Arial"/>
                <a:cs typeface="Arial"/>
                <a:sym typeface="Arial"/>
              </a:defRPr>
            </a:pPr>
          </a:p>
        </p:txBody>
      </p:sp>
      <p:grpSp>
        <p:nvGrpSpPr>
          <p:cNvPr id="267" name="Group"/>
          <p:cNvGrpSpPr/>
          <p:nvPr/>
        </p:nvGrpSpPr>
        <p:grpSpPr>
          <a:xfrm>
            <a:off x="1093809" y="5305566"/>
            <a:ext cx="6595674" cy="7264401"/>
            <a:chOff x="0" y="0"/>
            <a:chExt cx="6595673" cy="7264400"/>
          </a:xfrm>
        </p:grpSpPr>
        <p:sp>
          <p:nvSpPr>
            <p:cNvPr id="261" name="Rounded Rectangle"/>
            <p:cNvSpPr/>
            <p:nvPr/>
          </p:nvSpPr>
          <p:spPr>
            <a:xfrm>
              <a:off x="24841" y="591963"/>
              <a:ext cx="6189829" cy="6672438"/>
            </a:xfrm>
            <a:prstGeom prst="roundRect">
              <a:avLst>
                <a:gd name="adj" fmla="val 4316"/>
              </a:avLst>
            </a:prstGeom>
            <a:solidFill>
              <a:srgbClr val="F7F7F7"/>
            </a:solidFill>
            <a:ln w="25400" cap="flat">
              <a:solidFill>
                <a:srgbClr val="A6AAA9"/>
              </a:solidFill>
              <a:prstDash val="solid"/>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Calibri Light"/>
                  <a:ea typeface="Calibri Light"/>
                  <a:cs typeface="Calibri Light"/>
                  <a:sym typeface="Calibri Light"/>
                </a:defRPr>
              </a:pPr>
            </a:p>
          </p:txBody>
        </p:sp>
        <p:grpSp>
          <p:nvGrpSpPr>
            <p:cNvPr id="264" name="Group"/>
            <p:cNvGrpSpPr/>
            <p:nvPr/>
          </p:nvGrpSpPr>
          <p:grpSpPr>
            <a:xfrm>
              <a:off x="0" y="0"/>
              <a:ext cx="6595674" cy="1575419"/>
              <a:chOff x="0" y="0"/>
              <a:chExt cx="6595673" cy="1575418"/>
            </a:xfrm>
          </p:grpSpPr>
          <p:sp>
            <p:nvSpPr>
              <p:cNvPr id="262" name="Triangle"/>
              <p:cNvSpPr/>
              <p:nvPr/>
            </p:nvSpPr>
            <p:spPr>
              <a:xfrm rot="5400000">
                <a:off x="6057198" y="1040079"/>
                <a:ext cx="695599" cy="3750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Calibri Light"/>
                    <a:ea typeface="Calibri Light"/>
                    <a:cs typeface="Calibri Light"/>
                    <a:sym typeface="Calibri Light"/>
                  </a:defRPr>
                </a:pPr>
              </a:p>
            </p:txBody>
          </p:sp>
          <p:sp>
            <p:nvSpPr>
              <p:cNvPr id="263" name="Rectangle"/>
              <p:cNvSpPr/>
              <p:nvPr/>
            </p:nvSpPr>
            <p:spPr>
              <a:xfrm>
                <a:off x="0" y="0"/>
                <a:ext cx="6595674" cy="887103"/>
              </a:xfrm>
              <a:prstGeom prst="rect">
                <a:avLst/>
              </a:prstGeom>
              <a:solidFill>
                <a:srgbClr val="0A121F"/>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Calibri Light"/>
                    <a:ea typeface="Calibri Light"/>
                    <a:cs typeface="Calibri Light"/>
                    <a:sym typeface="Calibri Light"/>
                  </a:defRPr>
                </a:pPr>
              </a:p>
            </p:txBody>
          </p:sp>
        </p:grpSp>
        <p:sp>
          <p:nvSpPr>
            <p:cNvPr id="265" name="Text that summarizes the # 1 point.…"/>
            <p:cNvSpPr txBox="1"/>
            <p:nvPr/>
          </p:nvSpPr>
          <p:spPr>
            <a:xfrm>
              <a:off x="449190" y="1524581"/>
              <a:ext cx="5446474" cy="4992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defTabSz="914400">
                <a:lnSpc>
                  <a:spcPct val="100000"/>
                </a:lnSpc>
                <a:spcBef>
                  <a:spcPts val="0"/>
                </a:spcBef>
                <a:defRPr sz="3500">
                  <a:solidFill>
                    <a:srgbClr val="404040"/>
                  </a:solidFill>
                  <a:latin typeface="Arial"/>
                  <a:ea typeface="Arial"/>
                  <a:cs typeface="Arial"/>
                  <a:sym typeface="Arial"/>
                </a:defRPr>
              </a:pPr>
              <a:r>
                <a:t>Text that summarizes the # 1 point.</a:t>
              </a:r>
            </a:p>
            <a:p>
              <a:pPr defTabSz="914400">
                <a:lnSpc>
                  <a:spcPct val="100000"/>
                </a:lnSpc>
                <a:spcBef>
                  <a:spcPts val="0"/>
                </a:spcBef>
                <a:defRPr sz="3500">
                  <a:solidFill>
                    <a:srgbClr val="404040"/>
                  </a:solidFill>
                  <a:latin typeface="Arial"/>
                  <a:ea typeface="Arial"/>
                  <a:cs typeface="Arial"/>
                  <a:sym typeface="Arial"/>
                </a:defRPr>
              </a:pPr>
            </a:p>
            <a:p>
              <a:pPr defTabSz="914400">
                <a:lnSpc>
                  <a:spcPct val="100000"/>
                </a:lnSpc>
                <a:spcBef>
                  <a:spcPts val="0"/>
                </a:spcBef>
                <a:defRPr sz="3500">
                  <a:solidFill>
                    <a:srgbClr val="404040"/>
                  </a:solidFill>
                  <a:latin typeface="Arial"/>
                  <a:ea typeface="Arial"/>
                  <a:cs typeface="Arial"/>
                  <a:sym typeface="Arial"/>
                </a:defRPr>
              </a:pPr>
              <a:r>
                <a:t>More space for text here. And here.</a:t>
              </a:r>
            </a:p>
          </p:txBody>
        </p:sp>
        <p:sp>
          <p:nvSpPr>
            <p:cNvPr id="266" name="Point 1"/>
            <p:cNvSpPr txBox="1"/>
            <p:nvPr/>
          </p:nvSpPr>
          <p:spPr>
            <a:xfrm>
              <a:off x="517146" y="175819"/>
              <a:ext cx="2466995" cy="792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914400">
                <a:lnSpc>
                  <a:spcPct val="100000"/>
                </a:lnSpc>
                <a:spcBef>
                  <a:spcPts val="0"/>
                </a:spcBef>
                <a:defRPr b="1" sz="3000">
                  <a:solidFill>
                    <a:srgbClr val="FFFFFF"/>
                  </a:solidFill>
                  <a:latin typeface="Arial"/>
                  <a:ea typeface="Arial"/>
                  <a:cs typeface="Arial"/>
                  <a:sym typeface="Arial"/>
                </a:defRPr>
              </a:lvl1pPr>
            </a:lstStyle>
            <a:p>
              <a:pPr/>
              <a:r>
                <a:t>Point 1</a:t>
              </a:r>
            </a:p>
          </p:txBody>
        </p:sp>
      </p:grpSp>
      <p:sp>
        <p:nvSpPr>
          <p:cNvPr id="268" name="Results"/>
          <p:cNvSpPr txBox="1"/>
          <p:nvPr/>
        </p:nvSpPr>
        <p:spPr>
          <a:xfrm>
            <a:off x="1088921" y="1116138"/>
            <a:ext cx="2449390" cy="8587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b="1" sz="5000">
                <a:solidFill>
                  <a:srgbClr val="5E5E5E"/>
                </a:solidFill>
                <a:latin typeface="Arial"/>
                <a:ea typeface="Arial"/>
                <a:cs typeface="Arial"/>
                <a:sym typeface="Arial"/>
              </a:defRPr>
            </a:lvl1pPr>
          </a:lstStyle>
          <a:p>
            <a:pPr/>
            <a:r>
              <a:t>Results</a:t>
            </a:r>
          </a:p>
        </p:txBody>
      </p:sp>
      <p:sp>
        <p:nvSpPr>
          <p:cNvPr id="269" name="Line"/>
          <p:cNvSpPr/>
          <p:nvPr/>
        </p:nvSpPr>
        <p:spPr>
          <a:xfrm>
            <a:off x="1155920" y="2600474"/>
            <a:ext cx="5627228" cy="1"/>
          </a:xfrm>
          <a:prstGeom prst="line">
            <a:avLst/>
          </a:prstGeom>
          <a:ln w="25400">
            <a:solidFill>
              <a:srgbClr val="929292"/>
            </a:solidFill>
            <a:miter lim="400000"/>
          </a:ln>
        </p:spPr>
        <p:txBody>
          <a:bodyPr lIns="71437" tIns="71437" rIns="71437" bIns="71437" anchor="ctr"/>
          <a:lstStyle/>
          <a:p>
            <a:pPr algn="ctr" defTabSz="821531">
              <a:lnSpc>
                <a:spcPct val="100000"/>
              </a:lnSpc>
              <a:spcBef>
                <a:spcPts val="0"/>
              </a:spcBef>
              <a:defRPr b="1" sz="3000">
                <a:solidFill>
                  <a:srgbClr val="FFFFFF"/>
                </a:solidFill>
                <a:latin typeface="Arial"/>
                <a:ea typeface="Arial"/>
                <a:cs typeface="Arial"/>
                <a:sym typeface="Arial"/>
              </a:defRPr>
            </a:pPr>
          </a:p>
        </p:txBody>
      </p:sp>
      <p:sp>
        <p:nvSpPr>
          <p:cNvPr id="270" name="Use the boxes and icons below to illustrate things to like process steps, services, or strategies."/>
          <p:cNvSpPr txBox="1"/>
          <p:nvPr/>
        </p:nvSpPr>
        <p:spPr>
          <a:xfrm>
            <a:off x="1124374" y="2758403"/>
            <a:ext cx="21374225" cy="1959824"/>
          </a:xfrm>
          <a:prstGeom prst="rect">
            <a:avLst/>
          </a:prstGeom>
          <a:ln w="12700">
            <a:miter lim="400000"/>
          </a:ln>
          <a:extLst>
            <a:ext uri="{C572A759-6A51-4108-AA02-DFA0A04FC94B}">
              <ma14:wrappingTextBoxFlag xmlns:ma14="http://schemas.microsoft.com/office/mac/drawingml/2011/main" val="1"/>
            </a:ext>
          </a:extLst>
        </p:spPr>
        <p:txBody>
          <a:bodyPr lIns="42333" tIns="42333" rIns="42333" bIns="42333" anchor="ctr"/>
          <a:lstStyle>
            <a:lvl1pPr defTabSz="584200">
              <a:lnSpc>
                <a:spcPct val="100000"/>
              </a:lnSpc>
              <a:spcBef>
                <a:spcPts val="0"/>
              </a:spcBef>
              <a:defRPr sz="3500">
                <a:solidFill>
                  <a:srgbClr val="53585F"/>
                </a:solidFill>
                <a:latin typeface="Arial"/>
                <a:ea typeface="Arial"/>
                <a:cs typeface="Arial"/>
                <a:sym typeface="Arial"/>
              </a:defRPr>
            </a:lvl1pPr>
          </a:lstStyle>
          <a:p>
            <a:pPr/>
            <a:r>
              <a:t>Use the boxes and icons below to illustrate things to like process steps, services, or strategies.</a:t>
            </a:r>
          </a:p>
        </p:txBody>
      </p:sp>
      <p:grpSp>
        <p:nvGrpSpPr>
          <p:cNvPr id="277" name="Group"/>
          <p:cNvGrpSpPr/>
          <p:nvPr/>
        </p:nvGrpSpPr>
        <p:grpSpPr>
          <a:xfrm>
            <a:off x="8513650" y="5305566"/>
            <a:ext cx="6595674" cy="7264401"/>
            <a:chOff x="0" y="0"/>
            <a:chExt cx="6595673" cy="7264400"/>
          </a:xfrm>
        </p:grpSpPr>
        <p:sp>
          <p:nvSpPr>
            <p:cNvPr id="271" name="Rounded Rectangle"/>
            <p:cNvSpPr/>
            <p:nvPr/>
          </p:nvSpPr>
          <p:spPr>
            <a:xfrm>
              <a:off x="24841" y="591963"/>
              <a:ext cx="6189829" cy="6672438"/>
            </a:xfrm>
            <a:prstGeom prst="roundRect">
              <a:avLst>
                <a:gd name="adj" fmla="val 4316"/>
              </a:avLst>
            </a:prstGeom>
            <a:solidFill>
              <a:srgbClr val="F7F7F7"/>
            </a:solidFill>
            <a:ln w="25400" cap="flat">
              <a:solidFill>
                <a:srgbClr val="A6AAA9"/>
              </a:solidFill>
              <a:prstDash val="solid"/>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Calibri Light"/>
                  <a:ea typeface="Calibri Light"/>
                  <a:cs typeface="Calibri Light"/>
                  <a:sym typeface="Calibri Light"/>
                </a:defRPr>
              </a:pPr>
            </a:p>
          </p:txBody>
        </p:sp>
        <p:grpSp>
          <p:nvGrpSpPr>
            <p:cNvPr id="274" name="Group"/>
            <p:cNvGrpSpPr/>
            <p:nvPr/>
          </p:nvGrpSpPr>
          <p:grpSpPr>
            <a:xfrm>
              <a:off x="0" y="0"/>
              <a:ext cx="6595674" cy="1575419"/>
              <a:chOff x="0" y="0"/>
              <a:chExt cx="6595673" cy="1575418"/>
            </a:xfrm>
          </p:grpSpPr>
          <p:sp>
            <p:nvSpPr>
              <p:cNvPr id="272" name="Triangle"/>
              <p:cNvSpPr/>
              <p:nvPr/>
            </p:nvSpPr>
            <p:spPr>
              <a:xfrm rot="5400000">
                <a:off x="6057198" y="1040079"/>
                <a:ext cx="695599" cy="3750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Calibri Light"/>
                    <a:ea typeface="Calibri Light"/>
                    <a:cs typeface="Calibri Light"/>
                    <a:sym typeface="Calibri Light"/>
                  </a:defRPr>
                </a:pPr>
              </a:p>
            </p:txBody>
          </p:sp>
          <p:sp>
            <p:nvSpPr>
              <p:cNvPr id="273" name="Rectangle"/>
              <p:cNvSpPr/>
              <p:nvPr/>
            </p:nvSpPr>
            <p:spPr>
              <a:xfrm>
                <a:off x="0" y="0"/>
                <a:ext cx="6595674" cy="887103"/>
              </a:xfrm>
              <a:prstGeom prst="rect">
                <a:avLst/>
              </a:prstGeom>
              <a:solidFill>
                <a:srgbClr val="0A121F"/>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Calibri Light"/>
                    <a:ea typeface="Calibri Light"/>
                    <a:cs typeface="Calibri Light"/>
                    <a:sym typeface="Calibri Light"/>
                  </a:defRPr>
                </a:pPr>
              </a:p>
            </p:txBody>
          </p:sp>
        </p:grpSp>
        <p:sp>
          <p:nvSpPr>
            <p:cNvPr id="275" name="Text that summarizes the # 1 point.…"/>
            <p:cNvSpPr txBox="1"/>
            <p:nvPr/>
          </p:nvSpPr>
          <p:spPr>
            <a:xfrm>
              <a:off x="449190" y="1524581"/>
              <a:ext cx="5446474" cy="4992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defTabSz="914400">
                <a:lnSpc>
                  <a:spcPct val="100000"/>
                </a:lnSpc>
                <a:spcBef>
                  <a:spcPts val="0"/>
                </a:spcBef>
                <a:defRPr sz="3500">
                  <a:solidFill>
                    <a:srgbClr val="404040"/>
                  </a:solidFill>
                  <a:latin typeface="Arial"/>
                  <a:ea typeface="Arial"/>
                  <a:cs typeface="Arial"/>
                  <a:sym typeface="Arial"/>
                </a:defRPr>
              </a:pPr>
              <a:r>
                <a:t>Text that summarizes the # 1 point.</a:t>
              </a:r>
            </a:p>
            <a:p>
              <a:pPr defTabSz="914400">
                <a:lnSpc>
                  <a:spcPct val="100000"/>
                </a:lnSpc>
                <a:spcBef>
                  <a:spcPts val="0"/>
                </a:spcBef>
                <a:defRPr sz="3500">
                  <a:solidFill>
                    <a:srgbClr val="404040"/>
                  </a:solidFill>
                  <a:latin typeface="Arial"/>
                  <a:ea typeface="Arial"/>
                  <a:cs typeface="Arial"/>
                  <a:sym typeface="Arial"/>
                </a:defRPr>
              </a:pPr>
            </a:p>
            <a:p>
              <a:pPr defTabSz="914400">
                <a:lnSpc>
                  <a:spcPct val="100000"/>
                </a:lnSpc>
                <a:spcBef>
                  <a:spcPts val="0"/>
                </a:spcBef>
                <a:defRPr sz="3500">
                  <a:solidFill>
                    <a:srgbClr val="404040"/>
                  </a:solidFill>
                  <a:latin typeface="Arial"/>
                  <a:ea typeface="Arial"/>
                  <a:cs typeface="Arial"/>
                  <a:sym typeface="Arial"/>
                </a:defRPr>
              </a:pPr>
              <a:r>
                <a:t>More space for text here. And here.</a:t>
              </a:r>
            </a:p>
          </p:txBody>
        </p:sp>
        <p:sp>
          <p:nvSpPr>
            <p:cNvPr id="276" name="Point 2"/>
            <p:cNvSpPr txBox="1"/>
            <p:nvPr/>
          </p:nvSpPr>
          <p:spPr>
            <a:xfrm>
              <a:off x="517146" y="175819"/>
              <a:ext cx="2466995" cy="792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914400">
                <a:lnSpc>
                  <a:spcPct val="100000"/>
                </a:lnSpc>
                <a:spcBef>
                  <a:spcPts val="0"/>
                </a:spcBef>
                <a:defRPr b="1" sz="3000">
                  <a:solidFill>
                    <a:srgbClr val="FFFFFF"/>
                  </a:solidFill>
                  <a:latin typeface="Arial"/>
                  <a:ea typeface="Arial"/>
                  <a:cs typeface="Arial"/>
                  <a:sym typeface="Arial"/>
                </a:defRPr>
              </a:lvl1pPr>
            </a:lstStyle>
            <a:p>
              <a:pPr/>
              <a:r>
                <a:t>Point 2</a:t>
              </a:r>
            </a:p>
          </p:txBody>
        </p:sp>
      </p:grpSp>
      <p:grpSp>
        <p:nvGrpSpPr>
          <p:cNvPr id="284" name="Group"/>
          <p:cNvGrpSpPr/>
          <p:nvPr/>
        </p:nvGrpSpPr>
        <p:grpSpPr>
          <a:xfrm>
            <a:off x="15933491" y="5305566"/>
            <a:ext cx="6595674" cy="7264401"/>
            <a:chOff x="0" y="0"/>
            <a:chExt cx="6595673" cy="7264400"/>
          </a:xfrm>
        </p:grpSpPr>
        <p:sp>
          <p:nvSpPr>
            <p:cNvPr id="278" name="Rounded Rectangle"/>
            <p:cNvSpPr/>
            <p:nvPr/>
          </p:nvSpPr>
          <p:spPr>
            <a:xfrm>
              <a:off x="24841" y="591963"/>
              <a:ext cx="6189829" cy="6672438"/>
            </a:xfrm>
            <a:prstGeom prst="roundRect">
              <a:avLst>
                <a:gd name="adj" fmla="val 4316"/>
              </a:avLst>
            </a:prstGeom>
            <a:solidFill>
              <a:srgbClr val="F7F7F7"/>
            </a:solidFill>
            <a:ln w="25400" cap="flat">
              <a:solidFill>
                <a:srgbClr val="A6AAA9"/>
              </a:solidFill>
              <a:prstDash val="solid"/>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Calibri Light"/>
                  <a:ea typeface="Calibri Light"/>
                  <a:cs typeface="Calibri Light"/>
                  <a:sym typeface="Calibri Light"/>
                </a:defRPr>
              </a:pPr>
            </a:p>
          </p:txBody>
        </p:sp>
        <p:grpSp>
          <p:nvGrpSpPr>
            <p:cNvPr id="281" name="Group"/>
            <p:cNvGrpSpPr/>
            <p:nvPr/>
          </p:nvGrpSpPr>
          <p:grpSpPr>
            <a:xfrm>
              <a:off x="0" y="0"/>
              <a:ext cx="6595674" cy="1575419"/>
              <a:chOff x="0" y="0"/>
              <a:chExt cx="6595673" cy="1575418"/>
            </a:xfrm>
          </p:grpSpPr>
          <p:sp>
            <p:nvSpPr>
              <p:cNvPr id="279" name="Triangle"/>
              <p:cNvSpPr/>
              <p:nvPr/>
            </p:nvSpPr>
            <p:spPr>
              <a:xfrm rot="5400000">
                <a:off x="6057198" y="1040079"/>
                <a:ext cx="695599" cy="3750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262626"/>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Calibri Light"/>
                    <a:ea typeface="Calibri Light"/>
                    <a:cs typeface="Calibri Light"/>
                    <a:sym typeface="Calibri Light"/>
                  </a:defRPr>
                </a:pPr>
              </a:p>
            </p:txBody>
          </p:sp>
          <p:sp>
            <p:nvSpPr>
              <p:cNvPr id="280" name="Rectangle"/>
              <p:cNvSpPr/>
              <p:nvPr/>
            </p:nvSpPr>
            <p:spPr>
              <a:xfrm>
                <a:off x="0" y="0"/>
                <a:ext cx="6595674" cy="887103"/>
              </a:xfrm>
              <a:prstGeom prst="rect">
                <a:avLst/>
              </a:prstGeom>
              <a:solidFill>
                <a:srgbClr val="0A121F"/>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Calibri Light"/>
                    <a:ea typeface="Calibri Light"/>
                    <a:cs typeface="Calibri Light"/>
                    <a:sym typeface="Calibri Light"/>
                  </a:defRPr>
                </a:pPr>
              </a:p>
            </p:txBody>
          </p:sp>
        </p:grpSp>
        <p:sp>
          <p:nvSpPr>
            <p:cNvPr id="282" name="Text that summarizes the # 1 point.…"/>
            <p:cNvSpPr txBox="1"/>
            <p:nvPr/>
          </p:nvSpPr>
          <p:spPr>
            <a:xfrm>
              <a:off x="449190" y="1524581"/>
              <a:ext cx="5446474" cy="4992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defTabSz="914400">
                <a:lnSpc>
                  <a:spcPct val="100000"/>
                </a:lnSpc>
                <a:spcBef>
                  <a:spcPts val="0"/>
                </a:spcBef>
                <a:defRPr sz="3500">
                  <a:solidFill>
                    <a:srgbClr val="404040"/>
                  </a:solidFill>
                  <a:latin typeface="Arial"/>
                  <a:ea typeface="Arial"/>
                  <a:cs typeface="Arial"/>
                  <a:sym typeface="Arial"/>
                </a:defRPr>
              </a:pPr>
              <a:r>
                <a:t>Text that summarizes the # 1 point.</a:t>
              </a:r>
            </a:p>
            <a:p>
              <a:pPr defTabSz="914400">
                <a:lnSpc>
                  <a:spcPct val="100000"/>
                </a:lnSpc>
                <a:spcBef>
                  <a:spcPts val="0"/>
                </a:spcBef>
                <a:defRPr sz="3500">
                  <a:solidFill>
                    <a:srgbClr val="404040"/>
                  </a:solidFill>
                  <a:latin typeface="Arial"/>
                  <a:ea typeface="Arial"/>
                  <a:cs typeface="Arial"/>
                  <a:sym typeface="Arial"/>
                </a:defRPr>
              </a:pPr>
            </a:p>
            <a:p>
              <a:pPr defTabSz="914400">
                <a:lnSpc>
                  <a:spcPct val="100000"/>
                </a:lnSpc>
                <a:spcBef>
                  <a:spcPts val="0"/>
                </a:spcBef>
                <a:defRPr sz="3500">
                  <a:solidFill>
                    <a:srgbClr val="404040"/>
                  </a:solidFill>
                  <a:latin typeface="Arial"/>
                  <a:ea typeface="Arial"/>
                  <a:cs typeface="Arial"/>
                  <a:sym typeface="Arial"/>
                </a:defRPr>
              </a:pPr>
              <a:r>
                <a:t>More space for text here. And here.</a:t>
              </a:r>
            </a:p>
          </p:txBody>
        </p:sp>
        <p:sp>
          <p:nvSpPr>
            <p:cNvPr id="283" name="Point 3"/>
            <p:cNvSpPr txBox="1"/>
            <p:nvPr/>
          </p:nvSpPr>
          <p:spPr>
            <a:xfrm>
              <a:off x="517146" y="175819"/>
              <a:ext cx="2466995" cy="792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defTabSz="914400">
                <a:lnSpc>
                  <a:spcPct val="100000"/>
                </a:lnSpc>
                <a:spcBef>
                  <a:spcPts val="0"/>
                </a:spcBef>
                <a:defRPr b="1" sz="3000">
                  <a:solidFill>
                    <a:srgbClr val="FFFFFF"/>
                  </a:solidFill>
                  <a:latin typeface="Arial"/>
                  <a:ea typeface="Arial"/>
                  <a:cs typeface="Arial"/>
                  <a:sym typeface="Arial"/>
                </a:defRPr>
              </a:lvl1pPr>
            </a:lstStyle>
            <a:p>
              <a:pPr/>
              <a:r>
                <a:t>Point 3 </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