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lIns="71437" tIns="71437" rIns="71437" bIns="71437" anchor="b"/>
          <a:lstStyle>
            <a:lvl1pPr algn="ctr" defTabSz="821531">
              <a:lnSpc>
                <a:spcPct val="100000"/>
              </a:lnSpc>
              <a:defRPr sz="11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lIns="71437" tIns="71437" rIns="71437" bIns="71437"/>
          <a:lstStyle>
            <a:lvl1pPr marL="0" indent="0" algn="ctr" defTabSz="821531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 algn="ctr" defTabSz="821531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 algn="ctr" defTabSz="821531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 algn="ctr" defTabSz="821531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 algn="ctr" defTabSz="821531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</p:spPr>
        <p:txBody>
          <a:bodyPr lIns="71437" tIns="71437" rIns="71437" bIns="71437" anchor="t"/>
          <a:lstStyle>
            <a:lvl1pPr algn="ctr" defTabSz="821531">
              <a:defRPr sz="2200">
                <a:solidFill>
                  <a:srgbClr val="000000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</p:spPr>
        <p:txBody>
          <a:bodyPr lIns="71437" tIns="71437" rIns="71437" bIns="71437">
            <a:spAutoFit/>
          </a:bodyPr>
          <a:lstStyle>
            <a:lvl1pPr marL="0" indent="0" algn="ctr" defTabSz="821531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i="1" sz="3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4833937" y="5997575"/>
            <a:ext cx="14716126" cy="863601"/>
          </a:xfrm>
          <a:prstGeom prst="rect">
            <a:avLst/>
          </a:prstGeom>
        </p:spPr>
        <p:txBody>
          <a:bodyPr lIns="71437" tIns="71437" rIns="71437" bIns="71437" anchor="ctr">
            <a:spAutoFit/>
          </a:bodyPr>
          <a:lstStyle>
            <a:lvl1pPr marL="0" indent="0" algn="ctr" defTabSz="821531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</p:spPr>
        <p:txBody>
          <a:bodyPr lIns="71437" tIns="71437" rIns="71437" bIns="71437" anchor="t"/>
          <a:lstStyle>
            <a:lvl1pPr algn="ctr" defTabSz="821531">
              <a:defRPr sz="22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1712269" y="0"/>
            <a:ext cx="20959463" cy="1398389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</p:spPr>
        <p:txBody>
          <a:bodyPr lIns="71437" tIns="71437" rIns="71437" bIns="71437" anchor="t"/>
          <a:lstStyle>
            <a:lvl1pPr algn="ctr" defTabSz="821531">
              <a:defRPr sz="22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</p:spPr>
        <p:txBody>
          <a:bodyPr lIns="71437" tIns="71437" rIns="71437" bIns="71437" anchor="t"/>
          <a:lstStyle>
            <a:lvl1pPr algn="ctr" defTabSz="821531">
              <a:defRPr sz="22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sz="half" idx="13"/>
          </p:nvPr>
        </p:nvSpPr>
        <p:spPr>
          <a:xfrm>
            <a:off x="5329062" y="406546"/>
            <a:ext cx="13716003" cy="91487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 lIns="71437" tIns="71437" rIns="71437" bIns="71437" anchor="b"/>
          <a:lstStyle>
            <a:lvl1pPr algn="ctr" defTabSz="821531">
              <a:lnSpc>
                <a:spcPct val="100000"/>
              </a:lnSpc>
              <a:defRPr sz="11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</p:spPr>
        <p:txBody>
          <a:bodyPr lIns="71437" tIns="71437" rIns="71437" bIns="71437"/>
          <a:lstStyle>
            <a:lvl1pPr marL="0" indent="0" algn="ctr" defTabSz="821531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 algn="ctr" defTabSz="821531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 algn="ctr" defTabSz="821531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 algn="ctr" defTabSz="821531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 algn="ctr" defTabSz="821531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</p:spPr>
        <p:txBody>
          <a:bodyPr lIns="71437" tIns="71437" rIns="71437" bIns="71437" anchor="t"/>
          <a:lstStyle>
            <a:lvl1pPr algn="ctr" defTabSz="821531">
              <a:defRPr sz="22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 lIns="71437" tIns="71437" rIns="71437" bIns="71437"/>
          <a:lstStyle>
            <a:lvl1pPr algn="ctr" defTabSz="821531">
              <a:lnSpc>
                <a:spcPct val="100000"/>
              </a:lnSpc>
              <a:defRPr sz="11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</p:spPr>
        <p:txBody>
          <a:bodyPr lIns="71437" tIns="71437" rIns="71437" bIns="71437" anchor="t"/>
          <a:lstStyle>
            <a:lvl1pPr algn="ctr" defTabSz="821531">
              <a:defRPr sz="22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6231433" y="863203"/>
            <a:ext cx="17439681" cy="1162645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lIns="71437" tIns="71437" rIns="71437" bIns="71437" anchor="b"/>
          <a:lstStyle>
            <a:lvl1pPr algn="ctr" defTabSz="821531">
              <a:lnSpc>
                <a:spcPct val="100000"/>
              </a:lnSpc>
              <a:defRPr sz="8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</p:spPr>
        <p:txBody>
          <a:bodyPr lIns="71437" tIns="71437" rIns="71437" bIns="71437"/>
          <a:lstStyle>
            <a:lvl1pPr marL="0" indent="0" algn="ctr" defTabSz="821531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 algn="ctr" defTabSz="821531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 algn="ctr" defTabSz="821531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 algn="ctr" defTabSz="821531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 algn="ctr" defTabSz="821531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</p:spPr>
        <p:txBody>
          <a:bodyPr lIns="71437" tIns="71437" rIns="71437" bIns="71437" anchor="t"/>
          <a:lstStyle>
            <a:lvl1pPr algn="ctr" defTabSz="821531">
              <a:defRPr sz="22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</p:spPr>
        <p:txBody>
          <a:bodyPr lIns="71437" tIns="71437" rIns="71437" bIns="71437"/>
          <a:lstStyle>
            <a:lvl1pPr algn="ctr" defTabSz="821531">
              <a:lnSpc>
                <a:spcPct val="100000"/>
              </a:lnSpc>
              <a:defRPr sz="11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</p:spPr>
        <p:txBody>
          <a:bodyPr lIns="71437" tIns="71437" rIns="71437" bIns="71437" anchor="t"/>
          <a:lstStyle>
            <a:lvl1pPr algn="ctr" defTabSz="821531">
              <a:defRPr sz="22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</p:spPr>
        <p:txBody>
          <a:bodyPr lIns="71437" tIns="71437" rIns="71437" bIns="71437"/>
          <a:lstStyle>
            <a:lvl1pPr algn="ctr" defTabSz="821531">
              <a:lnSpc>
                <a:spcPct val="100000"/>
              </a:lnSpc>
              <a:defRPr sz="11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</p:spPr>
        <p:txBody>
          <a:bodyPr lIns="71437" tIns="71437" rIns="71437" bIns="71437" anchor="ctr"/>
          <a:lstStyle>
            <a:lvl1pPr marL="611187" indent="-611187" defTabSz="821531">
              <a:lnSpc>
                <a:spcPct val="100000"/>
              </a:lnSpc>
              <a:spcBef>
                <a:spcPts val="5900"/>
              </a:spcBef>
              <a:buSzPct val="145000"/>
              <a:buFontTx/>
              <a:defRPr sz="44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1055687" indent="-611187" defTabSz="821531">
              <a:lnSpc>
                <a:spcPct val="100000"/>
              </a:lnSpc>
              <a:spcBef>
                <a:spcPts val="5900"/>
              </a:spcBef>
              <a:buSzPct val="145000"/>
              <a:buFontTx/>
              <a:defRPr sz="44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500187" indent="-611187" defTabSz="821531">
              <a:lnSpc>
                <a:spcPct val="100000"/>
              </a:lnSpc>
              <a:spcBef>
                <a:spcPts val="5900"/>
              </a:spcBef>
              <a:buSzPct val="145000"/>
              <a:buFontTx/>
              <a:defRPr sz="44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944687" indent="-611187" defTabSz="821531">
              <a:lnSpc>
                <a:spcPct val="100000"/>
              </a:lnSpc>
              <a:spcBef>
                <a:spcPts val="5900"/>
              </a:spcBef>
              <a:buSzPct val="145000"/>
              <a:buFontTx/>
              <a:defRPr sz="44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389187" indent="-611187" defTabSz="821531">
              <a:lnSpc>
                <a:spcPct val="100000"/>
              </a:lnSpc>
              <a:spcBef>
                <a:spcPts val="5900"/>
              </a:spcBef>
              <a:buSzPct val="145000"/>
              <a:buFontTx/>
              <a:defRPr sz="44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</p:spPr>
        <p:txBody>
          <a:bodyPr lIns="71437" tIns="71437" rIns="71437" bIns="71437" anchor="t"/>
          <a:lstStyle>
            <a:lvl1pPr algn="ctr" defTabSz="821531">
              <a:defRPr sz="22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8794253" y="3637358"/>
            <a:ext cx="13260587" cy="884039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</p:spPr>
        <p:txBody>
          <a:bodyPr lIns="71437" tIns="71437" rIns="71437" bIns="71437"/>
          <a:lstStyle>
            <a:lvl1pPr algn="ctr" defTabSz="821531">
              <a:lnSpc>
                <a:spcPct val="100000"/>
              </a:lnSpc>
              <a:defRPr sz="11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quarter" idx="1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</p:spPr>
        <p:txBody>
          <a:bodyPr lIns="71437" tIns="71437" rIns="71437" bIns="71437" anchor="ctr"/>
          <a:lstStyle>
            <a:lvl1pPr marL="465364" indent="-465364" defTabSz="821531">
              <a:lnSpc>
                <a:spcPct val="100000"/>
              </a:lnSpc>
              <a:spcBef>
                <a:spcPts val="4500"/>
              </a:spcBef>
              <a:buSzPct val="145000"/>
              <a:buFontTx/>
              <a:defRPr sz="38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08264" indent="-465364" defTabSz="821531">
              <a:lnSpc>
                <a:spcPct val="100000"/>
              </a:lnSpc>
              <a:spcBef>
                <a:spcPts val="4500"/>
              </a:spcBef>
              <a:buSzPct val="145000"/>
              <a:buFontTx/>
              <a:defRPr sz="38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51164" indent="-465364" defTabSz="821531">
              <a:lnSpc>
                <a:spcPct val="100000"/>
              </a:lnSpc>
              <a:spcBef>
                <a:spcPts val="4500"/>
              </a:spcBef>
              <a:buSzPct val="145000"/>
              <a:buFontTx/>
              <a:defRPr sz="38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494064" indent="-465364" defTabSz="821531">
              <a:lnSpc>
                <a:spcPct val="100000"/>
              </a:lnSpc>
              <a:spcBef>
                <a:spcPts val="4500"/>
              </a:spcBef>
              <a:buSzPct val="145000"/>
              <a:buFontTx/>
              <a:defRPr sz="38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36964" indent="-465364" defTabSz="821531">
              <a:lnSpc>
                <a:spcPct val="100000"/>
              </a:lnSpc>
              <a:spcBef>
                <a:spcPts val="4500"/>
              </a:spcBef>
              <a:buSzPct val="145000"/>
              <a:buFontTx/>
              <a:defRPr sz="38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3076"/>
          </a:xfrm>
          <a:prstGeom prst="rect">
            <a:avLst/>
          </a:prstGeom>
        </p:spPr>
        <p:txBody>
          <a:bodyPr lIns="71437" tIns="71437" rIns="71437" bIns="71437" anchor="t"/>
          <a:lstStyle>
            <a:lvl1pPr algn="ctr" defTabSz="821531">
              <a:defRPr sz="2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 lIns="71437" tIns="71437" rIns="71437" bIns="71437" anchor="ctr"/>
          <a:lstStyle>
            <a:lvl1pPr marL="611187" indent="-611187" defTabSz="821531">
              <a:lnSpc>
                <a:spcPct val="100000"/>
              </a:lnSpc>
              <a:spcBef>
                <a:spcPts val="5900"/>
              </a:spcBef>
              <a:buSzPct val="145000"/>
              <a:buFontTx/>
              <a:defRPr sz="44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1055687" indent="-611187" defTabSz="821531">
              <a:lnSpc>
                <a:spcPct val="100000"/>
              </a:lnSpc>
              <a:spcBef>
                <a:spcPts val="5900"/>
              </a:spcBef>
              <a:buSzPct val="145000"/>
              <a:buFontTx/>
              <a:defRPr sz="44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500187" indent="-611187" defTabSz="821531">
              <a:lnSpc>
                <a:spcPct val="100000"/>
              </a:lnSpc>
              <a:spcBef>
                <a:spcPts val="5900"/>
              </a:spcBef>
              <a:buSzPct val="145000"/>
              <a:buFontTx/>
              <a:defRPr sz="44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944687" indent="-611187" defTabSz="821531">
              <a:lnSpc>
                <a:spcPct val="100000"/>
              </a:lnSpc>
              <a:spcBef>
                <a:spcPts val="5900"/>
              </a:spcBef>
              <a:buSzPct val="145000"/>
              <a:buFontTx/>
              <a:defRPr sz="44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389187" indent="-611187" defTabSz="821531">
              <a:lnSpc>
                <a:spcPct val="100000"/>
              </a:lnSpc>
              <a:spcBef>
                <a:spcPts val="5900"/>
              </a:spcBef>
              <a:buSzPct val="145000"/>
              <a:buFontTx/>
              <a:defRPr sz="44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</p:spPr>
        <p:txBody>
          <a:bodyPr lIns="71437" tIns="71437" rIns="71437" bIns="71437" anchor="t"/>
          <a:lstStyle>
            <a:lvl1pPr algn="ctr" defTabSz="821531">
              <a:defRPr sz="22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12442031" y="7072312"/>
            <a:ext cx="8514489" cy="567928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12192000" y="1250156"/>
            <a:ext cx="8251032" cy="55006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91704" y="1250156"/>
            <a:ext cx="16850320" cy="1123354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</p:spPr>
        <p:txBody>
          <a:bodyPr lIns="71437" tIns="71437" rIns="71437" bIns="71437" anchor="t"/>
          <a:lstStyle>
            <a:lvl1pPr algn="ctr" defTabSz="821531">
              <a:defRPr sz="22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76400" y="730250"/>
            <a:ext cx="21031200" cy="2651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7" tIns="91437" rIns="91437" bIns="91437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7" tIns="91437" rIns="91437" bIns="91437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22203056" y="12835872"/>
            <a:ext cx="504544" cy="483906"/>
          </a:xfrm>
          <a:prstGeom prst="rect">
            <a:avLst/>
          </a:prstGeom>
          <a:ln w="12700">
            <a:miter lim="400000"/>
          </a:ln>
        </p:spPr>
        <p:txBody>
          <a:bodyPr wrap="none" lIns="91437" tIns="91437" rIns="91437" bIns="91437" anchor="ctr">
            <a:spAutoFit/>
          </a:bodyPr>
          <a:lstStyle>
            <a:lvl1pPr algn="r" defTabSz="1828800">
              <a:defRPr b="0"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l" defTabSz="18288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8288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8288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8288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8288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8288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8288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8288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8288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457200" marR="0" indent="-457200" algn="l" defTabSz="182880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990600" marR="0" indent="-533400" algn="l" defTabSz="182880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554477" marR="0" indent="-640077" algn="l" defTabSz="182880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2082800" marR="0" indent="-711200" algn="l" defTabSz="182880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540000" marR="0" indent="-711200" algn="l" defTabSz="182880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997200" marR="0" indent="-711200" algn="l" defTabSz="182880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454400" marR="0" indent="-711200" algn="l" defTabSz="182880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911600" marR="0" indent="-711200" algn="l" defTabSz="182880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368800" marR="0" indent="-711200" algn="l" defTabSz="182880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18288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18288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18288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18288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18288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18288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18288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18288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18288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pptpop.com/" TargetMode="Externa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s://clemencelepers.gumroad.com/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Brought to you by PPTPOP, the blog for next-level presentation advice and templates."/>
          <p:cNvSpPr txBox="1"/>
          <p:nvPr/>
        </p:nvSpPr>
        <p:spPr>
          <a:xfrm>
            <a:off x="7241916" y="5051825"/>
            <a:ext cx="9900168" cy="3663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7" tIns="91437" rIns="91437" bIns="91437">
            <a:spAutoFit/>
          </a:bodyPr>
          <a:lstStyle/>
          <a:p>
            <a:pPr defTabSz="914400">
              <a:defRPr b="0" sz="6000">
                <a:latin typeface="Arial"/>
                <a:ea typeface="Arial"/>
                <a:cs typeface="Arial"/>
                <a:sym typeface="Arial"/>
              </a:defRPr>
            </a:pPr>
            <a:r>
              <a:t>Brought to you by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PPTPOP</a:t>
            </a:r>
            <a:r>
              <a:t>, the blog for next-level presentation advice and templates.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Circle"/>
          <p:cNvSpPr/>
          <p:nvPr/>
        </p:nvSpPr>
        <p:spPr>
          <a:xfrm>
            <a:off x="2998373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23" name="Circle"/>
          <p:cNvSpPr/>
          <p:nvPr/>
        </p:nvSpPr>
        <p:spPr>
          <a:xfrm>
            <a:off x="12375184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428" name="Group"/>
          <p:cNvGrpSpPr/>
          <p:nvPr/>
        </p:nvGrpSpPr>
        <p:grpSpPr>
          <a:xfrm>
            <a:off x="12449151" y="4248770"/>
            <a:ext cx="6535035" cy="5355409"/>
            <a:chOff x="0" y="0"/>
            <a:chExt cx="6535033" cy="5355408"/>
          </a:xfrm>
        </p:grpSpPr>
        <p:sp>
          <p:nvSpPr>
            <p:cNvPr id="424" name="Shape"/>
            <p:cNvSpPr/>
            <p:nvPr/>
          </p:nvSpPr>
          <p:spPr>
            <a:xfrm rot="20471829">
              <a:off x="3132334" y="375578"/>
              <a:ext cx="2913254" cy="3519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82" fill="norm" stroke="1" extrusionOk="0">
                  <a:moveTo>
                    <a:pt x="89" y="20689"/>
                  </a:moveTo>
                  <a:lnTo>
                    <a:pt x="845" y="20481"/>
                  </a:lnTo>
                  <a:cubicBezTo>
                    <a:pt x="1183" y="20600"/>
                    <a:pt x="1508" y="20744"/>
                    <a:pt x="1813" y="20912"/>
                  </a:cubicBezTo>
                  <a:cubicBezTo>
                    <a:pt x="2166" y="21106"/>
                    <a:pt x="2492" y="21331"/>
                    <a:pt x="2785" y="21582"/>
                  </a:cubicBezTo>
                  <a:lnTo>
                    <a:pt x="17709" y="21511"/>
                  </a:lnTo>
                  <a:cubicBezTo>
                    <a:pt x="18594" y="21443"/>
                    <a:pt x="19285" y="20878"/>
                    <a:pt x="19362" y="20159"/>
                  </a:cubicBezTo>
                  <a:cubicBezTo>
                    <a:pt x="19426" y="19561"/>
                    <a:pt x="19040" y="18983"/>
                    <a:pt x="18384" y="18694"/>
                  </a:cubicBezTo>
                  <a:cubicBezTo>
                    <a:pt x="19337" y="18613"/>
                    <a:pt x="20077" y="18000"/>
                    <a:pt x="20159" y="17225"/>
                  </a:cubicBezTo>
                  <a:cubicBezTo>
                    <a:pt x="20233" y="16522"/>
                    <a:pt x="19742" y="15851"/>
                    <a:pt x="18940" y="15561"/>
                  </a:cubicBezTo>
                  <a:cubicBezTo>
                    <a:pt x="19924" y="15528"/>
                    <a:pt x="20716" y="14917"/>
                    <a:pt x="20804" y="14122"/>
                  </a:cubicBezTo>
                  <a:cubicBezTo>
                    <a:pt x="20882" y="13420"/>
                    <a:pt x="20382" y="12751"/>
                    <a:pt x="19574" y="12477"/>
                  </a:cubicBezTo>
                  <a:cubicBezTo>
                    <a:pt x="20762" y="12399"/>
                    <a:pt x="21600" y="11520"/>
                    <a:pt x="21402" y="10562"/>
                  </a:cubicBezTo>
                  <a:cubicBezTo>
                    <a:pt x="21296" y="10049"/>
                    <a:pt x="20883" y="9607"/>
                    <a:pt x="20301" y="9384"/>
                  </a:cubicBezTo>
                  <a:lnTo>
                    <a:pt x="10444" y="9334"/>
                  </a:lnTo>
                  <a:cubicBezTo>
                    <a:pt x="11427" y="7107"/>
                    <a:pt x="11530" y="4672"/>
                    <a:pt x="10739" y="2366"/>
                  </a:cubicBezTo>
                  <a:cubicBezTo>
                    <a:pt x="10509" y="1696"/>
                    <a:pt x="10204" y="1044"/>
                    <a:pt x="9830" y="417"/>
                  </a:cubicBezTo>
                  <a:cubicBezTo>
                    <a:pt x="9425" y="131"/>
                    <a:pt x="8903" y="-18"/>
                    <a:pt x="8373" y="2"/>
                  </a:cubicBezTo>
                  <a:cubicBezTo>
                    <a:pt x="7884" y="20"/>
                    <a:pt x="7424" y="182"/>
                    <a:pt x="7076" y="456"/>
                  </a:cubicBezTo>
                  <a:cubicBezTo>
                    <a:pt x="6964" y="2890"/>
                    <a:pt x="6223" y="5267"/>
                    <a:pt x="4900" y="7434"/>
                  </a:cubicBezTo>
                  <a:cubicBezTo>
                    <a:pt x="4177" y="8619"/>
                    <a:pt x="3286" y="9729"/>
                    <a:pt x="2245" y="10743"/>
                  </a:cubicBezTo>
                  <a:lnTo>
                    <a:pt x="0" y="11945"/>
                  </a:lnTo>
                  <a:lnTo>
                    <a:pt x="89" y="20689"/>
                  </a:lnTo>
                  <a:close/>
                </a:path>
              </a:pathLst>
            </a:custGeom>
            <a:solidFill>
              <a:srgbClr val="EEC09D"/>
            </a:solidFill>
            <a:ln w="12700" cap="flat">
              <a:noFill/>
              <a:miter lim="400000"/>
            </a:ln>
            <a:effectLst/>
          </p:spPr>
          <p:txBody>
            <a:bodyPr wrap="square" lIns="17363" tIns="17363" rIns="17363" bIns="17363" numCol="1" anchor="ctr">
              <a:noAutofit/>
            </a:bodyPr>
            <a:lstStyle/>
            <a:p>
              <a:pPr defTabSz="876300">
                <a:defRPr b="0" sz="158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grpSp>
          <p:nvGrpSpPr>
            <p:cNvPr id="427" name="Group"/>
            <p:cNvGrpSpPr/>
            <p:nvPr/>
          </p:nvGrpSpPr>
          <p:grpSpPr>
            <a:xfrm>
              <a:off x="-1" y="2552652"/>
              <a:ext cx="3920545" cy="2802757"/>
              <a:chOff x="0" y="0"/>
              <a:chExt cx="3920543" cy="2802756"/>
            </a:xfrm>
          </p:grpSpPr>
          <p:sp>
            <p:nvSpPr>
              <p:cNvPr id="425" name="Shape"/>
              <p:cNvSpPr/>
              <p:nvPr/>
            </p:nvSpPr>
            <p:spPr>
              <a:xfrm>
                <a:off x="1409158" y="35708"/>
                <a:ext cx="2511386" cy="24497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46" y="4620"/>
                    </a:moveTo>
                    <a:lnTo>
                      <a:pt x="16354" y="0"/>
                    </a:lnTo>
                    <a:lnTo>
                      <a:pt x="21600" y="14923"/>
                    </a:lnTo>
                    <a:lnTo>
                      <a:pt x="0" y="21600"/>
                    </a:lnTo>
                    <a:lnTo>
                      <a:pt x="46" y="4620"/>
                    </a:lnTo>
                    <a:close/>
                  </a:path>
                </a:pathLst>
              </a:custGeom>
              <a:solidFill>
                <a:srgbClr val="FDA9B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7363" tIns="17363" rIns="17363" bIns="17363" numCol="1" anchor="ctr">
                <a:noAutofit/>
              </a:bodyPr>
              <a:lstStyle/>
              <a:p>
                <a:pPr defTabSz="876300">
                  <a:defRPr b="0" sz="158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426" name="Shape"/>
              <p:cNvSpPr/>
              <p:nvPr/>
            </p:nvSpPr>
            <p:spPr>
              <a:xfrm>
                <a:off x="0" y="0"/>
                <a:ext cx="3727120" cy="28027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6547"/>
                    </a:moveTo>
                    <a:lnTo>
                      <a:pt x="17713" y="0"/>
                    </a:lnTo>
                    <a:lnTo>
                      <a:pt x="20717" y="11545"/>
                    </a:lnTo>
                    <a:lnTo>
                      <a:pt x="16197" y="14546"/>
                    </a:lnTo>
                    <a:lnTo>
                      <a:pt x="21332" y="13482"/>
                    </a:lnTo>
                    <a:lnTo>
                      <a:pt x="21600" y="14546"/>
                    </a:lnTo>
                    <a:lnTo>
                      <a:pt x="5782" y="21600"/>
                    </a:lnTo>
                    <a:cubicBezTo>
                      <a:pt x="4277" y="19411"/>
                      <a:pt x="3010" y="16954"/>
                      <a:pt x="2016" y="14299"/>
                    </a:cubicBezTo>
                    <a:cubicBezTo>
                      <a:pt x="1096" y="11841"/>
                      <a:pt x="418" y="9236"/>
                      <a:pt x="0" y="6547"/>
                    </a:cubicBezTo>
                    <a:close/>
                  </a:path>
                </a:pathLst>
              </a:custGeom>
              <a:solidFill>
                <a:srgbClr val="2B35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7363" tIns="17363" rIns="17363" bIns="17363" numCol="1" anchor="ctr">
                <a:noAutofit/>
              </a:bodyPr>
              <a:lstStyle/>
              <a:p>
                <a:pPr defTabSz="876300">
                  <a:defRPr b="0" sz="158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</p:grpSp>
      </p:grpSp>
      <p:grpSp>
        <p:nvGrpSpPr>
          <p:cNvPr id="438" name="Group"/>
          <p:cNvGrpSpPr/>
          <p:nvPr/>
        </p:nvGrpSpPr>
        <p:grpSpPr>
          <a:xfrm>
            <a:off x="5153507" y="4297723"/>
            <a:ext cx="3750098" cy="5120555"/>
            <a:chOff x="0" y="0"/>
            <a:chExt cx="3750097" cy="5120554"/>
          </a:xfrm>
        </p:grpSpPr>
        <p:grpSp>
          <p:nvGrpSpPr>
            <p:cNvPr id="431" name="Group 4"/>
            <p:cNvGrpSpPr/>
            <p:nvPr/>
          </p:nvGrpSpPr>
          <p:grpSpPr>
            <a:xfrm>
              <a:off x="0" y="0"/>
              <a:ext cx="3750098" cy="5120555"/>
              <a:chOff x="0" y="0"/>
              <a:chExt cx="3750097" cy="5120554"/>
            </a:xfrm>
          </p:grpSpPr>
          <p:sp>
            <p:nvSpPr>
              <p:cNvPr id="429" name="Freeform 23"/>
              <p:cNvSpPr/>
              <p:nvPr/>
            </p:nvSpPr>
            <p:spPr>
              <a:xfrm rot="16200000">
                <a:off x="-685230" y="685229"/>
                <a:ext cx="5120555" cy="37500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21600" y="21600"/>
                    </a:lnTo>
                    <a:lnTo>
                      <a:pt x="2757" y="21600"/>
                    </a:lnTo>
                    <a:lnTo>
                      <a:pt x="0" y="17624"/>
                    </a:ln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14400">
                  <a:defRPr b="0"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430" name="Right Triangle 24"/>
              <p:cNvSpPr/>
              <p:nvPr/>
            </p:nvSpPr>
            <p:spPr>
              <a:xfrm rot="5400000">
                <a:off x="3059006" y="4429461"/>
                <a:ext cx="691836" cy="6903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DBD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14400">
                  <a:defRPr b="0"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432" name="Rectangle 29"/>
            <p:cNvSpPr/>
            <p:nvPr/>
          </p:nvSpPr>
          <p:spPr>
            <a:xfrm>
              <a:off x="549178" y="1469892"/>
              <a:ext cx="2651741" cy="308284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grpSp>
          <p:nvGrpSpPr>
            <p:cNvPr id="436" name="Group 11"/>
            <p:cNvGrpSpPr/>
            <p:nvPr/>
          </p:nvGrpSpPr>
          <p:grpSpPr>
            <a:xfrm>
              <a:off x="862382" y="2103818"/>
              <a:ext cx="2091436" cy="2073237"/>
              <a:chOff x="-262" y="0"/>
              <a:chExt cx="2091435" cy="2073235"/>
            </a:xfrm>
          </p:grpSpPr>
          <p:sp>
            <p:nvSpPr>
              <p:cNvPr id="433" name="Pie 10"/>
              <p:cNvSpPr/>
              <p:nvPr/>
            </p:nvSpPr>
            <p:spPr>
              <a:xfrm>
                <a:off x="-263" y="90554"/>
                <a:ext cx="1752790" cy="19826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07" h="20569" fill="norm" stroke="1" extrusionOk="0">
                    <a:moveTo>
                      <a:pt x="20007" y="17449"/>
                    </a:moveTo>
                    <a:cubicBezTo>
                      <a:pt x="16049" y="21061"/>
                      <a:pt x="9821" y="21600"/>
                      <a:pt x="5182" y="18735"/>
                    </a:cubicBezTo>
                    <a:cubicBezTo>
                      <a:pt x="-105" y="15469"/>
                      <a:pt x="-1593" y="8985"/>
                      <a:pt x="1867" y="4117"/>
                    </a:cubicBezTo>
                    <a:cubicBezTo>
                      <a:pt x="3217" y="2217"/>
                      <a:pt x="5213" y="762"/>
                      <a:pt x="7556" y="0"/>
                    </a:cubicBezTo>
                    <a:lnTo>
                      <a:pt x="11567" y="9919"/>
                    </a:lnTo>
                    <a:lnTo>
                      <a:pt x="20007" y="17449"/>
                    </a:lnTo>
                    <a:close/>
                  </a:path>
                </a:pathLst>
              </a:custGeom>
              <a:solidFill>
                <a:srgbClr val="414CA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14400">
                  <a:defRPr b="0"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434" name="Pie 31"/>
              <p:cNvSpPr/>
              <p:nvPr/>
            </p:nvSpPr>
            <p:spPr>
              <a:xfrm>
                <a:off x="750599" y="0"/>
                <a:ext cx="1266197" cy="9570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422" fill="norm" stroke="1" extrusionOk="0">
                    <a:moveTo>
                      <a:pt x="0" y="1230"/>
                    </a:moveTo>
                    <a:cubicBezTo>
                      <a:pt x="5420" y="-1178"/>
                      <a:pt x="11318" y="26"/>
                      <a:pt x="15772" y="4163"/>
                    </a:cubicBezTo>
                    <a:cubicBezTo>
                      <a:pt x="18572" y="6764"/>
                      <a:pt x="20657" y="10419"/>
                      <a:pt x="21600" y="14667"/>
                    </a:cubicBezTo>
                    <a:lnTo>
                      <a:pt x="5290" y="20422"/>
                    </a:lnTo>
                    <a:lnTo>
                      <a:pt x="0" y="1230"/>
                    </a:lnTo>
                    <a:close/>
                  </a:path>
                </a:pathLst>
              </a:custGeom>
              <a:solidFill>
                <a:srgbClr val="4CD78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14400">
                  <a:defRPr b="0"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435" name="Pie 32"/>
              <p:cNvSpPr/>
              <p:nvPr/>
            </p:nvSpPr>
            <p:spPr>
              <a:xfrm>
                <a:off x="1070705" y="756407"/>
                <a:ext cx="1020468" cy="9480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29" h="21600" fill="norm" stroke="1" extrusionOk="0">
                    <a:moveTo>
                      <a:pt x="20576" y="0"/>
                    </a:moveTo>
                    <a:lnTo>
                      <a:pt x="20576" y="0"/>
                    </a:lnTo>
                    <a:cubicBezTo>
                      <a:pt x="21360" y="2776"/>
                      <a:pt x="21600" y="5669"/>
                      <a:pt x="21310" y="8502"/>
                    </a:cubicBezTo>
                    <a:cubicBezTo>
                      <a:pt x="20800" y="13475"/>
                      <a:pt x="18694" y="18118"/>
                      <a:pt x="15327" y="21600"/>
                    </a:cubicBezTo>
                    <a:lnTo>
                      <a:pt x="0" y="5992"/>
                    </a:lnTo>
                    <a:lnTo>
                      <a:pt x="20576" y="0"/>
                    </a:lnTo>
                    <a:close/>
                  </a:path>
                </a:pathLst>
              </a:custGeom>
              <a:solidFill>
                <a:srgbClr val="FDA9B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14400">
                  <a:defRPr b="0"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437" name="Rectangle 29"/>
            <p:cNvSpPr/>
            <p:nvPr/>
          </p:nvSpPr>
          <p:spPr>
            <a:xfrm>
              <a:off x="549178" y="1026879"/>
              <a:ext cx="2651741" cy="308284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Circle"/>
          <p:cNvSpPr/>
          <p:nvPr/>
        </p:nvSpPr>
        <p:spPr>
          <a:xfrm>
            <a:off x="2998373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1" name="Circle"/>
          <p:cNvSpPr/>
          <p:nvPr/>
        </p:nvSpPr>
        <p:spPr>
          <a:xfrm>
            <a:off x="12375184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448" name="Group"/>
          <p:cNvGrpSpPr/>
          <p:nvPr/>
        </p:nvGrpSpPr>
        <p:grpSpPr>
          <a:xfrm>
            <a:off x="5332008" y="5740448"/>
            <a:ext cx="3393095" cy="2106271"/>
            <a:chOff x="0" y="0"/>
            <a:chExt cx="3393094" cy="2106270"/>
          </a:xfrm>
        </p:grpSpPr>
        <p:sp>
          <p:nvSpPr>
            <p:cNvPr id="442" name="Freeform 126"/>
            <p:cNvSpPr/>
            <p:nvPr/>
          </p:nvSpPr>
          <p:spPr>
            <a:xfrm>
              <a:off x="0" y="0"/>
              <a:ext cx="3393095" cy="233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0" y="21600"/>
                    <a:pt x="0" y="21600"/>
                    <a:pt x="0" y="21600"/>
                  </a:cubicBezTo>
                  <a:cubicBezTo>
                    <a:pt x="0" y="5945"/>
                    <a:pt x="0" y="5945"/>
                    <a:pt x="0" y="5945"/>
                  </a:cubicBezTo>
                  <a:cubicBezTo>
                    <a:pt x="0" y="2576"/>
                    <a:pt x="93" y="0"/>
                    <a:pt x="214" y="0"/>
                  </a:cubicBezTo>
                  <a:cubicBezTo>
                    <a:pt x="21386" y="0"/>
                    <a:pt x="21386" y="0"/>
                    <a:pt x="21386" y="0"/>
                  </a:cubicBezTo>
                  <a:cubicBezTo>
                    <a:pt x="21507" y="0"/>
                    <a:pt x="21600" y="2576"/>
                    <a:pt x="21600" y="5945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6878A9"/>
            </a:solidFill>
            <a:ln w="12700" cap="flat">
              <a:noFill/>
              <a:miter lim="400000"/>
            </a:ln>
            <a:effectLst/>
          </p:spPr>
          <p:txBody>
            <a:bodyPr wrap="square" lIns="16255" tIns="16255" rIns="16255" bIns="16255" numCol="1" anchor="t">
              <a:noAutofit/>
            </a:bodyPr>
            <a:lstStyle/>
            <a:p>
              <a:pPr algn="l" defTabSz="338666">
                <a:defRPr b="0" sz="1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443" name="Freeform 127"/>
            <p:cNvSpPr/>
            <p:nvPr/>
          </p:nvSpPr>
          <p:spPr>
            <a:xfrm>
              <a:off x="0" y="234392"/>
              <a:ext cx="3393095" cy="1871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315" y="21600"/>
                  </a:moveTo>
                  <a:cubicBezTo>
                    <a:pt x="285" y="21600"/>
                    <a:pt x="285" y="21600"/>
                    <a:pt x="285" y="21600"/>
                  </a:cubicBezTo>
                  <a:cubicBezTo>
                    <a:pt x="128" y="21600"/>
                    <a:pt x="0" y="21401"/>
                    <a:pt x="0" y="2114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1600" y="21146"/>
                    <a:pt x="21600" y="21146"/>
                    <a:pt x="21600" y="21146"/>
                  </a:cubicBezTo>
                  <a:cubicBezTo>
                    <a:pt x="21600" y="21401"/>
                    <a:pt x="21472" y="21600"/>
                    <a:pt x="21315" y="21600"/>
                  </a:cubicBezTo>
                  <a:close/>
                </a:path>
              </a:pathLst>
            </a:custGeom>
            <a:solidFill>
              <a:srgbClr val="E0E0E0"/>
            </a:solidFill>
            <a:ln w="12700" cap="flat">
              <a:noFill/>
              <a:miter lim="400000"/>
            </a:ln>
            <a:effectLst/>
          </p:spPr>
          <p:txBody>
            <a:bodyPr wrap="square" lIns="16255" tIns="16255" rIns="16255" bIns="16255" numCol="1" anchor="t">
              <a:noAutofit/>
            </a:bodyPr>
            <a:lstStyle/>
            <a:p>
              <a:pPr algn="l" defTabSz="338666">
                <a:defRPr b="0" sz="1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grpSp>
          <p:nvGrpSpPr>
            <p:cNvPr id="447" name="Group"/>
            <p:cNvGrpSpPr/>
            <p:nvPr/>
          </p:nvGrpSpPr>
          <p:grpSpPr>
            <a:xfrm>
              <a:off x="142013" y="63284"/>
              <a:ext cx="441253" cy="107169"/>
              <a:chOff x="0" y="0"/>
              <a:chExt cx="441251" cy="107167"/>
            </a:xfrm>
          </p:grpSpPr>
          <p:sp>
            <p:nvSpPr>
              <p:cNvPr id="444" name="Oval 128"/>
              <p:cNvSpPr/>
              <p:nvPr/>
            </p:nvSpPr>
            <p:spPr>
              <a:xfrm>
                <a:off x="-1" y="-1"/>
                <a:ext cx="107725" cy="107169"/>
              </a:xfrm>
              <a:prstGeom prst="ellipse">
                <a:avLst/>
              </a:prstGeom>
              <a:solidFill>
                <a:srgbClr val="85D65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6255" tIns="16255" rIns="16255" bIns="16255" numCol="1" anchor="t">
                <a:noAutofit/>
              </a:bodyPr>
              <a:lstStyle/>
              <a:p>
                <a:pPr algn="l" defTabSz="338666">
                  <a:defRPr b="0" sz="1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445" name="Oval 129"/>
              <p:cNvSpPr/>
              <p:nvPr/>
            </p:nvSpPr>
            <p:spPr>
              <a:xfrm>
                <a:off x="163655" y="-1"/>
                <a:ext cx="107724" cy="107169"/>
              </a:xfrm>
              <a:prstGeom prst="ellipse">
                <a:avLst/>
              </a:prstGeom>
              <a:solidFill>
                <a:srgbClr val="EA67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6255" tIns="16255" rIns="16255" bIns="16255" numCol="1" anchor="t">
                <a:noAutofit/>
              </a:bodyPr>
              <a:lstStyle/>
              <a:p>
                <a:pPr algn="l" defTabSz="338666">
                  <a:defRPr b="0" sz="1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446" name="Oval 130"/>
              <p:cNvSpPr/>
              <p:nvPr/>
            </p:nvSpPr>
            <p:spPr>
              <a:xfrm>
                <a:off x="331455" y="-1"/>
                <a:ext cx="109797" cy="107169"/>
              </a:xfrm>
              <a:prstGeom prst="ellipse">
                <a:avLst/>
              </a:prstGeom>
              <a:solidFill>
                <a:srgbClr val="FBB03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6255" tIns="16255" rIns="16255" bIns="16255" numCol="1" anchor="t">
                <a:noAutofit/>
              </a:bodyPr>
              <a:lstStyle/>
              <a:p>
                <a:pPr algn="l" defTabSz="338666">
                  <a:defRPr b="0" sz="1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</p:grpSp>
      <p:grpSp>
        <p:nvGrpSpPr>
          <p:cNvPr id="462" name="Group"/>
          <p:cNvGrpSpPr/>
          <p:nvPr/>
        </p:nvGrpSpPr>
        <p:grpSpPr>
          <a:xfrm>
            <a:off x="14337515" y="5415183"/>
            <a:ext cx="4135705" cy="2885633"/>
            <a:chOff x="0" y="0"/>
            <a:chExt cx="4135704" cy="2885632"/>
          </a:xfrm>
        </p:grpSpPr>
        <p:grpSp>
          <p:nvGrpSpPr>
            <p:cNvPr id="453" name="Group"/>
            <p:cNvGrpSpPr/>
            <p:nvPr/>
          </p:nvGrpSpPr>
          <p:grpSpPr>
            <a:xfrm>
              <a:off x="0" y="-1"/>
              <a:ext cx="4135705" cy="2885634"/>
              <a:chOff x="0" y="0"/>
              <a:chExt cx="4135704" cy="2885632"/>
            </a:xfrm>
          </p:grpSpPr>
          <p:sp>
            <p:nvSpPr>
              <p:cNvPr id="449" name="Rounded Rectangle"/>
              <p:cNvSpPr/>
              <p:nvPr/>
            </p:nvSpPr>
            <p:spPr>
              <a:xfrm>
                <a:off x="0" y="0"/>
                <a:ext cx="4135705" cy="2466438"/>
              </a:xfrm>
              <a:prstGeom prst="roundRect">
                <a:avLst>
                  <a:gd name="adj" fmla="val 5159"/>
                </a:avLst>
              </a:prstGeom>
              <a:solidFill>
                <a:srgbClr val="282E3B"/>
              </a:solidFill>
              <a:ln w="12700" cap="flat">
                <a:noFill/>
                <a:miter lim="400000"/>
              </a:ln>
              <a:effectLst>
                <a:outerShdw sx="100000" sy="100000" kx="0" ky="0" algn="b" rotWithShape="0" blurRad="0" dist="0" dir="5400000">
                  <a:srgbClr val="000000">
                    <a:alpha val="50000"/>
                  </a:srgbClr>
                </a:outerShdw>
              </a:effectLst>
            </p:spPr>
            <p:txBody>
              <a:bodyPr wrap="square" lIns="17363" tIns="17363" rIns="17363" bIns="17363" numCol="1" anchor="ctr">
                <a:noAutofit/>
              </a:bodyPr>
              <a:lstStyle/>
              <a:p>
                <a:pPr defTabSz="876300">
                  <a:defRPr b="0" sz="180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450" name="Rectangle"/>
              <p:cNvSpPr/>
              <p:nvPr/>
            </p:nvSpPr>
            <p:spPr>
              <a:xfrm>
                <a:off x="151337" y="158999"/>
                <a:ext cx="3822402" cy="2148439"/>
              </a:xfrm>
              <a:prstGeom prst="rect">
                <a:avLst/>
              </a:prstGeom>
              <a:solidFill>
                <a:srgbClr val="56677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97527">
                  <a:defRPr b="0"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451" name="Shape"/>
              <p:cNvSpPr/>
              <p:nvPr/>
            </p:nvSpPr>
            <p:spPr>
              <a:xfrm>
                <a:off x="1567465" y="2467293"/>
                <a:ext cx="1035655" cy="4045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019" y="0"/>
                    </a:moveTo>
                    <a:lnTo>
                      <a:pt x="0" y="21600"/>
                    </a:lnTo>
                    <a:lnTo>
                      <a:pt x="21600" y="21363"/>
                    </a:lnTo>
                    <a:lnTo>
                      <a:pt x="18866" y="2"/>
                    </a:lnTo>
                    <a:lnTo>
                      <a:pt x="2019" y="0"/>
                    </a:lnTo>
                    <a:close/>
                  </a:path>
                </a:pathLst>
              </a:custGeom>
              <a:solidFill>
                <a:srgbClr val="D8DBE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7363" tIns="17363" rIns="17363" bIns="17363" numCol="1" anchor="ctr">
                <a:noAutofit/>
              </a:bodyPr>
              <a:lstStyle/>
              <a:p>
                <a:pPr defTabSz="876300">
                  <a:defRPr b="0" sz="158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452" name="Rounded Rectangle"/>
              <p:cNvSpPr/>
              <p:nvPr/>
            </p:nvSpPr>
            <p:spPr>
              <a:xfrm>
                <a:off x="1169682" y="2787246"/>
                <a:ext cx="1801458" cy="98387"/>
              </a:xfrm>
              <a:prstGeom prst="roundRect">
                <a:avLst>
                  <a:gd name="adj" fmla="val 50000"/>
                </a:avLst>
              </a:prstGeom>
              <a:solidFill>
                <a:srgbClr val="D8DBE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7363" tIns="17363" rIns="17363" bIns="17363" numCol="1" anchor="ctr">
                <a:noAutofit/>
              </a:bodyPr>
              <a:lstStyle/>
              <a:p>
                <a:pPr defTabSz="876300">
                  <a:defRPr b="0" sz="180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</p:grpSp>
        <p:grpSp>
          <p:nvGrpSpPr>
            <p:cNvPr id="461" name="Group"/>
            <p:cNvGrpSpPr/>
            <p:nvPr/>
          </p:nvGrpSpPr>
          <p:grpSpPr>
            <a:xfrm>
              <a:off x="152184" y="1039374"/>
              <a:ext cx="3821115" cy="1270314"/>
              <a:chOff x="0" y="0"/>
              <a:chExt cx="3821113" cy="1270312"/>
            </a:xfrm>
          </p:grpSpPr>
          <p:grpSp>
            <p:nvGrpSpPr>
              <p:cNvPr id="458" name="Group"/>
              <p:cNvGrpSpPr/>
              <p:nvPr/>
            </p:nvGrpSpPr>
            <p:grpSpPr>
              <a:xfrm>
                <a:off x="0" y="0"/>
                <a:ext cx="3821114" cy="1270313"/>
                <a:chOff x="0" y="0"/>
                <a:chExt cx="3821113" cy="1270312"/>
              </a:xfrm>
            </p:grpSpPr>
            <p:sp>
              <p:nvSpPr>
                <p:cNvPr id="454" name="Shape"/>
                <p:cNvSpPr/>
                <p:nvPr/>
              </p:nvSpPr>
              <p:spPr>
                <a:xfrm>
                  <a:off x="0" y="0"/>
                  <a:ext cx="3821114" cy="1270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1495"/>
                      </a:moveTo>
                      <a:cubicBezTo>
                        <a:pt x="445" y="18279"/>
                        <a:pt x="1450" y="16079"/>
                        <a:pt x="2603" y="15795"/>
                      </a:cubicBezTo>
                      <a:cubicBezTo>
                        <a:pt x="4599" y="15306"/>
                        <a:pt x="6430" y="20749"/>
                        <a:pt x="8379" y="18764"/>
                      </a:cubicBezTo>
                      <a:cubicBezTo>
                        <a:pt x="10256" y="16854"/>
                        <a:pt x="10773" y="9183"/>
                        <a:pt x="12674" y="7419"/>
                      </a:cubicBezTo>
                      <a:cubicBezTo>
                        <a:pt x="14222" y="5984"/>
                        <a:pt x="15706" y="9351"/>
                        <a:pt x="17288" y="9749"/>
                      </a:cubicBezTo>
                      <a:cubicBezTo>
                        <a:pt x="19338" y="10264"/>
                        <a:pt x="21191" y="6073"/>
                        <a:pt x="21600" y="0"/>
                      </a:cubicBezTo>
                      <a:lnTo>
                        <a:pt x="21596" y="21600"/>
                      </a:lnTo>
                      <a:lnTo>
                        <a:pt x="0" y="21495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414CA7"/>
                    </a:gs>
                    <a:gs pos="100000">
                      <a:srgbClr val="6374FF"/>
                    </a:gs>
                  </a:gsLst>
                  <a:lin ang="541083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33337" tIns="33337" rIns="33337" bIns="33337" numCol="1" anchor="ctr">
                  <a:noAutofit/>
                </a:bodyPr>
                <a:lstStyle/>
                <a:p>
                  <a:pPr defTabSz="584200">
                    <a:defRPr b="0" sz="10600"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</a:p>
              </p:txBody>
            </p:sp>
            <p:sp>
              <p:nvSpPr>
                <p:cNvPr id="455" name="Circle"/>
                <p:cNvSpPr/>
                <p:nvPr/>
              </p:nvSpPr>
              <p:spPr>
                <a:xfrm>
                  <a:off x="420743" y="890317"/>
                  <a:ext cx="78453" cy="78453"/>
                </a:xfrm>
                <a:prstGeom prst="ellipse">
                  <a:avLst/>
                </a:prstGeom>
                <a:solidFill>
                  <a:srgbClr val="79D9F9"/>
                </a:solidFill>
                <a:ln w="12700" cap="flat">
                  <a:solidFill>
                    <a:srgbClr val="3898BF"/>
                  </a:solidFill>
                  <a:prstDash val="solid"/>
                  <a:miter lim="400000"/>
                </a:ln>
                <a:effectLst>
                  <a:outerShdw sx="100000" sy="100000" kx="0" ky="0" algn="b" rotWithShape="0" blurRad="12700" dist="0" dir="540000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33337" tIns="33337" rIns="33337" bIns="33337" numCol="1" anchor="ctr">
                  <a:noAutofit/>
                </a:bodyPr>
                <a:lstStyle/>
                <a:p>
                  <a:pPr defTabSz="584200">
                    <a:defRPr b="0" sz="1200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</a:p>
              </p:txBody>
            </p:sp>
            <p:sp>
              <p:nvSpPr>
                <p:cNvPr id="456" name="Circle"/>
                <p:cNvSpPr/>
                <p:nvPr/>
              </p:nvSpPr>
              <p:spPr>
                <a:xfrm>
                  <a:off x="2288415" y="383436"/>
                  <a:ext cx="78453" cy="78452"/>
                </a:xfrm>
                <a:prstGeom prst="ellipse">
                  <a:avLst/>
                </a:prstGeom>
                <a:solidFill>
                  <a:srgbClr val="79D9F9"/>
                </a:solidFill>
                <a:ln w="12700" cap="flat">
                  <a:solidFill>
                    <a:srgbClr val="3898BF"/>
                  </a:solidFill>
                  <a:prstDash val="solid"/>
                  <a:miter lim="400000"/>
                </a:ln>
                <a:effectLst>
                  <a:outerShdw sx="100000" sy="100000" kx="0" ky="0" algn="b" rotWithShape="0" blurRad="12700" dist="0" dir="540000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33337" tIns="33337" rIns="33337" bIns="33337" numCol="1" anchor="ctr">
                  <a:noAutofit/>
                </a:bodyPr>
                <a:lstStyle/>
                <a:p>
                  <a:pPr defTabSz="584200">
                    <a:defRPr b="0" sz="1200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</a:p>
              </p:txBody>
            </p:sp>
            <p:sp>
              <p:nvSpPr>
                <p:cNvPr id="457" name="Circle"/>
                <p:cNvSpPr/>
                <p:nvPr/>
              </p:nvSpPr>
              <p:spPr>
                <a:xfrm>
                  <a:off x="3711799" y="152414"/>
                  <a:ext cx="78452" cy="78452"/>
                </a:xfrm>
                <a:prstGeom prst="ellipse">
                  <a:avLst/>
                </a:prstGeom>
                <a:solidFill>
                  <a:srgbClr val="79D9F9"/>
                </a:solidFill>
                <a:ln w="12700" cap="flat">
                  <a:solidFill>
                    <a:srgbClr val="3898BF"/>
                  </a:solidFill>
                  <a:prstDash val="solid"/>
                  <a:miter lim="400000"/>
                </a:ln>
                <a:effectLst>
                  <a:outerShdw sx="100000" sy="100000" kx="0" ky="0" algn="b" rotWithShape="0" blurRad="12700" dist="0" dir="540000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33337" tIns="33337" rIns="33337" bIns="33337" numCol="1" anchor="ctr">
                  <a:noAutofit/>
                </a:bodyPr>
                <a:lstStyle/>
                <a:p>
                  <a:pPr defTabSz="584200">
                    <a:defRPr b="0" sz="1200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</a:p>
              </p:txBody>
            </p:sp>
          </p:grpSp>
          <p:sp>
            <p:nvSpPr>
              <p:cNvPr id="459" name="Circle"/>
              <p:cNvSpPr/>
              <p:nvPr/>
            </p:nvSpPr>
            <p:spPr>
              <a:xfrm>
                <a:off x="1394486" y="1085294"/>
                <a:ext cx="78452" cy="78452"/>
              </a:xfrm>
              <a:prstGeom prst="ellipse">
                <a:avLst/>
              </a:prstGeom>
              <a:solidFill>
                <a:srgbClr val="79D9F9"/>
              </a:solidFill>
              <a:ln w="12700" cap="flat">
                <a:solidFill>
                  <a:srgbClr val="3898BF"/>
                </a:solidFill>
                <a:prstDash val="solid"/>
                <a:miter lim="400000"/>
              </a:ln>
              <a:effectLst>
                <a:outerShdw sx="100000" sy="100000" kx="0" ky="0" algn="b" rotWithShape="0" blurRad="12700" dist="0" dir="5400000">
                  <a:srgbClr val="000000">
                    <a:alpha val="50000"/>
                  </a:srgbClr>
                </a:outerShdw>
              </a:effectLst>
            </p:spPr>
            <p:txBody>
              <a:bodyPr wrap="square" lIns="33337" tIns="33337" rIns="33337" bIns="33337" numCol="1" anchor="ctr">
                <a:noAutofit/>
              </a:bodyPr>
              <a:lstStyle/>
              <a:p>
                <a:pPr defTabSz="584200">
                  <a:defRPr b="0" sz="120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460" name="Circle"/>
              <p:cNvSpPr/>
              <p:nvPr/>
            </p:nvSpPr>
            <p:spPr>
              <a:xfrm>
                <a:off x="3170927" y="526619"/>
                <a:ext cx="78453" cy="78452"/>
              </a:xfrm>
              <a:prstGeom prst="ellipse">
                <a:avLst/>
              </a:prstGeom>
              <a:solidFill>
                <a:srgbClr val="79D9F9"/>
              </a:solidFill>
              <a:ln w="12700" cap="flat">
                <a:solidFill>
                  <a:srgbClr val="3898BF"/>
                </a:solidFill>
                <a:prstDash val="solid"/>
                <a:miter lim="400000"/>
              </a:ln>
              <a:effectLst>
                <a:outerShdw sx="100000" sy="100000" kx="0" ky="0" algn="b" rotWithShape="0" blurRad="12700" dist="0" dir="5400000">
                  <a:srgbClr val="000000">
                    <a:alpha val="50000"/>
                  </a:srgbClr>
                </a:outerShdw>
              </a:effectLst>
            </p:spPr>
            <p:txBody>
              <a:bodyPr wrap="square" lIns="33337" tIns="33337" rIns="33337" bIns="33337" numCol="1" anchor="ctr">
                <a:noAutofit/>
              </a:bodyPr>
              <a:lstStyle/>
              <a:p>
                <a:pPr defTabSz="584200">
                  <a:defRPr b="0" sz="120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</p:grpSp>
      </p:grpSp>
      <p:grpSp>
        <p:nvGrpSpPr>
          <p:cNvPr id="472" name="Group"/>
          <p:cNvGrpSpPr/>
          <p:nvPr/>
        </p:nvGrpSpPr>
        <p:grpSpPr>
          <a:xfrm>
            <a:off x="5971734" y="6417663"/>
            <a:ext cx="2113643" cy="904766"/>
            <a:chOff x="0" y="0"/>
            <a:chExt cx="2113641" cy="904764"/>
          </a:xfrm>
        </p:grpSpPr>
        <p:sp>
          <p:nvSpPr>
            <p:cNvPr id="463" name="Line"/>
            <p:cNvSpPr/>
            <p:nvPr/>
          </p:nvSpPr>
          <p:spPr>
            <a:xfrm>
              <a:off x="63499" y="274486"/>
              <a:ext cx="358560" cy="560243"/>
            </a:xfrm>
            <a:prstGeom prst="line">
              <a:avLst/>
            </a:prstGeom>
            <a:solidFill>
              <a:srgbClr val="F2F2F2"/>
            </a:solidFill>
            <a:ln w="25400" cap="flat">
              <a:solidFill>
                <a:srgbClr val="5F70F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 flipV="1">
              <a:off x="394705" y="70037"/>
              <a:ext cx="457626" cy="764690"/>
            </a:xfrm>
            <a:prstGeom prst="line">
              <a:avLst/>
            </a:prstGeom>
            <a:solidFill>
              <a:srgbClr val="F2F2F2"/>
            </a:solidFill>
            <a:ln w="25400" cap="flat">
              <a:solidFill>
                <a:srgbClr val="5F70F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852331" y="74738"/>
              <a:ext cx="501986" cy="479866"/>
            </a:xfrm>
            <a:prstGeom prst="line">
              <a:avLst/>
            </a:prstGeom>
            <a:solidFill>
              <a:srgbClr val="F2F2F2"/>
            </a:solidFill>
            <a:ln w="25400" cap="flat">
              <a:solidFill>
                <a:srgbClr val="5F70F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 flipH="1">
              <a:off x="1375279" y="199931"/>
              <a:ext cx="663333" cy="352993"/>
            </a:xfrm>
            <a:prstGeom prst="line">
              <a:avLst/>
            </a:prstGeom>
            <a:solidFill>
              <a:srgbClr val="F2F2F2"/>
            </a:solidFill>
            <a:ln w="25400" cap="flat">
              <a:solidFill>
                <a:srgbClr val="5F70F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467" name="Circle"/>
            <p:cNvSpPr/>
            <p:nvPr/>
          </p:nvSpPr>
          <p:spPr>
            <a:xfrm>
              <a:off x="0" y="194447"/>
              <a:ext cx="127000" cy="127001"/>
            </a:xfrm>
            <a:prstGeom prst="ellipse">
              <a:avLst/>
            </a:prstGeom>
            <a:solidFill>
              <a:srgbClr val="414CA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468" name="Circle"/>
            <p:cNvSpPr/>
            <p:nvPr/>
          </p:nvSpPr>
          <p:spPr>
            <a:xfrm>
              <a:off x="788832" y="0"/>
              <a:ext cx="127001" cy="127000"/>
            </a:xfrm>
            <a:prstGeom prst="ellipse">
              <a:avLst/>
            </a:prstGeom>
            <a:solidFill>
              <a:srgbClr val="414CA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469" name="Circle"/>
            <p:cNvSpPr/>
            <p:nvPr/>
          </p:nvSpPr>
          <p:spPr>
            <a:xfrm>
              <a:off x="1290818" y="484558"/>
              <a:ext cx="127001" cy="127001"/>
            </a:xfrm>
            <a:prstGeom prst="ellipse">
              <a:avLst/>
            </a:prstGeom>
            <a:solidFill>
              <a:srgbClr val="414CA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470" name="Circle"/>
            <p:cNvSpPr/>
            <p:nvPr/>
          </p:nvSpPr>
          <p:spPr>
            <a:xfrm>
              <a:off x="1986641" y="133538"/>
              <a:ext cx="127001" cy="127001"/>
            </a:xfrm>
            <a:prstGeom prst="ellipse">
              <a:avLst/>
            </a:prstGeom>
            <a:solidFill>
              <a:srgbClr val="414CA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471" name="Circle"/>
            <p:cNvSpPr/>
            <p:nvPr/>
          </p:nvSpPr>
          <p:spPr>
            <a:xfrm>
              <a:off x="331206" y="777764"/>
              <a:ext cx="127001" cy="127001"/>
            </a:xfrm>
            <a:prstGeom prst="ellipse">
              <a:avLst/>
            </a:prstGeom>
            <a:solidFill>
              <a:srgbClr val="414CA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Circle"/>
          <p:cNvSpPr/>
          <p:nvPr/>
        </p:nvSpPr>
        <p:spPr>
          <a:xfrm>
            <a:off x="12375184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486" name="Group"/>
          <p:cNvGrpSpPr/>
          <p:nvPr/>
        </p:nvGrpSpPr>
        <p:grpSpPr>
          <a:xfrm>
            <a:off x="13918947" y="3504792"/>
            <a:ext cx="5303694" cy="6124618"/>
            <a:chOff x="0" y="27"/>
            <a:chExt cx="5303693" cy="6124616"/>
          </a:xfrm>
        </p:grpSpPr>
        <p:grpSp>
          <p:nvGrpSpPr>
            <p:cNvPr id="484" name="Group"/>
            <p:cNvGrpSpPr/>
            <p:nvPr/>
          </p:nvGrpSpPr>
          <p:grpSpPr>
            <a:xfrm rot="360000">
              <a:off x="209757" y="1833613"/>
              <a:ext cx="4436283" cy="4070321"/>
              <a:chOff x="0" y="0"/>
              <a:chExt cx="4436281" cy="4070320"/>
            </a:xfrm>
          </p:grpSpPr>
          <p:grpSp>
            <p:nvGrpSpPr>
              <p:cNvPr id="478" name="Group"/>
              <p:cNvGrpSpPr/>
              <p:nvPr/>
            </p:nvGrpSpPr>
            <p:grpSpPr>
              <a:xfrm>
                <a:off x="-1" y="0"/>
                <a:ext cx="4436283" cy="4070321"/>
                <a:chOff x="0" y="0"/>
                <a:chExt cx="4436281" cy="4070320"/>
              </a:xfrm>
            </p:grpSpPr>
            <p:sp>
              <p:nvSpPr>
                <p:cNvPr id="475" name="Shape"/>
                <p:cNvSpPr/>
                <p:nvPr/>
              </p:nvSpPr>
              <p:spPr>
                <a:xfrm>
                  <a:off x="434730" y="0"/>
                  <a:ext cx="3583901" cy="407032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0661" fill="norm" stroke="1" extrusionOk="0">
                      <a:moveTo>
                        <a:pt x="7261" y="18865"/>
                      </a:moveTo>
                      <a:lnTo>
                        <a:pt x="7272" y="20661"/>
                      </a:lnTo>
                      <a:lnTo>
                        <a:pt x="13145" y="20649"/>
                      </a:lnTo>
                      <a:lnTo>
                        <a:pt x="13077" y="18962"/>
                      </a:lnTo>
                      <a:cubicBezTo>
                        <a:pt x="14970" y="18770"/>
                        <a:pt x="16763" y="18143"/>
                        <a:pt x="18260" y="17147"/>
                      </a:cubicBezTo>
                      <a:cubicBezTo>
                        <a:pt x="19788" y="16131"/>
                        <a:pt x="20946" y="14772"/>
                        <a:pt x="21600" y="13227"/>
                      </a:cubicBezTo>
                      <a:lnTo>
                        <a:pt x="21472" y="4708"/>
                      </a:lnTo>
                      <a:cubicBezTo>
                        <a:pt x="19891" y="2715"/>
                        <a:pt x="17550" y="1236"/>
                        <a:pt x="14836" y="514"/>
                      </a:cubicBezTo>
                      <a:cubicBezTo>
                        <a:pt x="9373" y="-939"/>
                        <a:pt x="3421" y="757"/>
                        <a:pt x="128" y="4706"/>
                      </a:cubicBezTo>
                      <a:lnTo>
                        <a:pt x="0" y="13267"/>
                      </a:lnTo>
                      <a:cubicBezTo>
                        <a:pt x="459" y="15101"/>
                        <a:pt x="1757" y="16708"/>
                        <a:pt x="3611" y="17743"/>
                      </a:cubicBezTo>
                      <a:cubicBezTo>
                        <a:pt x="4706" y="18354"/>
                        <a:pt x="5956" y="18738"/>
                        <a:pt x="7261" y="18865"/>
                      </a:cubicBezTo>
                      <a:close/>
                    </a:path>
                  </a:pathLst>
                </a:custGeom>
                <a:solidFill>
                  <a:srgbClr val="E1B48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>
                    <a:defRPr b="0"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</a:p>
              </p:txBody>
            </p:sp>
            <p:sp>
              <p:nvSpPr>
                <p:cNvPr id="476" name="Shape"/>
                <p:cNvSpPr/>
                <p:nvPr/>
              </p:nvSpPr>
              <p:spPr>
                <a:xfrm flipH="1">
                  <a:off x="0" y="1733758"/>
                  <a:ext cx="452315" cy="87276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119" h="21496" fill="norm" stroke="1" extrusionOk="0">
                      <a:moveTo>
                        <a:pt x="0" y="11"/>
                      </a:moveTo>
                      <a:lnTo>
                        <a:pt x="616" y="21496"/>
                      </a:lnTo>
                      <a:cubicBezTo>
                        <a:pt x="6738" y="21320"/>
                        <a:pt x="12434" y="19786"/>
                        <a:pt x="16295" y="17273"/>
                      </a:cubicBezTo>
                      <a:cubicBezTo>
                        <a:pt x="19907" y="14921"/>
                        <a:pt x="21600" y="11908"/>
                        <a:pt x="21000" y="8898"/>
                      </a:cubicBezTo>
                      <a:cubicBezTo>
                        <a:pt x="20127" y="6283"/>
                        <a:pt x="17454" y="3931"/>
                        <a:pt x="13494" y="2293"/>
                      </a:cubicBezTo>
                      <a:cubicBezTo>
                        <a:pt x="9658" y="706"/>
                        <a:pt x="4871" y="-104"/>
                        <a:pt x="0" y="11"/>
                      </a:cubicBezTo>
                      <a:close/>
                    </a:path>
                  </a:pathLst>
                </a:custGeom>
                <a:solidFill>
                  <a:srgbClr val="E1B58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>
                    <a:defRPr b="0"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</a:p>
              </p:txBody>
            </p:sp>
            <p:sp>
              <p:nvSpPr>
                <p:cNvPr id="477" name="Shape"/>
                <p:cNvSpPr/>
                <p:nvPr/>
              </p:nvSpPr>
              <p:spPr>
                <a:xfrm>
                  <a:off x="3983967" y="1733758"/>
                  <a:ext cx="452315" cy="87276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119" h="21496" fill="norm" stroke="1" extrusionOk="0">
                      <a:moveTo>
                        <a:pt x="0" y="11"/>
                      </a:moveTo>
                      <a:lnTo>
                        <a:pt x="616" y="21496"/>
                      </a:lnTo>
                      <a:cubicBezTo>
                        <a:pt x="6738" y="21320"/>
                        <a:pt x="12434" y="19786"/>
                        <a:pt x="16295" y="17273"/>
                      </a:cubicBezTo>
                      <a:cubicBezTo>
                        <a:pt x="19907" y="14921"/>
                        <a:pt x="21600" y="11908"/>
                        <a:pt x="21000" y="8898"/>
                      </a:cubicBezTo>
                      <a:cubicBezTo>
                        <a:pt x="20127" y="6283"/>
                        <a:pt x="17454" y="3931"/>
                        <a:pt x="13494" y="2293"/>
                      </a:cubicBezTo>
                      <a:cubicBezTo>
                        <a:pt x="9658" y="706"/>
                        <a:pt x="4871" y="-104"/>
                        <a:pt x="0" y="11"/>
                      </a:cubicBezTo>
                      <a:close/>
                    </a:path>
                  </a:pathLst>
                </a:custGeom>
                <a:solidFill>
                  <a:srgbClr val="E1B58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>
                    <a:defRPr b="0"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</a:p>
              </p:txBody>
            </p:sp>
          </p:grpSp>
          <p:sp>
            <p:nvSpPr>
              <p:cNvPr id="479" name="Oval"/>
              <p:cNvSpPr/>
              <p:nvPr/>
            </p:nvSpPr>
            <p:spPr>
              <a:xfrm>
                <a:off x="1785095" y="1834092"/>
                <a:ext cx="317501" cy="3810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>
                  <a:defRPr b="0" sz="30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480" name="Oval"/>
              <p:cNvSpPr/>
              <p:nvPr/>
            </p:nvSpPr>
            <p:spPr>
              <a:xfrm>
                <a:off x="3016367" y="1834092"/>
                <a:ext cx="317501" cy="381001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>
                  <a:defRPr b="0" sz="30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481" name="Circle"/>
              <p:cNvSpPr/>
              <p:nvPr/>
            </p:nvSpPr>
            <p:spPr>
              <a:xfrm>
                <a:off x="1859129" y="1923794"/>
                <a:ext cx="63501" cy="63501"/>
              </a:xfrm>
              <a:prstGeom prst="ellipse">
                <a:avLst/>
              </a:prstGeom>
              <a:solidFill>
                <a:srgbClr val="E7F6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>
                  <a:defRPr b="0" sz="30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482" name="Circle"/>
              <p:cNvSpPr/>
              <p:nvPr/>
            </p:nvSpPr>
            <p:spPr>
              <a:xfrm>
                <a:off x="3069321" y="1923794"/>
                <a:ext cx="63501" cy="63501"/>
              </a:xfrm>
              <a:prstGeom prst="ellipse">
                <a:avLst/>
              </a:prstGeom>
              <a:solidFill>
                <a:srgbClr val="E7F6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>
                  <a:defRPr b="0" sz="30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483" name="Line"/>
              <p:cNvSpPr/>
              <p:nvPr/>
            </p:nvSpPr>
            <p:spPr>
              <a:xfrm>
                <a:off x="1854096" y="2906632"/>
                <a:ext cx="1158961" cy="1690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18" fill="norm" stroke="1" extrusionOk="0">
                    <a:moveTo>
                      <a:pt x="0" y="0"/>
                    </a:moveTo>
                    <a:cubicBezTo>
                      <a:pt x="3358" y="14234"/>
                      <a:pt x="7257" y="21600"/>
                      <a:pt x="11225" y="21203"/>
                    </a:cubicBezTo>
                    <a:cubicBezTo>
                      <a:pt x="14890" y="20836"/>
                      <a:pt x="18474" y="13844"/>
                      <a:pt x="21600" y="960"/>
                    </a:cubicBezTo>
                  </a:path>
                </a:pathLst>
              </a:custGeom>
              <a:noFill/>
              <a:ln w="50800" cap="flat">
                <a:solidFill>
                  <a:srgbClr val="8A6F4F"/>
                </a:solidFill>
                <a:prstDash val="solid"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>
                  <a:defRPr b="0" sz="30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</p:grpSp>
        <p:sp>
          <p:nvSpPr>
            <p:cNvPr id="485" name="Shape"/>
            <p:cNvSpPr/>
            <p:nvPr/>
          </p:nvSpPr>
          <p:spPr>
            <a:xfrm>
              <a:off x="-1" y="27"/>
              <a:ext cx="5303695" cy="3844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0603" fill="norm" stroke="1" extrusionOk="0">
                  <a:moveTo>
                    <a:pt x="8049" y="1835"/>
                  </a:moveTo>
                  <a:cubicBezTo>
                    <a:pt x="9284" y="7"/>
                    <a:pt x="11253" y="-517"/>
                    <a:pt x="12906" y="543"/>
                  </a:cubicBezTo>
                  <a:cubicBezTo>
                    <a:pt x="14506" y="1569"/>
                    <a:pt x="15451" y="3857"/>
                    <a:pt x="15259" y="6243"/>
                  </a:cubicBezTo>
                  <a:cubicBezTo>
                    <a:pt x="17172" y="5679"/>
                    <a:pt x="19141" y="6780"/>
                    <a:pt x="20205" y="9007"/>
                  </a:cubicBezTo>
                  <a:cubicBezTo>
                    <a:pt x="21352" y="11409"/>
                    <a:pt x="21190" y="14549"/>
                    <a:pt x="19807" y="16711"/>
                  </a:cubicBezTo>
                  <a:cubicBezTo>
                    <a:pt x="20051" y="17409"/>
                    <a:pt x="20056" y="18217"/>
                    <a:pt x="19820" y="18920"/>
                  </a:cubicBezTo>
                  <a:cubicBezTo>
                    <a:pt x="19292" y="20494"/>
                    <a:pt x="17864" y="21083"/>
                    <a:pt x="16778" y="20173"/>
                  </a:cubicBezTo>
                  <a:cubicBezTo>
                    <a:pt x="16766" y="19446"/>
                    <a:pt x="16778" y="18720"/>
                    <a:pt x="16815" y="17996"/>
                  </a:cubicBezTo>
                  <a:cubicBezTo>
                    <a:pt x="16833" y="17631"/>
                    <a:pt x="16855" y="17248"/>
                    <a:pt x="16910" y="16890"/>
                  </a:cubicBezTo>
                  <a:cubicBezTo>
                    <a:pt x="16968" y="16507"/>
                    <a:pt x="17055" y="16125"/>
                    <a:pt x="16920" y="15760"/>
                  </a:cubicBezTo>
                  <a:cubicBezTo>
                    <a:pt x="16788" y="15406"/>
                    <a:pt x="16489" y="15266"/>
                    <a:pt x="16248" y="15047"/>
                  </a:cubicBezTo>
                  <a:cubicBezTo>
                    <a:pt x="15491" y="14358"/>
                    <a:pt x="15356" y="12934"/>
                    <a:pt x="14670" y="12137"/>
                  </a:cubicBezTo>
                  <a:cubicBezTo>
                    <a:pt x="13782" y="11108"/>
                    <a:pt x="12511" y="11552"/>
                    <a:pt x="11366" y="11420"/>
                  </a:cubicBezTo>
                  <a:cubicBezTo>
                    <a:pt x="10432" y="11312"/>
                    <a:pt x="9552" y="10778"/>
                    <a:pt x="8875" y="9898"/>
                  </a:cubicBezTo>
                  <a:cubicBezTo>
                    <a:pt x="8977" y="10624"/>
                    <a:pt x="8800" y="11371"/>
                    <a:pt x="8404" y="11880"/>
                  </a:cubicBezTo>
                  <a:cubicBezTo>
                    <a:pt x="7890" y="12543"/>
                    <a:pt x="7113" y="12657"/>
                    <a:pt x="6576" y="13285"/>
                  </a:cubicBezTo>
                  <a:cubicBezTo>
                    <a:pt x="5926" y="14046"/>
                    <a:pt x="5809" y="15285"/>
                    <a:pt x="5443" y="16313"/>
                  </a:cubicBezTo>
                  <a:cubicBezTo>
                    <a:pt x="4898" y="17842"/>
                    <a:pt x="3822" y="18896"/>
                    <a:pt x="2581" y="19120"/>
                  </a:cubicBezTo>
                  <a:cubicBezTo>
                    <a:pt x="2167" y="18844"/>
                    <a:pt x="1786" y="18486"/>
                    <a:pt x="1451" y="18056"/>
                  </a:cubicBezTo>
                  <a:cubicBezTo>
                    <a:pt x="954" y="17420"/>
                    <a:pt x="568" y="16643"/>
                    <a:pt x="320" y="15780"/>
                  </a:cubicBezTo>
                  <a:cubicBezTo>
                    <a:pt x="-11" y="15158"/>
                    <a:pt x="-91" y="14353"/>
                    <a:pt x="107" y="13635"/>
                  </a:cubicBezTo>
                  <a:cubicBezTo>
                    <a:pt x="295" y="12949"/>
                    <a:pt x="714" y="12427"/>
                    <a:pt x="1234" y="12230"/>
                  </a:cubicBezTo>
                  <a:cubicBezTo>
                    <a:pt x="73" y="10826"/>
                    <a:pt x="-248" y="8539"/>
                    <a:pt x="452" y="6655"/>
                  </a:cubicBezTo>
                  <a:cubicBezTo>
                    <a:pt x="1160" y="4750"/>
                    <a:pt x="2730" y="3738"/>
                    <a:pt x="4267" y="4197"/>
                  </a:cubicBezTo>
                  <a:cubicBezTo>
                    <a:pt x="3882" y="2608"/>
                    <a:pt x="4571" y="909"/>
                    <a:pt x="5767" y="500"/>
                  </a:cubicBezTo>
                  <a:cubicBezTo>
                    <a:pt x="6663" y="193"/>
                    <a:pt x="7600" y="741"/>
                    <a:pt x="8049" y="1835"/>
                  </a:cubicBezTo>
                  <a:close/>
                </a:path>
              </a:pathLst>
            </a:custGeom>
            <a:solidFill>
              <a:srgbClr val="802F5B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487" name="Group"/>
          <p:cNvSpPr/>
          <p:nvPr/>
        </p:nvSpPr>
        <p:spPr>
          <a:xfrm>
            <a:off x="2998373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500" name="Group"/>
          <p:cNvGrpSpPr/>
          <p:nvPr/>
        </p:nvGrpSpPr>
        <p:grpSpPr>
          <a:xfrm>
            <a:off x="4307294" y="4144182"/>
            <a:ext cx="5442523" cy="5427636"/>
            <a:chOff x="0" y="0"/>
            <a:chExt cx="5442522" cy="5427634"/>
          </a:xfrm>
        </p:grpSpPr>
        <p:grpSp>
          <p:nvGrpSpPr>
            <p:cNvPr id="494" name="Group"/>
            <p:cNvGrpSpPr/>
            <p:nvPr/>
          </p:nvGrpSpPr>
          <p:grpSpPr>
            <a:xfrm>
              <a:off x="-1" y="-1"/>
              <a:ext cx="5442524" cy="5427636"/>
              <a:chOff x="0" y="0"/>
              <a:chExt cx="5442522" cy="5427634"/>
            </a:xfrm>
          </p:grpSpPr>
          <p:sp>
            <p:nvSpPr>
              <p:cNvPr id="488" name="Shape"/>
              <p:cNvSpPr/>
              <p:nvPr/>
            </p:nvSpPr>
            <p:spPr>
              <a:xfrm>
                <a:off x="525999" y="1731036"/>
                <a:ext cx="4336321" cy="36965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7261" y="19169"/>
                    </a:moveTo>
                    <a:lnTo>
                      <a:pt x="7272" y="21600"/>
                    </a:lnTo>
                    <a:lnTo>
                      <a:pt x="13145" y="21584"/>
                    </a:lnTo>
                    <a:lnTo>
                      <a:pt x="13077" y="19300"/>
                    </a:lnTo>
                    <a:cubicBezTo>
                      <a:pt x="14970" y="19041"/>
                      <a:pt x="16763" y="18190"/>
                      <a:pt x="18260" y="16843"/>
                    </a:cubicBezTo>
                    <a:cubicBezTo>
                      <a:pt x="19788" y="15467"/>
                      <a:pt x="20946" y="13628"/>
                      <a:pt x="21600" y="11536"/>
                    </a:cubicBezTo>
                    <a:lnTo>
                      <a:pt x="21472" y="2"/>
                    </a:lnTo>
                    <a:lnTo>
                      <a:pt x="128" y="0"/>
                    </a:lnTo>
                    <a:lnTo>
                      <a:pt x="0" y="11590"/>
                    </a:lnTo>
                    <a:cubicBezTo>
                      <a:pt x="459" y="14072"/>
                      <a:pt x="1757" y="16249"/>
                      <a:pt x="3611" y="17650"/>
                    </a:cubicBezTo>
                    <a:cubicBezTo>
                      <a:pt x="4706" y="18477"/>
                      <a:pt x="5956" y="18997"/>
                      <a:pt x="7261" y="19169"/>
                    </a:cubicBezTo>
                    <a:close/>
                  </a:path>
                </a:pathLst>
              </a:custGeom>
              <a:solidFill>
                <a:srgbClr val="F0DDB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>
                  <a:defRPr b="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489" name="Shape"/>
              <p:cNvSpPr/>
              <p:nvPr/>
            </p:nvSpPr>
            <p:spPr>
              <a:xfrm>
                <a:off x="486666" y="64669"/>
                <a:ext cx="4955857" cy="19398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91" h="21600" fill="norm" stroke="1" extrusionOk="0">
                    <a:moveTo>
                      <a:pt x="4130" y="1778"/>
                    </a:moveTo>
                    <a:cubicBezTo>
                      <a:pt x="6425" y="2779"/>
                      <a:pt x="8750" y="3272"/>
                      <a:pt x="11078" y="3252"/>
                    </a:cubicBezTo>
                    <a:cubicBezTo>
                      <a:pt x="14430" y="3222"/>
                      <a:pt x="17767" y="2130"/>
                      <a:pt x="21012" y="0"/>
                    </a:cubicBezTo>
                    <a:cubicBezTo>
                      <a:pt x="21213" y="4306"/>
                      <a:pt x="21030" y="8672"/>
                      <a:pt x="20476" y="12773"/>
                    </a:cubicBezTo>
                    <a:cubicBezTo>
                      <a:pt x="20050" y="15928"/>
                      <a:pt x="19411" y="18871"/>
                      <a:pt x="18588" y="21470"/>
                    </a:cubicBezTo>
                    <a:lnTo>
                      <a:pt x="290" y="21600"/>
                    </a:lnTo>
                    <a:cubicBezTo>
                      <a:pt x="-387" y="16111"/>
                      <a:pt x="141" y="10121"/>
                      <a:pt x="1674" y="5892"/>
                    </a:cubicBezTo>
                    <a:cubicBezTo>
                      <a:pt x="2349" y="4032"/>
                      <a:pt x="3192" y="2619"/>
                      <a:pt x="4130" y="1778"/>
                    </a:cubicBezTo>
                    <a:close/>
                  </a:path>
                </a:pathLst>
              </a:custGeom>
              <a:solidFill>
                <a:srgbClr val="6832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>
                  <a:defRPr b="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490" name="Shape"/>
              <p:cNvSpPr/>
              <p:nvPr/>
            </p:nvSpPr>
            <p:spPr>
              <a:xfrm>
                <a:off x="484662" y="-1"/>
                <a:ext cx="4824099" cy="17147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203" h="21595" fill="norm" stroke="1" extrusionOk="0">
                    <a:moveTo>
                      <a:pt x="4236" y="2694"/>
                    </a:moveTo>
                    <a:cubicBezTo>
                      <a:pt x="6994" y="909"/>
                      <a:pt x="9817" y="5"/>
                      <a:pt x="12648" y="0"/>
                    </a:cubicBezTo>
                    <a:cubicBezTo>
                      <a:pt x="15477" y="-5"/>
                      <a:pt x="18298" y="887"/>
                      <a:pt x="21054" y="2659"/>
                    </a:cubicBezTo>
                    <a:cubicBezTo>
                      <a:pt x="21375" y="6319"/>
                      <a:pt x="21177" y="10136"/>
                      <a:pt x="20489" y="13507"/>
                    </a:cubicBezTo>
                    <a:cubicBezTo>
                      <a:pt x="19781" y="16977"/>
                      <a:pt x="18589" y="19790"/>
                      <a:pt x="17111" y="21503"/>
                    </a:cubicBezTo>
                    <a:lnTo>
                      <a:pt x="38" y="21595"/>
                    </a:lnTo>
                    <a:cubicBezTo>
                      <a:pt x="-225" y="14802"/>
                      <a:pt x="906" y="8175"/>
                      <a:pt x="2964" y="4454"/>
                    </a:cubicBezTo>
                    <a:cubicBezTo>
                      <a:pt x="3362" y="3734"/>
                      <a:pt x="3789" y="3143"/>
                      <a:pt x="4236" y="2694"/>
                    </a:cubicBezTo>
                    <a:close/>
                  </a:path>
                </a:pathLst>
              </a:custGeom>
              <a:solidFill>
                <a:srgbClr val="7F3D1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>
                  <a:defRPr b="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491" name="Shape"/>
              <p:cNvSpPr/>
              <p:nvPr/>
            </p:nvSpPr>
            <p:spPr>
              <a:xfrm>
                <a:off x="534275" y="1909658"/>
                <a:ext cx="746883" cy="8963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15" h="20406" fill="norm" stroke="1" extrusionOk="0">
                    <a:moveTo>
                      <a:pt x="21184" y="1692"/>
                    </a:moveTo>
                    <a:cubicBezTo>
                      <a:pt x="21518" y="4470"/>
                      <a:pt x="21600" y="7263"/>
                      <a:pt x="21428" y="10050"/>
                    </a:cubicBezTo>
                    <a:cubicBezTo>
                      <a:pt x="21053" y="16133"/>
                      <a:pt x="16605" y="21600"/>
                      <a:pt x="10537" y="20178"/>
                    </a:cubicBezTo>
                    <a:cubicBezTo>
                      <a:pt x="8294" y="19653"/>
                      <a:pt x="6807" y="18032"/>
                      <a:pt x="4620" y="17396"/>
                    </a:cubicBezTo>
                    <a:cubicBezTo>
                      <a:pt x="3113" y="16957"/>
                      <a:pt x="1434" y="17029"/>
                      <a:pt x="0" y="17595"/>
                    </a:cubicBezTo>
                    <a:lnTo>
                      <a:pt x="108" y="0"/>
                    </a:lnTo>
                    <a:lnTo>
                      <a:pt x="21184" y="1692"/>
                    </a:lnTo>
                    <a:close/>
                  </a:path>
                </a:pathLst>
              </a:custGeom>
              <a:solidFill>
                <a:srgbClr val="69320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>
                  <a:defRPr b="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492" name="Shape"/>
              <p:cNvSpPr/>
              <p:nvPr/>
            </p:nvSpPr>
            <p:spPr>
              <a:xfrm flipH="1">
                <a:off x="0" y="2679371"/>
                <a:ext cx="547276" cy="10264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19" h="21496" fill="norm" stroke="1" extrusionOk="0">
                    <a:moveTo>
                      <a:pt x="0" y="11"/>
                    </a:moveTo>
                    <a:lnTo>
                      <a:pt x="616" y="21496"/>
                    </a:lnTo>
                    <a:cubicBezTo>
                      <a:pt x="6738" y="21320"/>
                      <a:pt x="12434" y="19786"/>
                      <a:pt x="16295" y="17273"/>
                    </a:cubicBezTo>
                    <a:cubicBezTo>
                      <a:pt x="19907" y="14921"/>
                      <a:pt x="21600" y="11908"/>
                      <a:pt x="21000" y="8898"/>
                    </a:cubicBezTo>
                    <a:cubicBezTo>
                      <a:pt x="20127" y="6283"/>
                      <a:pt x="17454" y="3931"/>
                      <a:pt x="13494" y="2293"/>
                    </a:cubicBezTo>
                    <a:cubicBezTo>
                      <a:pt x="9658" y="706"/>
                      <a:pt x="4871" y="-104"/>
                      <a:pt x="0" y="11"/>
                    </a:cubicBezTo>
                    <a:close/>
                  </a:path>
                </a:pathLst>
              </a:custGeom>
              <a:solidFill>
                <a:srgbClr val="F0DDB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>
                  <a:defRPr b="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493" name="Shape"/>
              <p:cNvSpPr/>
              <p:nvPr/>
            </p:nvSpPr>
            <p:spPr>
              <a:xfrm>
                <a:off x="4820380" y="2679371"/>
                <a:ext cx="547276" cy="10264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19" h="21496" fill="norm" stroke="1" extrusionOk="0">
                    <a:moveTo>
                      <a:pt x="0" y="11"/>
                    </a:moveTo>
                    <a:lnTo>
                      <a:pt x="616" y="21496"/>
                    </a:lnTo>
                    <a:cubicBezTo>
                      <a:pt x="6738" y="21320"/>
                      <a:pt x="12434" y="19786"/>
                      <a:pt x="16295" y="17273"/>
                    </a:cubicBezTo>
                    <a:cubicBezTo>
                      <a:pt x="19907" y="14921"/>
                      <a:pt x="21600" y="11908"/>
                      <a:pt x="21000" y="8898"/>
                    </a:cubicBezTo>
                    <a:cubicBezTo>
                      <a:pt x="20127" y="6283"/>
                      <a:pt x="17454" y="3931"/>
                      <a:pt x="13494" y="2293"/>
                    </a:cubicBezTo>
                    <a:cubicBezTo>
                      <a:pt x="9658" y="706"/>
                      <a:pt x="4871" y="-104"/>
                      <a:pt x="0" y="11"/>
                    </a:cubicBezTo>
                    <a:close/>
                  </a:path>
                </a:pathLst>
              </a:custGeom>
              <a:solidFill>
                <a:srgbClr val="F0DDB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>
                  <a:defRPr b="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</p:grpSp>
        <p:sp>
          <p:nvSpPr>
            <p:cNvPr id="495" name="Oval"/>
            <p:cNvSpPr/>
            <p:nvPr/>
          </p:nvSpPr>
          <p:spPr>
            <a:xfrm>
              <a:off x="2159866" y="2797374"/>
              <a:ext cx="384159" cy="448096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496" name="Oval"/>
            <p:cNvSpPr/>
            <p:nvPr/>
          </p:nvSpPr>
          <p:spPr>
            <a:xfrm>
              <a:off x="3649638" y="2797374"/>
              <a:ext cx="384158" cy="448096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497" name="Circle"/>
            <p:cNvSpPr/>
            <p:nvPr/>
          </p:nvSpPr>
          <p:spPr>
            <a:xfrm>
              <a:off x="2249444" y="2902872"/>
              <a:ext cx="76832" cy="74684"/>
            </a:xfrm>
            <a:prstGeom prst="ellipse">
              <a:avLst/>
            </a:prstGeom>
            <a:solidFill>
              <a:srgbClr val="E7F6FF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498" name="Circle"/>
            <p:cNvSpPr/>
            <p:nvPr/>
          </p:nvSpPr>
          <p:spPr>
            <a:xfrm>
              <a:off x="3713708" y="2902872"/>
              <a:ext cx="76833" cy="74684"/>
            </a:xfrm>
            <a:prstGeom prst="ellipse">
              <a:avLst/>
            </a:prstGeom>
            <a:solidFill>
              <a:srgbClr val="E7F6FF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2243353" y="4058790"/>
              <a:ext cx="1402279" cy="198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0" y="0"/>
                  </a:moveTo>
                  <a:cubicBezTo>
                    <a:pt x="3358" y="14234"/>
                    <a:pt x="7257" y="21600"/>
                    <a:pt x="11225" y="21203"/>
                  </a:cubicBezTo>
                  <a:cubicBezTo>
                    <a:pt x="14890" y="20836"/>
                    <a:pt x="18474" y="13844"/>
                    <a:pt x="21600" y="960"/>
                  </a:cubicBezTo>
                </a:path>
              </a:pathLst>
            </a:custGeom>
            <a:noFill/>
            <a:ln w="50800" cap="flat">
              <a:solidFill>
                <a:srgbClr val="C4B490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Circle"/>
          <p:cNvSpPr/>
          <p:nvPr/>
        </p:nvSpPr>
        <p:spPr>
          <a:xfrm>
            <a:off x="2998373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508" name="Group"/>
          <p:cNvGrpSpPr/>
          <p:nvPr/>
        </p:nvGrpSpPr>
        <p:grpSpPr>
          <a:xfrm>
            <a:off x="5641816" y="3861640"/>
            <a:ext cx="2773480" cy="5655519"/>
            <a:chOff x="0" y="0"/>
            <a:chExt cx="2773479" cy="5655518"/>
          </a:xfrm>
        </p:grpSpPr>
        <p:sp>
          <p:nvSpPr>
            <p:cNvPr id="503" name="Rounded Rectangle"/>
            <p:cNvSpPr/>
            <p:nvPr/>
          </p:nvSpPr>
          <p:spPr>
            <a:xfrm>
              <a:off x="0" y="0"/>
              <a:ext cx="2773480" cy="5655519"/>
            </a:xfrm>
            <a:prstGeom prst="roundRect">
              <a:avLst>
                <a:gd name="adj" fmla="val 17265"/>
              </a:avLst>
            </a:prstGeom>
            <a:solidFill>
              <a:srgbClr val="FFFFFF"/>
            </a:solidFill>
            <a:ln w="12700" cap="flat">
              <a:solidFill>
                <a:srgbClr val="929292"/>
              </a:solidFill>
              <a:prstDash val="solid"/>
              <a:miter lim="8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1141015">
                <a:defRPr b="0" sz="4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504" name="Rounded Rectangle"/>
            <p:cNvSpPr/>
            <p:nvPr/>
          </p:nvSpPr>
          <p:spPr>
            <a:xfrm>
              <a:off x="177028" y="670488"/>
              <a:ext cx="2433214" cy="4314542"/>
            </a:xfrm>
            <a:prstGeom prst="roundRect">
              <a:avLst>
                <a:gd name="adj" fmla="val 209"/>
              </a:avLst>
            </a:prstGeom>
            <a:solidFill>
              <a:srgbClr val="6877A9">
                <a:alpha val="77168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1141015">
                <a:defRPr b="0" sz="4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505" name="Rounded Rectangle"/>
            <p:cNvSpPr/>
            <p:nvPr/>
          </p:nvSpPr>
          <p:spPr>
            <a:xfrm>
              <a:off x="1184566" y="334121"/>
              <a:ext cx="418137" cy="46531"/>
            </a:xfrm>
            <a:prstGeom prst="roundRect">
              <a:avLst>
                <a:gd name="adj" fmla="val 50000"/>
              </a:avLst>
            </a:prstGeom>
            <a:solidFill>
              <a:srgbClr val="DCDEE0">
                <a:alpha val="77168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1141015">
                <a:defRPr b="0" sz="4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506" name="Oval"/>
            <p:cNvSpPr/>
            <p:nvPr/>
          </p:nvSpPr>
          <p:spPr>
            <a:xfrm>
              <a:off x="908562" y="317542"/>
              <a:ext cx="83680" cy="79689"/>
            </a:xfrm>
            <a:prstGeom prst="ellipse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1141015">
                <a:defRPr b="0" sz="4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507" name="Circle"/>
            <p:cNvSpPr/>
            <p:nvPr/>
          </p:nvSpPr>
          <p:spPr>
            <a:xfrm>
              <a:off x="1186777" y="5095740"/>
              <a:ext cx="413715" cy="413766"/>
            </a:xfrm>
            <a:prstGeom prst="ellipse">
              <a:avLst/>
            </a:prstGeom>
            <a:solidFill>
              <a:srgbClr val="FFFFFF"/>
            </a:solidFill>
            <a:ln w="25400" cap="flat">
              <a:solidFill>
                <a:srgbClr val="DCDEE0"/>
              </a:solidFill>
              <a:prstDash val="solid"/>
              <a:miter lim="8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1141015">
                <a:defRPr b="0" sz="4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</p:grpSp>
      <p:sp>
        <p:nvSpPr>
          <p:cNvPr id="509" name="Circle"/>
          <p:cNvSpPr/>
          <p:nvPr/>
        </p:nvSpPr>
        <p:spPr>
          <a:xfrm>
            <a:off x="12375184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514" name="Group"/>
          <p:cNvGrpSpPr/>
          <p:nvPr/>
        </p:nvGrpSpPr>
        <p:grpSpPr>
          <a:xfrm rot="16192650">
            <a:off x="14302787" y="4074456"/>
            <a:ext cx="4205160" cy="5567089"/>
            <a:chOff x="0" y="0"/>
            <a:chExt cx="4205158" cy="5567087"/>
          </a:xfrm>
        </p:grpSpPr>
        <p:sp>
          <p:nvSpPr>
            <p:cNvPr id="510" name="Rounded Rectangle"/>
            <p:cNvSpPr/>
            <p:nvPr/>
          </p:nvSpPr>
          <p:spPr>
            <a:xfrm>
              <a:off x="0" y="0"/>
              <a:ext cx="4205159" cy="5567088"/>
            </a:xfrm>
            <a:prstGeom prst="roundRect">
              <a:avLst>
                <a:gd name="adj" fmla="val 9038"/>
              </a:avLst>
            </a:prstGeom>
            <a:solidFill>
              <a:srgbClr val="FFFFFF"/>
            </a:solidFill>
            <a:ln w="12700" cap="flat">
              <a:solidFill>
                <a:srgbClr val="929292"/>
              </a:solidFill>
              <a:prstDash val="solid"/>
              <a:miter lim="800000"/>
            </a:ln>
            <a:effectLst/>
          </p:spPr>
          <p:txBody>
            <a:bodyPr wrap="square" lIns="47625" tIns="47625" rIns="47625" bIns="47625" numCol="1" anchor="ctr">
              <a:noAutofit/>
            </a:bodyPr>
            <a:lstStyle/>
            <a:p>
              <a:pPr defTabSz="760677">
                <a:defRPr b="0" sz="28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511" name="Rounded Rectangle"/>
            <p:cNvSpPr/>
            <p:nvPr/>
          </p:nvSpPr>
          <p:spPr>
            <a:xfrm>
              <a:off x="173994" y="553258"/>
              <a:ext cx="3847435" cy="4227135"/>
            </a:xfrm>
            <a:prstGeom prst="roundRect">
              <a:avLst>
                <a:gd name="adj" fmla="val 138"/>
              </a:avLst>
            </a:prstGeom>
            <a:solidFill>
              <a:srgbClr val="6877A9">
                <a:alpha val="77168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7625" tIns="47625" rIns="47625" bIns="47625" numCol="1" anchor="ctr">
              <a:noAutofit/>
            </a:bodyPr>
            <a:lstStyle/>
            <a:p>
              <a:pPr defTabSz="760677">
                <a:defRPr b="0" sz="28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512" name="Circle"/>
            <p:cNvSpPr/>
            <p:nvPr/>
          </p:nvSpPr>
          <p:spPr>
            <a:xfrm>
              <a:off x="2058999" y="237090"/>
              <a:ext cx="87161" cy="82802"/>
            </a:xfrm>
            <a:prstGeom prst="ellipse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47625" tIns="47625" rIns="47625" bIns="47625" numCol="1" anchor="ctr">
              <a:noAutofit/>
            </a:bodyPr>
            <a:lstStyle/>
            <a:p>
              <a:pPr defTabSz="760677">
                <a:defRPr b="0" sz="28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513" name="Circle"/>
            <p:cNvSpPr/>
            <p:nvPr/>
          </p:nvSpPr>
          <p:spPr>
            <a:xfrm>
              <a:off x="1840351" y="4894741"/>
              <a:ext cx="514722" cy="515320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DCDEE0"/>
              </a:solidFill>
              <a:prstDash val="solid"/>
              <a:miter lim="800000"/>
            </a:ln>
            <a:effectLst/>
          </p:spPr>
          <p:txBody>
            <a:bodyPr wrap="square" lIns="47625" tIns="47625" rIns="47625" bIns="47625" numCol="1" anchor="ctr">
              <a:noAutofit/>
            </a:bodyPr>
            <a:lstStyle/>
            <a:p>
              <a:pPr defTabSz="760677">
                <a:defRPr b="0" sz="28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Circle"/>
          <p:cNvSpPr/>
          <p:nvPr/>
        </p:nvSpPr>
        <p:spPr>
          <a:xfrm>
            <a:off x="2998373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17" name="Circle"/>
          <p:cNvSpPr/>
          <p:nvPr/>
        </p:nvSpPr>
        <p:spPr>
          <a:xfrm>
            <a:off x="12375184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526" name="Group"/>
          <p:cNvGrpSpPr/>
          <p:nvPr/>
        </p:nvGrpSpPr>
        <p:grpSpPr>
          <a:xfrm>
            <a:off x="4928882" y="4426434"/>
            <a:ext cx="4199327" cy="4863131"/>
            <a:chOff x="-9384" y="0"/>
            <a:chExt cx="4199325" cy="4863129"/>
          </a:xfrm>
        </p:grpSpPr>
        <p:sp>
          <p:nvSpPr>
            <p:cNvPr id="518" name="Shape"/>
            <p:cNvSpPr/>
            <p:nvPr/>
          </p:nvSpPr>
          <p:spPr>
            <a:xfrm rot="15055496">
              <a:off x="1233049" y="864996"/>
              <a:ext cx="2621056" cy="1877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325" y="0"/>
                  </a:lnTo>
                  <a:lnTo>
                    <a:pt x="16544" y="540"/>
                  </a:lnTo>
                  <a:lnTo>
                    <a:pt x="21600" y="21401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23812" tIns="23812" rIns="23812" bIns="23812" numCol="1" anchor="ctr">
              <a:noAutofit/>
            </a:bodyPr>
            <a:lstStyle/>
            <a:p>
              <a:pPr defTabSz="1905000">
                <a:defRPr b="0" sz="3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19" name="Shape"/>
            <p:cNvSpPr/>
            <p:nvPr/>
          </p:nvSpPr>
          <p:spPr>
            <a:xfrm flipH="1" rot="20455496">
              <a:off x="3402764" y="948260"/>
              <a:ext cx="564100" cy="892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600" fill="norm" stroke="1" extrusionOk="0">
                  <a:moveTo>
                    <a:pt x="0" y="7847"/>
                  </a:moveTo>
                  <a:cubicBezTo>
                    <a:pt x="0" y="3513"/>
                    <a:pt x="3089" y="0"/>
                    <a:pt x="6899" y="0"/>
                  </a:cubicBezTo>
                  <a:lnTo>
                    <a:pt x="19500" y="0"/>
                  </a:lnTo>
                  <a:cubicBezTo>
                    <a:pt x="21600" y="3600"/>
                    <a:pt x="21600" y="18000"/>
                    <a:pt x="19500" y="21600"/>
                  </a:cubicBezTo>
                  <a:lnTo>
                    <a:pt x="6899" y="21600"/>
                  </a:lnTo>
                  <a:cubicBezTo>
                    <a:pt x="3089" y="21600"/>
                    <a:pt x="0" y="18087"/>
                    <a:pt x="0" y="13753"/>
                  </a:cubicBezTo>
                  <a:lnTo>
                    <a:pt x="0" y="7847"/>
                  </a:lnTo>
                  <a:close/>
                </a:path>
              </a:pathLst>
            </a:custGeom>
            <a:solidFill>
              <a:srgbClr val="434D73"/>
            </a:solidFill>
            <a:ln w="12700" cap="flat">
              <a:noFill/>
              <a:miter lim="400000"/>
            </a:ln>
            <a:effectLst/>
          </p:spPr>
          <p:txBody>
            <a:bodyPr wrap="square" lIns="23812" tIns="23812" rIns="23812" bIns="23812" numCol="1" anchor="ctr">
              <a:noAutofit/>
            </a:bodyPr>
            <a:lstStyle/>
            <a:p>
              <a:pPr defTabSz="1905000">
                <a:defRPr b="0" sz="3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20" name="Rounded Rectangle"/>
            <p:cNvSpPr/>
            <p:nvPr/>
          </p:nvSpPr>
          <p:spPr>
            <a:xfrm rot="20455496">
              <a:off x="3372869" y="-21536"/>
              <a:ext cx="354173" cy="2892370"/>
            </a:xfrm>
            <a:prstGeom prst="roundRect">
              <a:avLst>
                <a:gd name="adj" fmla="val 50000"/>
              </a:avLst>
            </a:prstGeom>
            <a:solidFill>
              <a:srgbClr val="262D43"/>
            </a:solidFill>
            <a:ln w="12700" cap="flat">
              <a:noFill/>
              <a:miter lim="400000"/>
            </a:ln>
            <a:effectLst/>
          </p:spPr>
          <p:txBody>
            <a:bodyPr wrap="square" lIns="23812" tIns="23812" rIns="23812" bIns="23812" numCol="1" anchor="ctr">
              <a:noAutofit/>
            </a:bodyPr>
            <a:lstStyle/>
            <a:p>
              <a:pPr defTabSz="1905000">
                <a:defRPr b="0" sz="3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21" name="Shape"/>
            <p:cNvSpPr/>
            <p:nvPr/>
          </p:nvSpPr>
          <p:spPr>
            <a:xfrm flipH="1" rot="20169615">
              <a:off x="2016894" y="3262159"/>
              <a:ext cx="287286" cy="389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600" fill="norm" stroke="1" extrusionOk="0">
                  <a:moveTo>
                    <a:pt x="0" y="7847"/>
                  </a:moveTo>
                  <a:cubicBezTo>
                    <a:pt x="0" y="3513"/>
                    <a:pt x="3089" y="0"/>
                    <a:pt x="6899" y="0"/>
                  </a:cubicBezTo>
                  <a:lnTo>
                    <a:pt x="19500" y="0"/>
                  </a:lnTo>
                  <a:cubicBezTo>
                    <a:pt x="21600" y="3600"/>
                    <a:pt x="21600" y="18000"/>
                    <a:pt x="19500" y="21600"/>
                  </a:cubicBezTo>
                  <a:lnTo>
                    <a:pt x="6899" y="21600"/>
                  </a:lnTo>
                  <a:cubicBezTo>
                    <a:pt x="3089" y="21600"/>
                    <a:pt x="0" y="18087"/>
                    <a:pt x="0" y="13753"/>
                  </a:cubicBezTo>
                  <a:lnTo>
                    <a:pt x="0" y="7847"/>
                  </a:lnTo>
                  <a:close/>
                </a:path>
              </a:pathLst>
            </a:custGeom>
            <a:solidFill>
              <a:srgbClr val="43565F"/>
            </a:solidFill>
            <a:ln w="12700" cap="flat">
              <a:noFill/>
              <a:miter lim="400000"/>
            </a:ln>
            <a:effectLst/>
          </p:spPr>
          <p:txBody>
            <a:bodyPr wrap="square" lIns="23812" tIns="23812" rIns="23812" bIns="23812" numCol="1" anchor="ctr">
              <a:noAutofit/>
            </a:bodyPr>
            <a:lstStyle/>
            <a:p>
              <a:pPr defTabSz="1905000">
                <a:defRPr b="0" sz="3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22" name="Rounded Rectangle"/>
            <p:cNvSpPr/>
            <p:nvPr/>
          </p:nvSpPr>
          <p:spPr>
            <a:xfrm rot="20108738">
              <a:off x="1292852" y="2605061"/>
              <a:ext cx="970517" cy="2153855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23812" tIns="23812" rIns="23812" bIns="23812" numCol="1" anchor="ctr">
              <a:noAutofit/>
            </a:bodyPr>
            <a:lstStyle/>
            <a:p>
              <a:pPr defTabSz="1905000">
                <a:defRPr b="0" sz="3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23" name="Rounded Rectangle"/>
            <p:cNvSpPr/>
            <p:nvPr/>
          </p:nvSpPr>
          <p:spPr>
            <a:xfrm rot="20108738">
              <a:off x="1446889" y="3151468"/>
              <a:ext cx="206590" cy="1396769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23812" tIns="23812" rIns="23812" bIns="23812" numCol="1" anchor="ctr">
              <a:noAutofit/>
            </a:bodyPr>
            <a:lstStyle/>
            <a:p>
              <a:pPr defTabSz="1905000">
                <a:defRPr b="0" sz="3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24" name="Shape"/>
            <p:cNvSpPr/>
            <p:nvPr/>
          </p:nvSpPr>
          <p:spPr>
            <a:xfrm rot="20455496">
              <a:off x="192973" y="1621947"/>
              <a:ext cx="1728222" cy="1528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fill="norm" stroke="1" extrusionOk="0">
                  <a:moveTo>
                    <a:pt x="0" y="8054"/>
                  </a:moveTo>
                  <a:cubicBezTo>
                    <a:pt x="-17" y="5917"/>
                    <a:pt x="770" y="3977"/>
                    <a:pt x="2052" y="2589"/>
                  </a:cubicBezTo>
                  <a:cubicBezTo>
                    <a:pt x="3319" y="1217"/>
                    <a:pt x="5063" y="388"/>
                    <a:pt x="6975" y="429"/>
                  </a:cubicBezTo>
                  <a:lnTo>
                    <a:pt x="19457" y="0"/>
                  </a:lnTo>
                  <a:cubicBezTo>
                    <a:pt x="20751" y="1893"/>
                    <a:pt x="21583" y="6429"/>
                    <a:pt x="21404" y="10962"/>
                  </a:cubicBezTo>
                  <a:cubicBezTo>
                    <a:pt x="21241" y="15094"/>
                    <a:pt x="20270" y="19153"/>
                    <a:pt x="19003" y="20865"/>
                  </a:cubicBezTo>
                  <a:lnTo>
                    <a:pt x="7007" y="21600"/>
                  </a:lnTo>
                  <a:cubicBezTo>
                    <a:pt x="5072" y="21600"/>
                    <a:pt x="3320" y="20735"/>
                    <a:pt x="2052" y="19336"/>
                  </a:cubicBezTo>
                  <a:cubicBezTo>
                    <a:pt x="784" y="17937"/>
                    <a:pt x="0" y="16005"/>
                    <a:pt x="0" y="13870"/>
                  </a:cubicBezTo>
                  <a:lnTo>
                    <a:pt x="0" y="8054"/>
                  </a:lnTo>
                  <a:close/>
                </a:path>
              </a:pathLst>
            </a:custGeom>
            <a:solidFill>
              <a:srgbClr val="272D43"/>
            </a:solidFill>
            <a:ln w="12700" cap="flat">
              <a:noFill/>
              <a:miter lim="400000"/>
            </a:ln>
            <a:effectLst/>
          </p:spPr>
          <p:txBody>
            <a:bodyPr wrap="square" lIns="23812" tIns="23812" rIns="23812" bIns="23812" numCol="1" anchor="ctr">
              <a:noAutofit/>
            </a:bodyPr>
            <a:lstStyle/>
            <a:p>
              <a:pPr defTabSz="1905000">
                <a:defRPr b="0" sz="3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25" name="Rounded Rectangle"/>
            <p:cNvSpPr/>
            <p:nvPr/>
          </p:nvSpPr>
          <p:spPr>
            <a:xfrm rot="20455496">
              <a:off x="257453" y="2294612"/>
              <a:ext cx="344853" cy="605561"/>
            </a:xfrm>
            <a:prstGeom prst="roundRect">
              <a:avLst>
                <a:gd name="adj" fmla="val 50000"/>
              </a:avLst>
            </a:prstGeom>
            <a:solidFill>
              <a:srgbClr val="434D73"/>
            </a:solidFill>
            <a:ln w="12700" cap="flat">
              <a:noFill/>
              <a:miter lim="400000"/>
            </a:ln>
            <a:effectLst/>
          </p:spPr>
          <p:txBody>
            <a:bodyPr wrap="square" lIns="23812" tIns="23812" rIns="23812" bIns="23812" numCol="1" anchor="ctr">
              <a:noAutofit/>
            </a:bodyPr>
            <a:lstStyle/>
            <a:p>
              <a:pPr defTabSz="1905000">
                <a:defRPr b="0" sz="3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529" name="Group"/>
          <p:cNvGrpSpPr/>
          <p:nvPr/>
        </p:nvGrpSpPr>
        <p:grpSpPr>
          <a:xfrm>
            <a:off x="13976196" y="4426435"/>
            <a:ext cx="4858341" cy="4863131"/>
            <a:chOff x="0" y="0"/>
            <a:chExt cx="4858340" cy="4863129"/>
          </a:xfrm>
        </p:grpSpPr>
        <p:sp>
          <p:nvSpPr>
            <p:cNvPr id="527" name="Group"/>
            <p:cNvSpPr/>
            <p:nvPr/>
          </p:nvSpPr>
          <p:spPr>
            <a:xfrm rot="1027780">
              <a:off x="486960" y="485733"/>
              <a:ext cx="3884420" cy="3891664"/>
            </a:xfrm>
            <a:prstGeom prst="ellipse">
              <a:avLst/>
            </a:prstGeom>
            <a:solidFill>
              <a:srgbClr val="4CD78B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0" dist="393700" dir="8520356">
                <a:srgbClr val="000000">
                  <a:alpha val="49994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1625219">
                <a:defRPr b="0" sz="30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pic>
          <p:nvPicPr>
            <p:cNvPr id="528" name="like-and-dislake-icons-black-and-white-version-vector-19737957.jpg" descr="like-and-dislake-icons-black-and-white-version-vector-19737957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7860" t="45981" r="49987" b="15473"/>
            <a:stretch>
              <a:fillRect/>
            </a:stretch>
          </p:blipFill>
          <p:spPr>
            <a:xfrm rot="20769791">
              <a:off x="1320710" y="900786"/>
              <a:ext cx="2200673" cy="2173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fill="norm" stroke="1" extrusionOk="0">
                  <a:moveTo>
                    <a:pt x="21452" y="0"/>
                  </a:moveTo>
                  <a:lnTo>
                    <a:pt x="21557" y="106"/>
                  </a:lnTo>
                  <a:cubicBezTo>
                    <a:pt x="21581" y="130"/>
                    <a:pt x="21576" y="126"/>
                    <a:pt x="21600" y="150"/>
                  </a:cubicBezTo>
                  <a:lnTo>
                    <a:pt x="21600" y="0"/>
                  </a:lnTo>
                  <a:lnTo>
                    <a:pt x="21452" y="0"/>
                  </a:lnTo>
                  <a:close/>
                  <a:moveTo>
                    <a:pt x="12496" y="1367"/>
                  </a:moveTo>
                  <a:cubicBezTo>
                    <a:pt x="12410" y="1380"/>
                    <a:pt x="12344" y="1407"/>
                    <a:pt x="12306" y="1454"/>
                  </a:cubicBezTo>
                  <a:cubicBezTo>
                    <a:pt x="12254" y="1517"/>
                    <a:pt x="12183" y="1850"/>
                    <a:pt x="12150" y="2194"/>
                  </a:cubicBezTo>
                  <a:cubicBezTo>
                    <a:pt x="11899" y="4758"/>
                    <a:pt x="11600" y="5508"/>
                    <a:pt x="10432" y="6519"/>
                  </a:cubicBezTo>
                  <a:cubicBezTo>
                    <a:pt x="9785" y="7079"/>
                    <a:pt x="9473" y="7502"/>
                    <a:pt x="9193" y="8193"/>
                  </a:cubicBezTo>
                  <a:cubicBezTo>
                    <a:pt x="8089" y="10921"/>
                    <a:pt x="7024" y="12355"/>
                    <a:pt x="6096" y="12361"/>
                  </a:cubicBezTo>
                  <a:lnTo>
                    <a:pt x="5866" y="12361"/>
                  </a:lnTo>
                  <a:lnTo>
                    <a:pt x="5886" y="16485"/>
                  </a:lnTo>
                  <a:lnTo>
                    <a:pt x="5902" y="20610"/>
                  </a:lnTo>
                  <a:lnTo>
                    <a:pt x="8130" y="21023"/>
                  </a:lnTo>
                  <a:cubicBezTo>
                    <a:pt x="10017" y="21374"/>
                    <a:pt x="10549" y="21448"/>
                    <a:pt x="11628" y="21500"/>
                  </a:cubicBezTo>
                  <a:cubicBezTo>
                    <a:pt x="13696" y="21600"/>
                    <a:pt x="15655" y="21594"/>
                    <a:pt x="16380" y="21484"/>
                  </a:cubicBezTo>
                  <a:cubicBezTo>
                    <a:pt x="17174" y="21364"/>
                    <a:pt x="17488" y="21189"/>
                    <a:pt x="18071" y="20558"/>
                  </a:cubicBezTo>
                  <a:cubicBezTo>
                    <a:pt x="18533" y="20059"/>
                    <a:pt x="18589" y="19912"/>
                    <a:pt x="18589" y="19180"/>
                  </a:cubicBezTo>
                  <a:lnTo>
                    <a:pt x="18589" y="18723"/>
                  </a:lnTo>
                  <a:lnTo>
                    <a:pt x="19076" y="18207"/>
                  </a:lnTo>
                  <a:cubicBezTo>
                    <a:pt x="19823" y="17408"/>
                    <a:pt x="19842" y="17323"/>
                    <a:pt x="19508" y="16473"/>
                  </a:cubicBezTo>
                  <a:cubicBezTo>
                    <a:pt x="19210" y="15713"/>
                    <a:pt x="19203" y="15744"/>
                    <a:pt x="19808" y="14937"/>
                  </a:cubicBezTo>
                  <a:cubicBezTo>
                    <a:pt x="19993" y="14691"/>
                    <a:pt x="20143" y="14423"/>
                    <a:pt x="20143" y="14338"/>
                  </a:cubicBezTo>
                  <a:cubicBezTo>
                    <a:pt x="20143" y="14254"/>
                    <a:pt x="20014" y="13959"/>
                    <a:pt x="19855" y="13685"/>
                  </a:cubicBezTo>
                  <a:cubicBezTo>
                    <a:pt x="19437" y="12964"/>
                    <a:pt x="19435" y="12853"/>
                    <a:pt x="19820" y="12255"/>
                  </a:cubicBezTo>
                  <a:cubicBezTo>
                    <a:pt x="20204" y="11658"/>
                    <a:pt x="20220" y="11477"/>
                    <a:pt x="19933" y="10904"/>
                  </a:cubicBezTo>
                  <a:cubicBezTo>
                    <a:pt x="19636" y="10311"/>
                    <a:pt x="19280" y="9902"/>
                    <a:pt x="18912" y="9722"/>
                  </a:cubicBezTo>
                  <a:cubicBezTo>
                    <a:pt x="18484" y="9512"/>
                    <a:pt x="17304" y="9422"/>
                    <a:pt x="15192" y="9442"/>
                  </a:cubicBezTo>
                  <a:cubicBezTo>
                    <a:pt x="14277" y="9451"/>
                    <a:pt x="13495" y="9434"/>
                    <a:pt x="13451" y="9407"/>
                  </a:cubicBezTo>
                  <a:cubicBezTo>
                    <a:pt x="13320" y="9325"/>
                    <a:pt x="13278" y="8979"/>
                    <a:pt x="13357" y="8619"/>
                  </a:cubicBezTo>
                  <a:cubicBezTo>
                    <a:pt x="13399" y="8433"/>
                    <a:pt x="13698" y="7695"/>
                    <a:pt x="14023" y="6980"/>
                  </a:cubicBezTo>
                  <a:cubicBezTo>
                    <a:pt x="14740" y="5404"/>
                    <a:pt x="14875" y="4902"/>
                    <a:pt x="14826" y="3986"/>
                  </a:cubicBezTo>
                  <a:cubicBezTo>
                    <a:pt x="14759" y="2734"/>
                    <a:pt x="14409" y="2049"/>
                    <a:pt x="13626" y="1647"/>
                  </a:cubicBezTo>
                  <a:cubicBezTo>
                    <a:pt x="13204" y="1429"/>
                    <a:pt x="12757" y="1327"/>
                    <a:pt x="12496" y="1367"/>
                  </a:cubicBezTo>
                  <a:close/>
                  <a:moveTo>
                    <a:pt x="2481" y="11936"/>
                  </a:moveTo>
                  <a:cubicBezTo>
                    <a:pt x="1610" y="11933"/>
                    <a:pt x="739" y="11954"/>
                    <a:pt x="553" y="12006"/>
                  </a:cubicBezTo>
                  <a:cubicBezTo>
                    <a:pt x="409" y="12047"/>
                    <a:pt x="224" y="12164"/>
                    <a:pt x="144" y="12266"/>
                  </a:cubicBezTo>
                  <a:cubicBezTo>
                    <a:pt x="2" y="12449"/>
                    <a:pt x="0" y="12529"/>
                    <a:pt x="0" y="16556"/>
                  </a:cubicBezTo>
                  <a:cubicBezTo>
                    <a:pt x="0" y="19217"/>
                    <a:pt x="27" y="20710"/>
                    <a:pt x="74" y="20799"/>
                  </a:cubicBezTo>
                  <a:cubicBezTo>
                    <a:pt x="165" y="20970"/>
                    <a:pt x="391" y="21097"/>
                    <a:pt x="701" y="21149"/>
                  </a:cubicBezTo>
                  <a:cubicBezTo>
                    <a:pt x="833" y="21171"/>
                    <a:pt x="1696" y="21187"/>
                    <a:pt x="2618" y="21185"/>
                  </a:cubicBezTo>
                  <a:cubicBezTo>
                    <a:pt x="3837" y="21181"/>
                    <a:pt x="4355" y="21155"/>
                    <a:pt x="4519" y="21086"/>
                  </a:cubicBezTo>
                  <a:cubicBezTo>
                    <a:pt x="4959" y="20902"/>
                    <a:pt x="4947" y="20997"/>
                    <a:pt x="4947" y="16521"/>
                  </a:cubicBezTo>
                  <a:cubicBezTo>
                    <a:pt x="4947" y="12609"/>
                    <a:pt x="4942" y="12447"/>
                    <a:pt x="4811" y="12278"/>
                  </a:cubicBezTo>
                  <a:cubicBezTo>
                    <a:pt x="4736" y="12182"/>
                    <a:pt x="4551" y="12065"/>
                    <a:pt x="4398" y="12018"/>
                  </a:cubicBezTo>
                  <a:cubicBezTo>
                    <a:pt x="4223" y="11965"/>
                    <a:pt x="3352" y="11938"/>
                    <a:pt x="2481" y="11936"/>
                  </a:cubicBezTo>
                  <a:close/>
                </a:path>
              </a:pathLst>
            </a:cu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Circle"/>
          <p:cNvSpPr/>
          <p:nvPr/>
        </p:nvSpPr>
        <p:spPr>
          <a:xfrm>
            <a:off x="2998373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2" name="Circle"/>
          <p:cNvSpPr/>
          <p:nvPr/>
        </p:nvSpPr>
        <p:spPr>
          <a:xfrm>
            <a:off x="12375184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543" name="Group"/>
          <p:cNvGrpSpPr/>
          <p:nvPr/>
        </p:nvGrpSpPr>
        <p:grpSpPr>
          <a:xfrm>
            <a:off x="5046491" y="5095912"/>
            <a:ext cx="3963973" cy="3527551"/>
            <a:chOff x="0" y="3375"/>
            <a:chExt cx="3963972" cy="3527549"/>
          </a:xfrm>
        </p:grpSpPr>
        <p:grpSp>
          <p:nvGrpSpPr>
            <p:cNvPr id="538" name="Group"/>
            <p:cNvGrpSpPr/>
            <p:nvPr/>
          </p:nvGrpSpPr>
          <p:grpSpPr>
            <a:xfrm>
              <a:off x="1119048" y="272923"/>
              <a:ext cx="1470854" cy="660401"/>
              <a:chOff x="0" y="0"/>
              <a:chExt cx="1470852" cy="660399"/>
            </a:xfrm>
          </p:grpSpPr>
          <p:sp>
            <p:nvSpPr>
              <p:cNvPr id="533" name="Shape"/>
              <p:cNvSpPr/>
              <p:nvPr/>
            </p:nvSpPr>
            <p:spPr>
              <a:xfrm>
                <a:off x="0" y="0"/>
                <a:ext cx="260968" cy="5072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0940"/>
                    </a:moveTo>
                    <a:lnTo>
                      <a:pt x="189" y="21600"/>
                    </a:lnTo>
                    <a:lnTo>
                      <a:pt x="21481" y="21514"/>
                    </a:lnTo>
                    <a:lnTo>
                      <a:pt x="21600" y="0"/>
                    </a:lnTo>
                    <a:lnTo>
                      <a:pt x="0" y="10940"/>
                    </a:lnTo>
                    <a:close/>
                  </a:path>
                </a:pathLst>
              </a:custGeom>
              <a:solidFill>
                <a:srgbClr val="334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3337" tIns="33337" rIns="33337" bIns="33337" numCol="1" anchor="ctr">
                <a:noAutofit/>
              </a:bodyPr>
              <a:lstStyle/>
              <a:p>
                <a:pPr defTabSz="584200">
                  <a:defRPr b="0" sz="106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534" name="Shape"/>
              <p:cNvSpPr/>
              <p:nvPr/>
            </p:nvSpPr>
            <p:spPr>
              <a:xfrm flipH="1">
                <a:off x="1209885" y="0"/>
                <a:ext cx="260968" cy="5072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0940"/>
                    </a:moveTo>
                    <a:lnTo>
                      <a:pt x="189" y="21600"/>
                    </a:lnTo>
                    <a:lnTo>
                      <a:pt x="21481" y="21514"/>
                    </a:lnTo>
                    <a:lnTo>
                      <a:pt x="21600" y="0"/>
                    </a:lnTo>
                    <a:lnTo>
                      <a:pt x="0" y="10940"/>
                    </a:lnTo>
                    <a:close/>
                  </a:path>
                </a:pathLst>
              </a:custGeom>
              <a:solidFill>
                <a:srgbClr val="334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3337" tIns="33337" rIns="33337" bIns="33337" numCol="1" anchor="ctr">
                <a:noAutofit/>
              </a:bodyPr>
              <a:lstStyle/>
              <a:p>
                <a:pPr defTabSz="584200">
                  <a:defRPr b="0" sz="106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535" name="Shape"/>
              <p:cNvSpPr/>
              <p:nvPr/>
            </p:nvSpPr>
            <p:spPr>
              <a:xfrm>
                <a:off x="0" y="290736"/>
                <a:ext cx="260968" cy="3695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0940"/>
                    </a:moveTo>
                    <a:lnTo>
                      <a:pt x="189" y="21600"/>
                    </a:lnTo>
                    <a:lnTo>
                      <a:pt x="21481" y="21514"/>
                    </a:lnTo>
                    <a:lnTo>
                      <a:pt x="21600" y="0"/>
                    </a:lnTo>
                    <a:lnTo>
                      <a:pt x="0" y="10940"/>
                    </a:lnTo>
                    <a:close/>
                  </a:path>
                </a:pathLst>
              </a:custGeom>
              <a:solidFill>
                <a:srgbClr val="2C3A4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3337" tIns="33337" rIns="33337" bIns="33337" numCol="1" anchor="ctr">
                <a:noAutofit/>
              </a:bodyPr>
              <a:lstStyle/>
              <a:p>
                <a:pPr defTabSz="584200">
                  <a:defRPr b="0" sz="106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536" name="Shape"/>
              <p:cNvSpPr/>
              <p:nvPr/>
            </p:nvSpPr>
            <p:spPr>
              <a:xfrm flipH="1">
                <a:off x="1209885" y="290736"/>
                <a:ext cx="259840" cy="3696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0940"/>
                    </a:moveTo>
                    <a:lnTo>
                      <a:pt x="189" y="21600"/>
                    </a:lnTo>
                    <a:lnTo>
                      <a:pt x="21481" y="21514"/>
                    </a:lnTo>
                    <a:lnTo>
                      <a:pt x="21600" y="0"/>
                    </a:lnTo>
                    <a:lnTo>
                      <a:pt x="0" y="10940"/>
                    </a:lnTo>
                    <a:close/>
                  </a:path>
                </a:pathLst>
              </a:custGeom>
              <a:solidFill>
                <a:srgbClr val="2C3A4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3337" tIns="33337" rIns="33337" bIns="33337" numCol="1" anchor="ctr">
                <a:noAutofit/>
              </a:bodyPr>
              <a:lstStyle/>
              <a:p>
                <a:pPr defTabSz="584200">
                  <a:defRPr b="0" sz="106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537" name="Rectangle"/>
              <p:cNvSpPr/>
              <p:nvPr/>
            </p:nvSpPr>
            <p:spPr>
              <a:xfrm>
                <a:off x="257131" y="1272"/>
                <a:ext cx="957416" cy="299499"/>
              </a:xfrm>
              <a:prstGeom prst="rect">
                <a:avLst/>
              </a:prstGeom>
              <a:solidFill>
                <a:srgbClr val="1E273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3337" tIns="33337" rIns="33337" bIns="33337" numCol="1" anchor="ctr">
                <a:noAutofit/>
              </a:bodyPr>
              <a:lstStyle/>
              <a:p>
                <a:pPr defTabSz="584200">
                  <a:defRPr b="0" sz="120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</p:grpSp>
        <p:sp>
          <p:nvSpPr>
            <p:cNvPr id="539" name="Rounded Rectangle"/>
            <p:cNvSpPr/>
            <p:nvPr/>
          </p:nvSpPr>
          <p:spPr>
            <a:xfrm>
              <a:off x="0" y="893655"/>
              <a:ext cx="3864742" cy="2637271"/>
            </a:xfrm>
            <a:prstGeom prst="roundRect">
              <a:avLst>
                <a:gd name="adj" fmla="val 9959"/>
              </a:avLst>
            </a:prstGeom>
            <a:solidFill>
              <a:srgbClr val="1E2737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540" name="Shape"/>
            <p:cNvSpPr/>
            <p:nvPr/>
          </p:nvSpPr>
          <p:spPr>
            <a:xfrm>
              <a:off x="0" y="1773357"/>
              <a:ext cx="3864742" cy="1757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244" y="0"/>
                  </a:moveTo>
                  <a:cubicBezTo>
                    <a:pt x="4175" y="8194"/>
                    <a:pt x="8282" y="12732"/>
                    <a:pt x="12424" y="11248"/>
                  </a:cubicBezTo>
                  <a:cubicBezTo>
                    <a:pt x="15424" y="10173"/>
                    <a:pt x="18004" y="5986"/>
                    <a:pt x="19356" y="0"/>
                  </a:cubicBezTo>
                  <a:cubicBezTo>
                    <a:pt x="19678" y="0"/>
                    <a:pt x="19920" y="0"/>
                    <a:pt x="20126" y="30"/>
                  </a:cubicBezTo>
                  <a:cubicBezTo>
                    <a:pt x="20331" y="60"/>
                    <a:pt x="20500" y="121"/>
                    <a:pt x="20673" y="242"/>
                  </a:cubicBezTo>
                  <a:cubicBezTo>
                    <a:pt x="20863" y="394"/>
                    <a:pt x="21033" y="634"/>
                    <a:pt x="21172" y="941"/>
                  </a:cubicBezTo>
                  <a:cubicBezTo>
                    <a:pt x="21312" y="1248"/>
                    <a:pt x="21421" y="1621"/>
                    <a:pt x="21490" y="2038"/>
                  </a:cubicBezTo>
                  <a:cubicBezTo>
                    <a:pt x="21545" y="2420"/>
                    <a:pt x="21573" y="2790"/>
                    <a:pt x="21586" y="3245"/>
                  </a:cubicBezTo>
                  <a:cubicBezTo>
                    <a:pt x="21600" y="3699"/>
                    <a:pt x="21600" y="4238"/>
                    <a:pt x="21600" y="4956"/>
                  </a:cubicBezTo>
                  <a:lnTo>
                    <a:pt x="21600" y="16666"/>
                  </a:lnTo>
                  <a:cubicBezTo>
                    <a:pt x="21600" y="17373"/>
                    <a:pt x="21600" y="17906"/>
                    <a:pt x="21586" y="18358"/>
                  </a:cubicBezTo>
                  <a:cubicBezTo>
                    <a:pt x="21573" y="18810"/>
                    <a:pt x="21545" y="19180"/>
                    <a:pt x="21490" y="19562"/>
                  </a:cubicBezTo>
                  <a:cubicBezTo>
                    <a:pt x="21421" y="19979"/>
                    <a:pt x="21312" y="20352"/>
                    <a:pt x="21172" y="20659"/>
                  </a:cubicBezTo>
                  <a:cubicBezTo>
                    <a:pt x="21033" y="20966"/>
                    <a:pt x="20863" y="21206"/>
                    <a:pt x="20673" y="21358"/>
                  </a:cubicBezTo>
                  <a:cubicBezTo>
                    <a:pt x="20500" y="21479"/>
                    <a:pt x="20331" y="21540"/>
                    <a:pt x="20124" y="21570"/>
                  </a:cubicBezTo>
                  <a:cubicBezTo>
                    <a:pt x="19918" y="21600"/>
                    <a:pt x="19673" y="21600"/>
                    <a:pt x="19346" y="21600"/>
                  </a:cubicBezTo>
                  <a:lnTo>
                    <a:pt x="2244" y="21600"/>
                  </a:lnTo>
                  <a:cubicBezTo>
                    <a:pt x="1922" y="21600"/>
                    <a:pt x="1680" y="21600"/>
                    <a:pt x="1474" y="21570"/>
                  </a:cubicBezTo>
                  <a:cubicBezTo>
                    <a:pt x="1269" y="21540"/>
                    <a:pt x="1100" y="21479"/>
                    <a:pt x="927" y="21358"/>
                  </a:cubicBezTo>
                  <a:cubicBezTo>
                    <a:pt x="737" y="21206"/>
                    <a:pt x="567" y="20966"/>
                    <a:pt x="428" y="20659"/>
                  </a:cubicBezTo>
                  <a:cubicBezTo>
                    <a:pt x="288" y="20352"/>
                    <a:pt x="179" y="19979"/>
                    <a:pt x="110" y="19562"/>
                  </a:cubicBezTo>
                  <a:cubicBezTo>
                    <a:pt x="55" y="19180"/>
                    <a:pt x="27" y="18810"/>
                    <a:pt x="14" y="18355"/>
                  </a:cubicBezTo>
                  <a:cubicBezTo>
                    <a:pt x="0" y="17901"/>
                    <a:pt x="0" y="17362"/>
                    <a:pt x="0" y="16644"/>
                  </a:cubicBezTo>
                  <a:lnTo>
                    <a:pt x="0" y="4934"/>
                  </a:lnTo>
                  <a:cubicBezTo>
                    <a:pt x="0" y="4227"/>
                    <a:pt x="0" y="3694"/>
                    <a:pt x="14" y="3242"/>
                  </a:cubicBezTo>
                  <a:cubicBezTo>
                    <a:pt x="27" y="2790"/>
                    <a:pt x="55" y="2420"/>
                    <a:pt x="110" y="2038"/>
                  </a:cubicBezTo>
                  <a:cubicBezTo>
                    <a:pt x="179" y="1621"/>
                    <a:pt x="288" y="1248"/>
                    <a:pt x="428" y="941"/>
                  </a:cubicBezTo>
                  <a:cubicBezTo>
                    <a:pt x="567" y="634"/>
                    <a:pt x="737" y="394"/>
                    <a:pt x="927" y="242"/>
                  </a:cubicBezTo>
                  <a:cubicBezTo>
                    <a:pt x="1100" y="121"/>
                    <a:pt x="1269" y="60"/>
                    <a:pt x="1476" y="30"/>
                  </a:cubicBezTo>
                  <a:cubicBezTo>
                    <a:pt x="1682" y="0"/>
                    <a:pt x="1927" y="0"/>
                    <a:pt x="2254" y="0"/>
                  </a:cubicBezTo>
                  <a:lnTo>
                    <a:pt x="2244" y="0"/>
                  </a:lnTo>
                  <a:close/>
                </a:path>
              </a:pathLst>
            </a:custGeom>
            <a:solidFill>
              <a:srgbClr val="2E3C54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pic>
          <p:nvPicPr>
            <p:cNvPr id="541" name="tag_318-109717.jpg" descr="tag_318-109717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5164" r="121" b="478"/>
            <a:stretch>
              <a:fillRect/>
            </a:stretch>
          </p:blipFill>
          <p:spPr>
            <a:xfrm rot="14679706">
              <a:off x="2645440" y="213357"/>
              <a:ext cx="1155701" cy="1091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075" y="0"/>
                  </a:moveTo>
                  <a:cubicBezTo>
                    <a:pt x="16911" y="190"/>
                    <a:pt x="16766" y="388"/>
                    <a:pt x="16682" y="573"/>
                  </a:cubicBezTo>
                  <a:lnTo>
                    <a:pt x="16467" y="1052"/>
                  </a:lnTo>
                  <a:lnTo>
                    <a:pt x="13048" y="1146"/>
                  </a:lnTo>
                  <a:lnTo>
                    <a:pt x="9621" y="1233"/>
                  </a:lnTo>
                  <a:lnTo>
                    <a:pt x="4807" y="6344"/>
                  </a:lnTo>
                  <a:lnTo>
                    <a:pt x="0" y="11448"/>
                  </a:lnTo>
                  <a:lnTo>
                    <a:pt x="0" y="11754"/>
                  </a:lnTo>
                  <a:lnTo>
                    <a:pt x="460" y="12390"/>
                  </a:lnTo>
                  <a:cubicBezTo>
                    <a:pt x="995" y="13134"/>
                    <a:pt x="7507" y="20047"/>
                    <a:pt x="8612" y="21043"/>
                  </a:cubicBezTo>
                  <a:lnTo>
                    <a:pt x="9235" y="21600"/>
                  </a:lnTo>
                  <a:cubicBezTo>
                    <a:pt x="9632" y="21538"/>
                    <a:pt x="9852" y="21449"/>
                    <a:pt x="10103" y="21278"/>
                  </a:cubicBezTo>
                  <a:cubicBezTo>
                    <a:pt x="11032" y="20644"/>
                    <a:pt x="19039" y="12052"/>
                    <a:pt x="19249" y="11463"/>
                  </a:cubicBezTo>
                  <a:cubicBezTo>
                    <a:pt x="19349" y="11181"/>
                    <a:pt x="19427" y="9638"/>
                    <a:pt x="19427" y="7954"/>
                  </a:cubicBezTo>
                  <a:lnTo>
                    <a:pt x="19427" y="4947"/>
                  </a:lnTo>
                  <a:lnTo>
                    <a:pt x="20020" y="4515"/>
                  </a:lnTo>
                  <a:cubicBezTo>
                    <a:pt x="20344" y="4281"/>
                    <a:pt x="20775" y="3732"/>
                    <a:pt x="20977" y="3290"/>
                  </a:cubicBezTo>
                  <a:cubicBezTo>
                    <a:pt x="21179" y="2847"/>
                    <a:pt x="21403" y="2346"/>
                    <a:pt x="21481" y="2175"/>
                  </a:cubicBezTo>
                  <a:cubicBezTo>
                    <a:pt x="21534" y="2059"/>
                    <a:pt x="21575" y="1608"/>
                    <a:pt x="21600" y="1091"/>
                  </a:cubicBezTo>
                  <a:lnTo>
                    <a:pt x="21207" y="424"/>
                  </a:lnTo>
                  <a:cubicBezTo>
                    <a:pt x="21128" y="292"/>
                    <a:pt x="20989" y="147"/>
                    <a:pt x="20866" y="0"/>
                  </a:cubicBezTo>
                  <a:lnTo>
                    <a:pt x="20354" y="0"/>
                  </a:lnTo>
                  <a:cubicBezTo>
                    <a:pt x="21063" y="713"/>
                    <a:pt x="21345" y="1957"/>
                    <a:pt x="20880" y="2897"/>
                  </a:cubicBezTo>
                  <a:cubicBezTo>
                    <a:pt x="20575" y="3516"/>
                    <a:pt x="19695" y="4407"/>
                    <a:pt x="19545" y="4248"/>
                  </a:cubicBezTo>
                  <a:cubicBezTo>
                    <a:pt x="19482" y="4181"/>
                    <a:pt x="19427" y="3614"/>
                    <a:pt x="19427" y="2991"/>
                  </a:cubicBezTo>
                  <a:cubicBezTo>
                    <a:pt x="19427" y="1524"/>
                    <a:pt x="19120" y="1146"/>
                    <a:pt x="17921" y="1146"/>
                  </a:cubicBezTo>
                  <a:cubicBezTo>
                    <a:pt x="17462" y="1146"/>
                    <a:pt x="17031" y="1048"/>
                    <a:pt x="16964" y="934"/>
                  </a:cubicBezTo>
                  <a:cubicBezTo>
                    <a:pt x="16893" y="812"/>
                    <a:pt x="17133" y="444"/>
                    <a:pt x="17543" y="39"/>
                  </a:cubicBezTo>
                  <a:cubicBezTo>
                    <a:pt x="17560" y="22"/>
                    <a:pt x="17577" y="16"/>
                    <a:pt x="17595" y="0"/>
                  </a:cubicBezTo>
                  <a:lnTo>
                    <a:pt x="17075" y="0"/>
                  </a:lnTo>
                  <a:close/>
                </a:path>
              </a:pathLst>
            </a:custGeom>
            <a:ln w="25400" cap="flat">
              <a:noFill/>
              <a:miter lim="400000"/>
            </a:ln>
            <a:effectLst>
              <a:outerShdw sx="100000" sy="100000" kx="0" ky="0" algn="b" rotWithShape="0" blurRad="165100" dist="76200" dir="5400000">
                <a:srgbClr val="000000">
                  <a:alpha val="70000"/>
                </a:srgbClr>
              </a:outerShdw>
            </a:effectLst>
          </p:spPr>
        </p:pic>
        <p:sp>
          <p:nvSpPr>
            <p:cNvPr id="542" name="$$"/>
            <p:cNvSpPr txBox="1"/>
            <p:nvPr/>
          </p:nvSpPr>
          <p:spPr>
            <a:xfrm rot="1162269">
              <a:off x="2919380" y="578397"/>
              <a:ext cx="745827" cy="447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l" defTabSz="914400">
                <a:defRPr b="0" sz="2800">
                  <a:solidFill>
                    <a:srgbClr val="334357"/>
                  </a:solidFill>
                  <a:latin typeface="ヒラギノ角ゴ StdN W8"/>
                  <a:ea typeface="ヒラギノ角ゴ StdN W8"/>
                  <a:cs typeface="ヒラギノ角ゴ StdN W8"/>
                  <a:sym typeface="ヒラギノ角ゴ StdN W8"/>
                </a:defRPr>
              </a:lvl1pPr>
            </a:lstStyle>
            <a:p>
              <a:pPr/>
              <a:r>
                <a:t>$$</a:t>
              </a:r>
            </a:p>
          </p:txBody>
        </p:sp>
      </p:grpSp>
      <p:grpSp>
        <p:nvGrpSpPr>
          <p:cNvPr id="547" name="Group"/>
          <p:cNvGrpSpPr/>
          <p:nvPr/>
        </p:nvGrpSpPr>
        <p:grpSpPr>
          <a:xfrm>
            <a:off x="14361746" y="5446867"/>
            <a:ext cx="4087241" cy="2822266"/>
            <a:chOff x="0" y="0"/>
            <a:chExt cx="4087240" cy="2822264"/>
          </a:xfrm>
        </p:grpSpPr>
        <p:sp>
          <p:nvSpPr>
            <p:cNvPr id="544" name="Rounded Rectangle"/>
            <p:cNvSpPr/>
            <p:nvPr/>
          </p:nvSpPr>
          <p:spPr>
            <a:xfrm rot="21600000">
              <a:off x="0" y="0"/>
              <a:ext cx="4087240" cy="2822264"/>
            </a:xfrm>
            <a:prstGeom prst="roundRect">
              <a:avLst>
                <a:gd name="adj" fmla="val 3042"/>
              </a:avLst>
            </a:prstGeom>
            <a:solidFill>
              <a:srgbClr val="8294D8"/>
            </a:solidFill>
            <a:ln w="12700" cap="flat">
              <a:noFill/>
              <a:miter lim="400000"/>
            </a:ln>
            <a:effectLst/>
          </p:spPr>
          <p:txBody>
            <a:bodyPr wrap="square" lIns="17363" tIns="17363" rIns="17363" bIns="17363" numCol="1" anchor="ctr">
              <a:noAutofit/>
            </a:bodyPr>
            <a:lstStyle/>
            <a:p>
              <a:pPr defTabSz="1217083">
                <a:defRPr b="0" sz="248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545" name="Rectangle"/>
            <p:cNvSpPr/>
            <p:nvPr/>
          </p:nvSpPr>
          <p:spPr>
            <a:xfrm rot="21600000">
              <a:off x="6599" y="446255"/>
              <a:ext cx="4079013" cy="546664"/>
            </a:xfrm>
            <a:prstGeom prst="rect">
              <a:avLst/>
            </a:prstGeom>
            <a:solidFill>
              <a:srgbClr val="6877A9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0" dist="0" dir="5400000">
                <a:srgbClr val="000000">
                  <a:alpha val="50000"/>
                </a:srgbClr>
              </a:outerShdw>
            </a:effectLst>
          </p:spPr>
          <p:txBody>
            <a:bodyPr wrap="square" lIns="17363" tIns="17363" rIns="17363" bIns="17363" numCol="1" anchor="ctr">
              <a:noAutofit/>
            </a:bodyPr>
            <a:lstStyle/>
            <a:p>
              <a:pPr defTabSz="1217083">
                <a:defRPr b="0" sz="248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546" name="Rectangle"/>
            <p:cNvSpPr/>
            <p:nvPr/>
          </p:nvSpPr>
          <p:spPr>
            <a:xfrm rot="21600000">
              <a:off x="584477" y="1137800"/>
              <a:ext cx="1559216" cy="546664"/>
            </a:xfrm>
            <a:prstGeom prst="rect">
              <a:avLst/>
            </a:prstGeom>
            <a:solidFill>
              <a:srgbClr val="FFFFFF">
                <a:alpha val="35805"/>
              </a:srgbClr>
            </a:solidFill>
            <a:ln w="12700" cap="flat">
              <a:noFill/>
              <a:miter lim="400000"/>
            </a:ln>
            <a:effectLst>
              <a:outerShdw sx="100000" sy="100000" kx="0" ky="0" algn="b" rotWithShape="0" blurRad="0" dist="0" dir="5400000">
                <a:srgbClr val="000000">
                  <a:alpha val="0"/>
                </a:srgbClr>
              </a:outerShdw>
            </a:effectLst>
          </p:spPr>
          <p:txBody>
            <a:bodyPr wrap="square" lIns="17363" tIns="17363" rIns="17363" bIns="17363" numCol="1" anchor="ctr">
              <a:noAutofit/>
            </a:bodyPr>
            <a:lstStyle/>
            <a:p>
              <a:pPr defTabSz="1217083">
                <a:defRPr b="0" sz="248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" name="Group 3"/>
          <p:cNvGrpSpPr/>
          <p:nvPr/>
        </p:nvGrpSpPr>
        <p:grpSpPr>
          <a:xfrm>
            <a:off x="6404135" y="4114123"/>
            <a:ext cx="2572385" cy="2572385"/>
            <a:chOff x="0" y="0"/>
            <a:chExt cx="2572384" cy="2572384"/>
          </a:xfrm>
        </p:grpSpPr>
        <p:sp>
          <p:nvSpPr>
            <p:cNvPr id="549" name="Oval 4"/>
            <p:cNvSpPr/>
            <p:nvPr/>
          </p:nvSpPr>
          <p:spPr>
            <a:xfrm>
              <a:off x="0" y="0"/>
              <a:ext cx="2572385" cy="2572385"/>
            </a:xfrm>
            <a:prstGeom prst="ellipse">
              <a:avLst/>
            </a:prstGeom>
            <a:solidFill>
              <a:srgbClr val="BD3D9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50" name="Pie 3"/>
            <p:cNvSpPr/>
            <p:nvPr/>
          </p:nvSpPr>
          <p:spPr>
            <a:xfrm>
              <a:off x="1036016" y="606091"/>
              <a:ext cx="1536369" cy="173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600" fill="norm" stroke="1" extrusionOk="0">
                  <a:moveTo>
                    <a:pt x="19649" y="4143"/>
                  </a:moveTo>
                  <a:cubicBezTo>
                    <a:pt x="21600" y="10702"/>
                    <a:pt x="18934" y="17707"/>
                    <a:pt x="13005" y="21600"/>
                  </a:cubicBezTo>
                  <a:lnTo>
                    <a:pt x="0" y="11132"/>
                  </a:lnTo>
                  <a:lnTo>
                    <a:pt x="11563" y="0"/>
                  </a:lnTo>
                  <a:lnTo>
                    <a:pt x="19649" y="4143"/>
                  </a:lnTo>
                  <a:close/>
                </a:path>
              </a:pathLst>
            </a:custGeom>
            <a:solidFill>
              <a:srgbClr val="872C6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51" name="Oval 6"/>
            <p:cNvSpPr/>
            <p:nvPr/>
          </p:nvSpPr>
          <p:spPr>
            <a:xfrm>
              <a:off x="342984" y="342984"/>
              <a:ext cx="1886416" cy="1886416"/>
            </a:xfrm>
            <a:prstGeom prst="ellipse">
              <a:avLst/>
            </a:prstGeom>
            <a:solidFill>
              <a:srgbClr val="DD47A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556" name="Group 7"/>
          <p:cNvGrpSpPr/>
          <p:nvPr/>
        </p:nvGrpSpPr>
        <p:grpSpPr>
          <a:xfrm>
            <a:off x="9405249" y="4114123"/>
            <a:ext cx="2572386" cy="2572385"/>
            <a:chOff x="0" y="0"/>
            <a:chExt cx="2572384" cy="2572384"/>
          </a:xfrm>
        </p:grpSpPr>
        <p:sp>
          <p:nvSpPr>
            <p:cNvPr id="553" name="Oval 8"/>
            <p:cNvSpPr/>
            <p:nvPr/>
          </p:nvSpPr>
          <p:spPr>
            <a:xfrm>
              <a:off x="0" y="0"/>
              <a:ext cx="2572385" cy="2572385"/>
            </a:xfrm>
            <a:prstGeom prst="ellipse">
              <a:avLst/>
            </a:prstGeom>
            <a:solidFill>
              <a:srgbClr val="BFBFB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54" name="Pie 3"/>
            <p:cNvSpPr/>
            <p:nvPr/>
          </p:nvSpPr>
          <p:spPr>
            <a:xfrm>
              <a:off x="1036016" y="606091"/>
              <a:ext cx="1536369" cy="173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600" fill="norm" stroke="1" extrusionOk="0">
                  <a:moveTo>
                    <a:pt x="19649" y="4143"/>
                  </a:moveTo>
                  <a:cubicBezTo>
                    <a:pt x="21600" y="10702"/>
                    <a:pt x="18934" y="17707"/>
                    <a:pt x="13005" y="21600"/>
                  </a:cubicBezTo>
                  <a:lnTo>
                    <a:pt x="0" y="11132"/>
                  </a:lnTo>
                  <a:lnTo>
                    <a:pt x="11563" y="0"/>
                  </a:lnTo>
                  <a:lnTo>
                    <a:pt x="19649" y="4143"/>
                  </a:lnTo>
                  <a:close/>
                </a:path>
              </a:pathLst>
            </a:cu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55" name="Oval 10"/>
            <p:cNvSpPr/>
            <p:nvPr/>
          </p:nvSpPr>
          <p:spPr>
            <a:xfrm>
              <a:off x="342984" y="342984"/>
              <a:ext cx="1886416" cy="1886416"/>
            </a:xfrm>
            <a:prstGeom prst="ellipse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560" name="Group 11"/>
          <p:cNvGrpSpPr/>
          <p:nvPr/>
        </p:nvGrpSpPr>
        <p:grpSpPr>
          <a:xfrm>
            <a:off x="12406365" y="4114123"/>
            <a:ext cx="2572385" cy="2572385"/>
            <a:chOff x="0" y="0"/>
            <a:chExt cx="2572384" cy="2572384"/>
          </a:xfrm>
        </p:grpSpPr>
        <p:sp>
          <p:nvSpPr>
            <p:cNvPr id="557" name="Oval 12"/>
            <p:cNvSpPr/>
            <p:nvPr/>
          </p:nvSpPr>
          <p:spPr>
            <a:xfrm>
              <a:off x="0" y="0"/>
              <a:ext cx="2572385" cy="2572385"/>
            </a:xfrm>
            <a:prstGeom prst="ellipse">
              <a:avLst/>
            </a:prstGeom>
            <a:solidFill>
              <a:srgbClr val="414CA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58" name="Pie 3"/>
            <p:cNvSpPr/>
            <p:nvPr/>
          </p:nvSpPr>
          <p:spPr>
            <a:xfrm>
              <a:off x="1036016" y="606091"/>
              <a:ext cx="1536369" cy="173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600" fill="norm" stroke="1" extrusionOk="0">
                  <a:moveTo>
                    <a:pt x="19649" y="4143"/>
                  </a:moveTo>
                  <a:cubicBezTo>
                    <a:pt x="21600" y="10702"/>
                    <a:pt x="18934" y="17707"/>
                    <a:pt x="13005" y="21600"/>
                  </a:cubicBezTo>
                  <a:lnTo>
                    <a:pt x="0" y="11132"/>
                  </a:lnTo>
                  <a:lnTo>
                    <a:pt x="11563" y="0"/>
                  </a:lnTo>
                  <a:lnTo>
                    <a:pt x="19649" y="4143"/>
                  </a:lnTo>
                  <a:close/>
                </a:path>
              </a:pathLst>
            </a:custGeom>
            <a:solidFill>
              <a:srgbClr val="2A316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59" name="Oval 14"/>
            <p:cNvSpPr/>
            <p:nvPr/>
          </p:nvSpPr>
          <p:spPr>
            <a:xfrm>
              <a:off x="342984" y="342984"/>
              <a:ext cx="1886416" cy="1886416"/>
            </a:xfrm>
            <a:prstGeom prst="ellipse">
              <a:avLst/>
            </a:prstGeom>
            <a:solidFill>
              <a:srgbClr val="4D5BC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564" name="Group 27"/>
          <p:cNvGrpSpPr/>
          <p:nvPr/>
        </p:nvGrpSpPr>
        <p:grpSpPr>
          <a:xfrm>
            <a:off x="6404135" y="7029491"/>
            <a:ext cx="2572385" cy="2572386"/>
            <a:chOff x="0" y="0"/>
            <a:chExt cx="2572384" cy="2572384"/>
          </a:xfrm>
        </p:grpSpPr>
        <p:sp>
          <p:nvSpPr>
            <p:cNvPr id="561" name="Oval 28"/>
            <p:cNvSpPr/>
            <p:nvPr/>
          </p:nvSpPr>
          <p:spPr>
            <a:xfrm>
              <a:off x="0" y="0"/>
              <a:ext cx="2572385" cy="2572385"/>
            </a:xfrm>
            <a:prstGeom prst="ellipse">
              <a:avLst/>
            </a:prstGeom>
            <a:solidFill>
              <a:srgbClr val="2DB8B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62" name="Pie 3"/>
            <p:cNvSpPr/>
            <p:nvPr/>
          </p:nvSpPr>
          <p:spPr>
            <a:xfrm>
              <a:off x="1036016" y="606091"/>
              <a:ext cx="1536369" cy="173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600" fill="norm" stroke="1" extrusionOk="0">
                  <a:moveTo>
                    <a:pt x="19649" y="4143"/>
                  </a:moveTo>
                  <a:cubicBezTo>
                    <a:pt x="21600" y="10702"/>
                    <a:pt x="18934" y="17707"/>
                    <a:pt x="13005" y="21600"/>
                  </a:cubicBezTo>
                  <a:lnTo>
                    <a:pt x="0" y="11132"/>
                  </a:lnTo>
                  <a:lnTo>
                    <a:pt x="11563" y="0"/>
                  </a:lnTo>
                  <a:lnTo>
                    <a:pt x="19649" y="4143"/>
                  </a:lnTo>
                  <a:close/>
                </a:path>
              </a:pathLst>
            </a:custGeom>
            <a:solidFill>
              <a:srgbClr val="1F7F7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63" name="Oval 30"/>
            <p:cNvSpPr/>
            <p:nvPr/>
          </p:nvSpPr>
          <p:spPr>
            <a:xfrm>
              <a:off x="342984" y="342984"/>
              <a:ext cx="1886416" cy="1886416"/>
            </a:xfrm>
            <a:prstGeom prst="ellipse">
              <a:avLst/>
            </a:prstGeom>
            <a:solidFill>
              <a:srgbClr val="33CCC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568" name="Group 31"/>
          <p:cNvGrpSpPr/>
          <p:nvPr/>
        </p:nvGrpSpPr>
        <p:grpSpPr>
          <a:xfrm>
            <a:off x="9405249" y="7029491"/>
            <a:ext cx="2572386" cy="2572386"/>
            <a:chOff x="0" y="0"/>
            <a:chExt cx="2572384" cy="2572384"/>
          </a:xfrm>
        </p:grpSpPr>
        <p:sp>
          <p:nvSpPr>
            <p:cNvPr id="565" name="Oval 32"/>
            <p:cNvSpPr/>
            <p:nvPr/>
          </p:nvSpPr>
          <p:spPr>
            <a:xfrm>
              <a:off x="0" y="0"/>
              <a:ext cx="2572385" cy="2572385"/>
            </a:xfrm>
            <a:prstGeom prst="ellipse">
              <a:avLst/>
            </a:prstGeom>
            <a:solidFill>
              <a:srgbClr val="41B97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66" name="Pie 3"/>
            <p:cNvSpPr/>
            <p:nvPr/>
          </p:nvSpPr>
          <p:spPr>
            <a:xfrm>
              <a:off x="1036016" y="606091"/>
              <a:ext cx="1536369" cy="173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600" fill="norm" stroke="1" extrusionOk="0">
                  <a:moveTo>
                    <a:pt x="19649" y="4143"/>
                  </a:moveTo>
                  <a:cubicBezTo>
                    <a:pt x="21600" y="10702"/>
                    <a:pt x="18934" y="17707"/>
                    <a:pt x="13005" y="21600"/>
                  </a:cubicBezTo>
                  <a:lnTo>
                    <a:pt x="0" y="11132"/>
                  </a:lnTo>
                  <a:lnTo>
                    <a:pt x="11563" y="0"/>
                  </a:lnTo>
                  <a:lnTo>
                    <a:pt x="19649" y="4143"/>
                  </a:lnTo>
                  <a:close/>
                </a:path>
              </a:pathLst>
            </a:custGeom>
            <a:solidFill>
              <a:srgbClr val="2D805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67" name="Oval 34"/>
            <p:cNvSpPr/>
            <p:nvPr/>
          </p:nvSpPr>
          <p:spPr>
            <a:xfrm>
              <a:off x="342984" y="342984"/>
              <a:ext cx="1886416" cy="1886416"/>
            </a:xfrm>
            <a:prstGeom prst="ellipse">
              <a:avLst/>
            </a:prstGeom>
            <a:solidFill>
              <a:srgbClr val="4CD78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572" name="Group 35"/>
          <p:cNvGrpSpPr/>
          <p:nvPr/>
        </p:nvGrpSpPr>
        <p:grpSpPr>
          <a:xfrm>
            <a:off x="12406365" y="7029491"/>
            <a:ext cx="2572385" cy="2572386"/>
            <a:chOff x="0" y="0"/>
            <a:chExt cx="2572384" cy="2572384"/>
          </a:xfrm>
        </p:grpSpPr>
        <p:sp>
          <p:nvSpPr>
            <p:cNvPr id="569" name="Oval 36"/>
            <p:cNvSpPr/>
            <p:nvPr/>
          </p:nvSpPr>
          <p:spPr>
            <a:xfrm>
              <a:off x="0" y="0"/>
              <a:ext cx="2572385" cy="2572385"/>
            </a:xfrm>
            <a:prstGeom prst="ellipse">
              <a:avLst/>
            </a:prstGeom>
            <a:solidFill>
              <a:srgbClr val="FFBA2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70" name="Pie 3"/>
            <p:cNvSpPr/>
            <p:nvPr/>
          </p:nvSpPr>
          <p:spPr>
            <a:xfrm>
              <a:off x="1036016" y="606091"/>
              <a:ext cx="1536369" cy="173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600" fill="norm" stroke="1" extrusionOk="0">
                  <a:moveTo>
                    <a:pt x="19649" y="4143"/>
                  </a:moveTo>
                  <a:cubicBezTo>
                    <a:pt x="21600" y="10702"/>
                    <a:pt x="18934" y="17707"/>
                    <a:pt x="13005" y="21600"/>
                  </a:cubicBezTo>
                  <a:lnTo>
                    <a:pt x="0" y="11132"/>
                  </a:lnTo>
                  <a:lnTo>
                    <a:pt x="11563" y="0"/>
                  </a:lnTo>
                  <a:lnTo>
                    <a:pt x="19649" y="4143"/>
                  </a:lnTo>
                  <a:close/>
                </a:path>
              </a:pathLst>
            </a:custGeom>
            <a:solidFill>
              <a:srgbClr val="DE94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71" name="Oval 38"/>
            <p:cNvSpPr/>
            <p:nvPr/>
          </p:nvSpPr>
          <p:spPr>
            <a:xfrm>
              <a:off x="342984" y="342984"/>
              <a:ext cx="1886416" cy="1886416"/>
            </a:xfrm>
            <a:prstGeom prst="ellipse">
              <a:avLst/>
            </a:prstGeom>
            <a:solidFill>
              <a:srgbClr val="FFCC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576" name="Group 39"/>
          <p:cNvGrpSpPr/>
          <p:nvPr/>
        </p:nvGrpSpPr>
        <p:grpSpPr>
          <a:xfrm>
            <a:off x="15407479" y="4114123"/>
            <a:ext cx="2572386" cy="2572385"/>
            <a:chOff x="0" y="0"/>
            <a:chExt cx="2572384" cy="2572384"/>
          </a:xfrm>
        </p:grpSpPr>
        <p:sp>
          <p:nvSpPr>
            <p:cNvPr id="573" name="Oval 40"/>
            <p:cNvSpPr/>
            <p:nvPr/>
          </p:nvSpPr>
          <p:spPr>
            <a:xfrm>
              <a:off x="0" y="0"/>
              <a:ext cx="2572385" cy="2572385"/>
            </a:xfrm>
            <a:prstGeom prst="ellipse">
              <a:avLst/>
            </a:prstGeom>
            <a:solidFill>
              <a:srgbClr val="56568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74" name="Pie 3"/>
            <p:cNvSpPr/>
            <p:nvPr/>
          </p:nvSpPr>
          <p:spPr>
            <a:xfrm>
              <a:off x="1036016" y="606091"/>
              <a:ext cx="1536369" cy="173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600" fill="norm" stroke="1" extrusionOk="0">
                  <a:moveTo>
                    <a:pt x="19649" y="4143"/>
                  </a:moveTo>
                  <a:cubicBezTo>
                    <a:pt x="21600" y="10702"/>
                    <a:pt x="18934" y="17707"/>
                    <a:pt x="13005" y="21600"/>
                  </a:cubicBezTo>
                  <a:lnTo>
                    <a:pt x="0" y="11132"/>
                  </a:lnTo>
                  <a:lnTo>
                    <a:pt x="11563" y="0"/>
                  </a:lnTo>
                  <a:lnTo>
                    <a:pt x="19649" y="4143"/>
                  </a:lnTo>
                  <a:close/>
                </a:path>
              </a:pathLst>
            </a:custGeom>
            <a:solidFill>
              <a:srgbClr val="45456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75" name="Oval 42"/>
            <p:cNvSpPr/>
            <p:nvPr/>
          </p:nvSpPr>
          <p:spPr>
            <a:xfrm>
              <a:off x="342984" y="342984"/>
              <a:ext cx="1886416" cy="1886416"/>
            </a:xfrm>
            <a:prstGeom prst="ellipse">
              <a:avLst/>
            </a:prstGeom>
            <a:solidFill>
              <a:srgbClr val="666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580" name="Group 43"/>
          <p:cNvGrpSpPr/>
          <p:nvPr/>
        </p:nvGrpSpPr>
        <p:grpSpPr>
          <a:xfrm>
            <a:off x="15407479" y="7029491"/>
            <a:ext cx="2572386" cy="2572386"/>
            <a:chOff x="0" y="0"/>
            <a:chExt cx="2572384" cy="2572384"/>
          </a:xfrm>
        </p:grpSpPr>
        <p:sp>
          <p:nvSpPr>
            <p:cNvPr id="577" name="Oval 44"/>
            <p:cNvSpPr/>
            <p:nvPr/>
          </p:nvSpPr>
          <p:spPr>
            <a:xfrm>
              <a:off x="0" y="0"/>
              <a:ext cx="2572385" cy="2572385"/>
            </a:xfrm>
            <a:prstGeom prst="ellipse">
              <a:avLst/>
            </a:prstGeom>
            <a:solidFill>
              <a:srgbClr val="CCD8E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78" name="Pie 3"/>
            <p:cNvSpPr/>
            <p:nvPr/>
          </p:nvSpPr>
          <p:spPr>
            <a:xfrm>
              <a:off x="1036016" y="606091"/>
              <a:ext cx="1536369" cy="173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600" fill="norm" stroke="1" extrusionOk="0">
                  <a:moveTo>
                    <a:pt x="19649" y="4143"/>
                  </a:moveTo>
                  <a:cubicBezTo>
                    <a:pt x="21600" y="10702"/>
                    <a:pt x="18934" y="17707"/>
                    <a:pt x="13005" y="21600"/>
                  </a:cubicBezTo>
                  <a:lnTo>
                    <a:pt x="0" y="11132"/>
                  </a:lnTo>
                  <a:lnTo>
                    <a:pt x="11563" y="0"/>
                  </a:lnTo>
                  <a:lnTo>
                    <a:pt x="19649" y="4143"/>
                  </a:lnTo>
                  <a:close/>
                </a:path>
              </a:pathLst>
            </a:custGeom>
            <a:solidFill>
              <a:srgbClr val="B2BDC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79" name="Oval 46"/>
            <p:cNvSpPr/>
            <p:nvPr/>
          </p:nvSpPr>
          <p:spPr>
            <a:xfrm>
              <a:off x="342984" y="342984"/>
              <a:ext cx="1886416" cy="1886416"/>
            </a:xfrm>
            <a:prstGeom prst="ellipse">
              <a:avLst/>
            </a:prstGeom>
            <a:solidFill>
              <a:srgbClr val="DDE9F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TextBox 5"/>
          <p:cNvSpPr txBox="1"/>
          <p:nvPr/>
        </p:nvSpPr>
        <p:spPr>
          <a:xfrm>
            <a:off x="4971894" y="5051825"/>
            <a:ext cx="14440212" cy="3663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7" tIns="91437" rIns="91437" bIns="91437">
            <a:spAutoFit/>
          </a:bodyPr>
          <a:lstStyle/>
          <a:p>
            <a:pPr defTabSz="914400">
              <a:defRPr b="0" sz="6000">
                <a:latin typeface="Arial"/>
                <a:ea typeface="Arial"/>
                <a:cs typeface="Arial"/>
                <a:sym typeface="Arial"/>
              </a:defRPr>
            </a:pPr>
            <a:r>
              <a:t>If you're ready to create beautiful slides in a fraction of the time it usually takes, consider checking out PPTPOP's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premium templates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343C5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able of Contents"/>
          <p:cNvSpPr txBox="1"/>
          <p:nvPr/>
        </p:nvSpPr>
        <p:spPr>
          <a:xfrm>
            <a:off x="7905202" y="1406827"/>
            <a:ext cx="7596506" cy="1196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7000">
                <a:solidFill>
                  <a:srgbClr val="D6D5D5"/>
                </a:solidFill>
              </a:defRPr>
            </a:lvl1pPr>
          </a:lstStyle>
          <a:p>
            <a:pPr/>
            <a:r>
              <a:t>Table of Contents</a:t>
            </a:r>
          </a:p>
        </p:txBody>
      </p:sp>
      <p:sp>
        <p:nvSpPr>
          <p:cNvPr id="131" name="Circle"/>
          <p:cNvSpPr/>
          <p:nvPr/>
        </p:nvSpPr>
        <p:spPr>
          <a:xfrm>
            <a:off x="2783492" y="4970346"/>
            <a:ext cx="4681786" cy="4687258"/>
          </a:xfrm>
          <a:prstGeom prst="ellipse">
            <a:avLst/>
          </a:prstGeom>
          <a:solidFill>
            <a:srgbClr val="272D4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141" name="Group"/>
          <p:cNvGrpSpPr/>
          <p:nvPr/>
        </p:nvGrpSpPr>
        <p:grpSpPr>
          <a:xfrm>
            <a:off x="4035281" y="5826862"/>
            <a:ext cx="2178208" cy="2974226"/>
            <a:chOff x="0" y="0"/>
            <a:chExt cx="2178207" cy="2974224"/>
          </a:xfrm>
        </p:grpSpPr>
        <p:grpSp>
          <p:nvGrpSpPr>
            <p:cNvPr id="134" name="Group 4"/>
            <p:cNvGrpSpPr/>
            <p:nvPr/>
          </p:nvGrpSpPr>
          <p:grpSpPr>
            <a:xfrm>
              <a:off x="-1" y="-1"/>
              <a:ext cx="2178209" cy="2974226"/>
              <a:chOff x="0" y="0"/>
              <a:chExt cx="2178207" cy="2974224"/>
            </a:xfrm>
          </p:grpSpPr>
          <p:sp>
            <p:nvSpPr>
              <p:cNvPr id="132" name="Freeform 23"/>
              <p:cNvSpPr/>
              <p:nvPr/>
            </p:nvSpPr>
            <p:spPr>
              <a:xfrm rot="16200000">
                <a:off x="-398010" y="398009"/>
                <a:ext cx="2974226" cy="21782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21600" y="21600"/>
                    </a:lnTo>
                    <a:lnTo>
                      <a:pt x="2757" y="21600"/>
                    </a:lnTo>
                    <a:lnTo>
                      <a:pt x="0" y="17624"/>
                    </a:ln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14400">
                  <a:defRPr b="0"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33" name="Right Triangle 24"/>
              <p:cNvSpPr/>
              <p:nvPr/>
            </p:nvSpPr>
            <p:spPr>
              <a:xfrm rot="5400000">
                <a:off x="1776794" y="2572810"/>
                <a:ext cx="401847" cy="4009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DBD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14400">
                  <a:defRPr b="0"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135" name="Rectangle 29"/>
            <p:cNvSpPr/>
            <p:nvPr/>
          </p:nvSpPr>
          <p:spPr>
            <a:xfrm>
              <a:off x="318984" y="853773"/>
              <a:ext cx="1540239" cy="179064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grpSp>
          <p:nvGrpSpPr>
            <p:cNvPr id="139" name="Group 11"/>
            <p:cNvGrpSpPr/>
            <p:nvPr/>
          </p:nvGrpSpPr>
          <p:grpSpPr>
            <a:xfrm>
              <a:off x="500906" y="1221982"/>
              <a:ext cx="1214791" cy="1204220"/>
              <a:chOff x="-152" y="0"/>
              <a:chExt cx="1214790" cy="1204218"/>
            </a:xfrm>
          </p:grpSpPr>
          <p:sp>
            <p:nvSpPr>
              <p:cNvPr id="136" name="Pie 10"/>
              <p:cNvSpPr/>
              <p:nvPr/>
            </p:nvSpPr>
            <p:spPr>
              <a:xfrm>
                <a:off x="-153" y="52597"/>
                <a:ext cx="1018092" cy="11516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07" h="20569" fill="norm" stroke="1" extrusionOk="0">
                    <a:moveTo>
                      <a:pt x="20007" y="17449"/>
                    </a:moveTo>
                    <a:cubicBezTo>
                      <a:pt x="16049" y="21061"/>
                      <a:pt x="9821" y="21600"/>
                      <a:pt x="5182" y="18735"/>
                    </a:cubicBezTo>
                    <a:cubicBezTo>
                      <a:pt x="-105" y="15469"/>
                      <a:pt x="-1593" y="8985"/>
                      <a:pt x="1867" y="4117"/>
                    </a:cubicBezTo>
                    <a:cubicBezTo>
                      <a:pt x="3217" y="2217"/>
                      <a:pt x="5213" y="762"/>
                      <a:pt x="7556" y="0"/>
                    </a:cubicBezTo>
                    <a:lnTo>
                      <a:pt x="11567" y="9919"/>
                    </a:lnTo>
                    <a:lnTo>
                      <a:pt x="20007" y="17449"/>
                    </a:lnTo>
                    <a:close/>
                  </a:path>
                </a:pathLst>
              </a:custGeom>
              <a:solidFill>
                <a:srgbClr val="414CA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14400">
                  <a:defRPr b="0"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37" name="Pie 31"/>
              <p:cNvSpPr/>
              <p:nvPr/>
            </p:nvSpPr>
            <p:spPr>
              <a:xfrm>
                <a:off x="435978" y="0"/>
                <a:ext cx="735459" cy="55591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422" fill="norm" stroke="1" extrusionOk="0">
                    <a:moveTo>
                      <a:pt x="0" y="1230"/>
                    </a:moveTo>
                    <a:cubicBezTo>
                      <a:pt x="5420" y="-1178"/>
                      <a:pt x="11318" y="26"/>
                      <a:pt x="15772" y="4163"/>
                    </a:cubicBezTo>
                    <a:cubicBezTo>
                      <a:pt x="18572" y="6764"/>
                      <a:pt x="20657" y="10419"/>
                      <a:pt x="21600" y="14667"/>
                    </a:cubicBezTo>
                    <a:lnTo>
                      <a:pt x="5290" y="20422"/>
                    </a:lnTo>
                    <a:lnTo>
                      <a:pt x="0" y="1230"/>
                    </a:lnTo>
                    <a:close/>
                  </a:path>
                </a:pathLst>
              </a:custGeom>
              <a:solidFill>
                <a:srgbClr val="4CD78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14400">
                  <a:defRPr b="0"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38" name="Pie 32"/>
              <p:cNvSpPr/>
              <p:nvPr/>
            </p:nvSpPr>
            <p:spPr>
              <a:xfrm>
                <a:off x="621908" y="439352"/>
                <a:ext cx="592730" cy="5506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29" h="21600" fill="norm" stroke="1" extrusionOk="0">
                    <a:moveTo>
                      <a:pt x="20576" y="0"/>
                    </a:moveTo>
                    <a:lnTo>
                      <a:pt x="20576" y="0"/>
                    </a:lnTo>
                    <a:cubicBezTo>
                      <a:pt x="21360" y="2776"/>
                      <a:pt x="21600" y="5669"/>
                      <a:pt x="21310" y="8502"/>
                    </a:cubicBezTo>
                    <a:cubicBezTo>
                      <a:pt x="20800" y="13475"/>
                      <a:pt x="18694" y="18118"/>
                      <a:pt x="15327" y="21600"/>
                    </a:cubicBezTo>
                    <a:lnTo>
                      <a:pt x="0" y="5992"/>
                    </a:lnTo>
                    <a:lnTo>
                      <a:pt x="20576" y="0"/>
                    </a:lnTo>
                    <a:close/>
                  </a:path>
                </a:pathLst>
              </a:custGeom>
              <a:solidFill>
                <a:srgbClr val="CA429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14400">
                  <a:defRPr b="0"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140" name="Rectangle 29"/>
            <p:cNvSpPr/>
            <p:nvPr/>
          </p:nvSpPr>
          <p:spPr>
            <a:xfrm>
              <a:off x="318984" y="596453"/>
              <a:ext cx="1540239" cy="179064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sp>
        <p:nvSpPr>
          <p:cNvPr id="142" name="Circle"/>
          <p:cNvSpPr/>
          <p:nvPr/>
        </p:nvSpPr>
        <p:spPr>
          <a:xfrm>
            <a:off x="9851108" y="4970346"/>
            <a:ext cx="4681785" cy="4687259"/>
          </a:xfrm>
          <a:prstGeom prst="ellipse">
            <a:avLst/>
          </a:prstGeom>
          <a:solidFill>
            <a:srgbClr val="272D4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149" name="Group"/>
          <p:cNvGrpSpPr/>
          <p:nvPr/>
        </p:nvGrpSpPr>
        <p:grpSpPr>
          <a:xfrm>
            <a:off x="11180798" y="6201989"/>
            <a:ext cx="2786976" cy="2481211"/>
            <a:chOff x="0" y="0"/>
            <a:chExt cx="2786974" cy="2481210"/>
          </a:xfrm>
        </p:grpSpPr>
        <p:grpSp>
          <p:nvGrpSpPr>
            <p:cNvPr id="146" name="Group"/>
            <p:cNvGrpSpPr/>
            <p:nvPr/>
          </p:nvGrpSpPr>
          <p:grpSpPr>
            <a:xfrm flipH="1">
              <a:off x="-1" y="-1"/>
              <a:ext cx="2056917" cy="1982372"/>
              <a:chOff x="0" y="0"/>
              <a:chExt cx="2056915" cy="1982370"/>
            </a:xfrm>
          </p:grpSpPr>
          <p:sp>
            <p:nvSpPr>
              <p:cNvPr id="143" name="Oval"/>
              <p:cNvSpPr/>
              <p:nvPr/>
            </p:nvSpPr>
            <p:spPr>
              <a:xfrm>
                <a:off x="426251" y="55321"/>
                <a:ext cx="1461103" cy="1688663"/>
              </a:xfrm>
              <a:prstGeom prst="ellipse">
                <a:avLst/>
              </a:prstGeom>
              <a:solidFill>
                <a:srgbClr val="8B91B0">
                  <a:alpha val="66728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14400">
                  <a:defRPr b="0"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44" name="Shape"/>
              <p:cNvSpPr/>
              <p:nvPr/>
            </p:nvSpPr>
            <p:spPr>
              <a:xfrm>
                <a:off x="0" y="1339249"/>
                <a:ext cx="552511" cy="6431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0567"/>
                    </a:moveTo>
                    <a:lnTo>
                      <a:pt x="16025" y="0"/>
                    </a:lnTo>
                    <a:lnTo>
                      <a:pt x="21600" y="6855"/>
                    </a:lnTo>
                    <a:lnTo>
                      <a:pt x="221" y="21600"/>
                    </a:lnTo>
                    <a:lnTo>
                      <a:pt x="0" y="10567"/>
                    </a:lnTo>
                    <a:close/>
                  </a:path>
                </a:pathLst>
              </a:custGeom>
              <a:solidFill>
                <a:srgbClr val="C1C1C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14400">
                  <a:defRPr b="0"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45" name="Shape"/>
              <p:cNvSpPr/>
              <p:nvPr/>
            </p:nvSpPr>
            <p:spPr>
              <a:xfrm>
                <a:off x="256689" y="0"/>
                <a:ext cx="1800228" cy="17767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975" y="10800"/>
                    </a:moveTo>
                    <a:cubicBezTo>
                      <a:pt x="1975" y="15674"/>
                      <a:pt x="5926" y="19625"/>
                      <a:pt x="10800" y="19625"/>
                    </a:cubicBezTo>
                    <a:cubicBezTo>
                      <a:pt x="15674" y="19625"/>
                      <a:pt x="19625" y="15674"/>
                      <a:pt x="19625" y="10800"/>
                    </a:cubicBezTo>
                    <a:cubicBezTo>
                      <a:pt x="19625" y="5926"/>
                      <a:pt x="15674" y="1975"/>
                      <a:pt x="10800" y="1975"/>
                    </a:cubicBezTo>
                    <a:cubicBezTo>
                      <a:pt x="5926" y="1975"/>
                      <a:pt x="1975" y="5926"/>
                      <a:pt x="1975" y="10800"/>
                    </a:cubicBezTo>
                    <a:close/>
                  </a:path>
                </a:pathLst>
              </a:custGeom>
              <a:solidFill>
                <a:srgbClr val="C1C1C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14400">
                  <a:defRPr b="0"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147" name="Shape"/>
            <p:cNvSpPr/>
            <p:nvPr/>
          </p:nvSpPr>
          <p:spPr>
            <a:xfrm>
              <a:off x="246261" y="831027"/>
              <a:ext cx="788852" cy="696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236" fill="norm" stroke="1" extrusionOk="0">
                  <a:moveTo>
                    <a:pt x="62" y="0"/>
                  </a:moveTo>
                  <a:cubicBezTo>
                    <a:pt x="2128" y="5014"/>
                    <a:pt x="5336" y="9492"/>
                    <a:pt x="9440" y="13086"/>
                  </a:cubicBezTo>
                  <a:cubicBezTo>
                    <a:pt x="12946" y="16155"/>
                    <a:pt x="17039" y="18520"/>
                    <a:pt x="21478" y="20050"/>
                  </a:cubicBezTo>
                  <a:cubicBezTo>
                    <a:pt x="18449" y="21391"/>
                    <a:pt x="15113" y="21600"/>
                    <a:pt x="11985" y="20652"/>
                  </a:cubicBezTo>
                  <a:cubicBezTo>
                    <a:pt x="9003" y="19749"/>
                    <a:pt x="6364" y="17840"/>
                    <a:pt x="4432" y="15220"/>
                  </a:cubicBezTo>
                  <a:cubicBezTo>
                    <a:pt x="2739" y="12812"/>
                    <a:pt x="1459" y="10152"/>
                    <a:pt x="727" y="7350"/>
                  </a:cubicBezTo>
                  <a:cubicBezTo>
                    <a:pt x="103" y="4959"/>
                    <a:pt x="-122" y="2487"/>
                    <a:pt x="62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48" name="Rounded Rectangle"/>
            <p:cNvSpPr/>
            <p:nvPr/>
          </p:nvSpPr>
          <p:spPr>
            <a:xfrm rot="2328153">
              <a:off x="1827589" y="1800809"/>
              <a:ext cx="923588" cy="439523"/>
            </a:xfrm>
            <a:prstGeom prst="roundRect">
              <a:avLst>
                <a:gd name="adj" fmla="val 26666"/>
              </a:avLst>
            </a:prstGeom>
            <a:solidFill>
              <a:srgbClr val="CA429B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150" name="Circle"/>
          <p:cNvSpPr/>
          <p:nvPr/>
        </p:nvSpPr>
        <p:spPr>
          <a:xfrm>
            <a:off x="16918722" y="4970346"/>
            <a:ext cx="4681786" cy="4687259"/>
          </a:xfrm>
          <a:prstGeom prst="ellipse">
            <a:avLst/>
          </a:prstGeom>
          <a:solidFill>
            <a:srgbClr val="272D4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153" name="Group"/>
          <p:cNvGrpSpPr/>
          <p:nvPr/>
        </p:nvGrpSpPr>
        <p:grpSpPr>
          <a:xfrm>
            <a:off x="18078569" y="6211036"/>
            <a:ext cx="2362092" cy="2205878"/>
            <a:chOff x="0" y="0"/>
            <a:chExt cx="2362090" cy="2205877"/>
          </a:xfrm>
        </p:grpSpPr>
        <p:sp>
          <p:nvSpPr>
            <p:cNvPr id="151" name="Quote Bubble"/>
            <p:cNvSpPr/>
            <p:nvPr/>
          </p:nvSpPr>
          <p:spPr>
            <a:xfrm>
              <a:off x="0" y="0"/>
              <a:ext cx="1453595" cy="1297376"/>
            </a:xfrm>
            <a:prstGeom prst="wedgeEllipseCallout">
              <a:avLst>
                <a:gd name="adj1" fmla="val -35416"/>
                <a:gd name="adj2" fmla="val 67169"/>
              </a:avLst>
            </a:prstGeom>
            <a:solidFill>
              <a:srgbClr val="4CD78B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0" dist="265334" dir="9180000">
                <a:srgbClr val="D9D9D9">
                  <a:alpha val="9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52" name="Quote Bubble"/>
            <p:cNvSpPr/>
            <p:nvPr/>
          </p:nvSpPr>
          <p:spPr>
            <a:xfrm>
              <a:off x="799815" y="648693"/>
              <a:ext cx="1562276" cy="1557185"/>
            </a:xfrm>
            <a:prstGeom prst="wedgeEllipseCallout">
              <a:avLst>
                <a:gd name="adj1" fmla="val 39584"/>
                <a:gd name="adj2" fmla="val 57832"/>
              </a:avLst>
            </a:prstGeom>
            <a:solidFill>
              <a:srgbClr val="6877A9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0" dist="271773" dir="9180000">
                <a:srgbClr val="D9D9D9">
                  <a:alpha val="9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sp>
        <p:nvSpPr>
          <p:cNvPr id="154" name="Reporting"/>
          <p:cNvSpPr txBox="1"/>
          <p:nvPr/>
        </p:nvSpPr>
        <p:spPr>
          <a:xfrm>
            <a:off x="3931791" y="10100827"/>
            <a:ext cx="2385188" cy="738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b="0" sz="4000">
                <a:solidFill>
                  <a:srgbClr val="D6D5D5"/>
                </a:solidFill>
              </a:defRPr>
            </a:lvl1pPr>
          </a:lstStyle>
          <a:p>
            <a:pPr/>
            <a:r>
              <a:t>Reporting</a:t>
            </a:r>
          </a:p>
        </p:txBody>
      </p:sp>
      <p:sp>
        <p:nvSpPr>
          <p:cNvPr id="155" name="Insights"/>
          <p:cNvSpPr txBox="1"/>
          <p:nvPr/>
        </p:nvSpPr>
        <p:spPr>
          <a:xfrm>
            <a:off x="11229784" y="10100827"/>
            <a:ext cx="1924432" cy="738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b="0" sz="4000">
                <a:solidFill>
                  <a:srgbClr val="D6D5D5"/>
                </a:solidFill>
              </a:defRPr>
            </a:lvl1pPr>
          </a:lstStyle>
          <a:p>
            <a:pPr/>
            <a:r>
              <a:t>Insights</a:t>
            </a:r>
          </a:p>
        </p:txBody>
      </p:sp>
      <p:sp>
        <p:nvSpPr>
          <p:cNvPr id="156" name="Q&amp;A"/>
          <p:cNvSpPr txBox="1"/>
          <p:nvPr/>
        </p:nvSpPr>
        <p:spPr>
          <a:xfrm>
            <a:off x="18664175" y="10100827"/>
            <a:ext cx="1190880" cy="738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b="0" sz="4000">
                <a:solidFill>
                  <a:srgbClr val="D6D5D5"/>
                </a:solidFill>
              </a:defRPr>
            </a:lvl1pPr>
          </a:lstStyle>
          <a:p>
            <a:pPr/>
            <a:r>
              <a:t>Q&amp;A</a:t>
            </a:r>
          </a:p>
        </p:txBody>
      </p:sp>
      <p:sp>
        <p:nvSpPr>
          <p:cNvPr id="157" name="Line"/>
          <p:cNvSpPr/>
          <p:nvPr/>
        </p:nvSpPr>
        <p:spPr>
          <a:xfrm>
            <a:off x="10399914" y="3193805"/>
            <a:ext cx="2607083" cy="1"/>
          </a:xfrm>
          <a:prstGeom prst="line">
            <a:avLst/>
          </a:prstGeom>
          <a:ln w="25400">
            <a:solidFill>
              <a:srgbClr val="929292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ircle"/>
          <p:cNvSpPr/>
          <p:nvPr/>
        </p:nvSpPr>
        <p:spPr>
          <a:xfrm>
            <a:off x="2998373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168" name="Group"/>
          <p:cNvGrpSpPr/>
          <p:nvPr/>
        </p:nvGrpSpPr>
        <p:grpSpPr>
          <a:xfrm>
            <a:off x="4426200" y="5055079"/>
            <a:ext cx="5204712" cy="3605842"/>
            <a:chOff x="0" y="0"/>
            <a:chExt cx="5204710" cy="3605841"/>
          </a:xfrm>
        </p:grpSpPr>
        <p:sp>
          <p:nvSpPr>
            <p:cNvPr id="160" name="Rectangle"/>
            <p:cNvSpPr/>
            <p:nvPr/>
          </p:nvSpPr>
          <p:spPr>
            <a:xfrm>
              <a:off x="0" y="-1"/>
              <a:ext cx="5204712" cy="360584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D6D5D5"/>
              </a:solidFill>
              <a:prstDash val="solid"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97527">
                <a:defRPr b="0" sz="1800">
                  <a:solidFill>
                    <a:srgbClr val="FFFFFF"/>
                  </a:solidFill>
                  <a:latin typeface="ヒラギノ角ゴ StdN W8"/>
                  <a:ea typeface="ヒラギノ角ゴ StdN W8"/>
                  <a:cs typeface="ヒラギノ角ゴ StdN W8"/>
                  <a:sym typeface="ヒラギノ角ゴ StdN W8"/>
                </a:defRPr>
              </a:pPr>
            </a:p>
          </p:txBody>
        </p:sp>
        <p:sp>
          <p:nvSpPr>
            <p:cNvPr id="161" name="Rectangle"/>
            <p:cNvSpPr/>
            <p:nvPr/>
          </p:nvSpPr>
          <p:spPr>
            <a:xfrm>
              <a:off x="1259083" y="1602305"/>
              <a:ext cx="3157824" cy="406768"/>
            </a:xfrm>
            <a:prstGeom prst="rect">
              <a:avLst/>
            </a:prstGeom>
            <a:solidFill>
              <a:srgbClr val="DCDEE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97527">
                <a:defRPr b="0" sz="1800">
                  <a:solidFill>
                    <a:srgbClr val="FFFFFF"/>
                  </a:solidFill>
                  <a:latin typeface="ヒラギノ角ゴ StdN W8"/>
                  <a:ea typeface="ヒラギノ角ゴ StdN W8"/>
                  <a:cs typeface="ヒラギノ角ゴ StdN W8"/>
                  <a:sym typeface="ヒラギノ角ゴ StdN W8"/>
                </a:defRPr>
              </a:pPr>
            </a:p>
          </p:txBody>
        </p:sp>
        <p:sp>
          <p:nvSpPr>
            <p:cNvPr id="162" name="Oval"/>
            <p:cNvSpPr/>
            <p:nvPr/>
          </p:nvSpPr>
          <p:spPr>
            <a:xfrm>
              <a:off x="716624" y="1630468"/>
              <a:ext cx="388943" cy="376627"/>
            </a:xfrm>
            <a:prstGeom prst="ellipse">
              <a:avLst/>
            </a:prstGeom>
            <a:solidFill>
              <a:srgbClr val="DCDEE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l" defTabSz="997527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63" name="Oval"/>
            <p:cNvSpPr/>
            <p:nvPr/>
          </p:nvSpPr>
          <p:spPr>
            <a:xfrm>
              <a:off x="726245" y="2243349"/>
              <a:ext cx="388944" cy="376627"/>
            </a:xfrm>
            <a:prstGeom prst="ellipse">
              <a:avLst/>
            </a:prstGeom>
            <a:solidFill>
              <a:srgbClr val="DCDEE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l" defTabSz="997527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64" name="Oval"/>
            <p:cNvSpPr/>
            <p:nvPr/>
          </p:nvSpPr>
          <p:spPr>
            <a:xfrm>
              <a:off x="716624" y="2784693"/>
              <a:ext cx="388943" cy="376627"/>
            </a:xfrm>
            <a:prstGeom prst="ellipse">
              <a:avLst/>
            </a:prstGeom>
            <a:solidFill>
              <a:srgbClr val="DCDEE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l" defTabSz="997527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65" name="Rectangle"/>
            <p:cNvSpPr/>
            <p:nvPr/>
          </p:nvSpPr>
          <p:spPr>
            <a:xfrm>
              <a:off x="245833" y="374092"/>
              <a:ext cx="4713049" cy="756484"/>
            </a:xfrm>
            <a:prstGeom prst="rect">
              <a:avLst/>
            </a:prstGeom>
            <a:solidFill>
              <a:srgbClr val="C6C7C9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97527">
                <a:defRPr b="0" sz="1800">
                  <a:solidFill>
                    <a:srgbClr val="FFFFFF"/>
                  </a:solidFill>
                  <a:latin typeface="ヒラギノ角ゴ StdN W8"/>
                  <a:ea typeface="ヒラギノ角ゴ StdN W8"/>
                  <a:cs typeface="ヒラギノ角ゴ StdN W8"/>
                  <a:sym typeface="ヒラギノ角ゴ StdN W8"/>
                </a:defRPr>
              </a:pPr>
            </a:p>
          </p:txBody>
        </p:sp>
        <p:sp>
          <p:nvSpPr>
            <p:cNvPr id="166" name="Rectangle"/>
            <p:cNvSpPr/>
            <p:nvPr/>
          </p:nvSpPr>
          <p:spPr>
            <a:xfrm>
              <a:off x="1259083" y="2152954"/>
              <a:ext cx="1913271" cy="406767"/>
            </a:xfrm>
            <a:prstGeom prst="rect">
              <a:avLst/>
            </a:prstGeom>
            <a:solidFill>
              <a:srgbClr val="DCDEE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97527">
                <a:defRPr b="0" sz="1800">
                  <a:solidFill>
                    <a:srgbClr val="FFFFFF"/>
                  </a:solidFill>
                  <a:latin typeface="ヒラギノ角ゴ StdN W8"/>
                  <a:ea typeface="ヒラギノ角ゴ StdN W8"/>
                  <a:cs typeface="ヒラギノ角ゴ StdN W8"/>
                  <a:sym typeface="ヒラギノ角ゴ StdN W8"/>
                </a:defRPr>
              </a:pPr>
            </a:p>
          </p:txBody>
        </p:sp>
        <p:sp>
          <p:nvSpPr>
            <p:cNvPr id="167" name="Rectangle"/>
            <p:cNvSpPr/>
            <p:nvPr/>
          </p:nvSpPr>
          <p:spPr>
            <a:xfrm>
              <a:off x="1259083" y="2694298"/>
              <a:ext cx="1913271" cy="406767"/>
            </a:xfrm>
            <a:prstGeom prst="rect">
              <a:avLst/>
            </a:prstGeom>
            <a:solidFill>
              <a:srgbClr val="DCDEE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97527">
                <a:defRPr b="0" sz="1800">
                  <a:solidFill>
                    <a:srgbClr val="FFFFFF"/>
                  </a:solidFill>
                  <a:latin typeface="ヒラギノ角ゴ StdN W8"/>
                  <a:ea typeface="ヒラギノ角ゴ StdN W8"/>
                  <a:cs typeface="ヒラギノ角ゴ StdN W8"/>
                  <a:sym typeface="ヒラギノ角ゴ StdN W8"/>
                </a:defRPr>
              </a:pPr>
            </a:p>
          </p:txBody>
        </p:sp>
      </p:grpSp>
      <p:sp>
        <p:nvSpPr>
          <p:cNvPr id="169" name="Circle"/>
          <p:cNvSpPr/>
          <p:nvPr/>
        </p:nvSpPr>
        <p:spPr>
          <a:xfrm>
            <a:off x="12375184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178" name="Group"/>
          <p:cNvGrpSpPr/>
          <p:nvPr/>
        </p:nvGrpSpPr>
        <p:grpSpPr>
          <a:xfrm>
            <a:off x="13968034" y="5022318"/>
            <a:ext cx="4874666" cy="3671365"/>
            <a:chOff x="0" y="0"/>
            <a:chExt cx="4874665" cy="3671363"/>
          </a:xfrm>
        </p:grpSpPr>
        <p:grpSp>
          <p:nvGrpSpPr>
            <p:cNvPr id="176" name="Group"/>
            <p:cNvGrpSpPr/>
            <p:nvPr/>
          </p:nvGrpSpPr>
          <p:grpSpPr>
            <a:xfrm>
              <a:off x="0" y="0"/>
              <a:ext cx="4874666" cy="3671364"/>
              <a:chOff x="0" y="0"/>
              <a:chExt cx="4874665" cy="3671363"/>
            </a:xfrm>
          </p:grpSpPr>
          <p:grpSp>
            <p:nvGrpSpPr>
              <p:cNvPr id="174" name="Group"/>
              <p:cNvGrpSpPr/>
              <p:nvPr/>
            </p:nvGrpSpPr>
            <p:grpSpPr>
              <a:xfrm>
                <a:off x="0" y="0"/>
                <a:ext cx="4874666" cy="3671364"/>
                <a:chOff x="0" y="0"/>
                <a:chExt cx="4874665" cy="3671363"/>
              </a:xfrm>
            </p:grpSpPr>
            <p:sp>
              <p:nvSpPr>
                <p:cNvPr id="170" name="Rectangle"/>
                <p:cNvSpPr/>
                <p:nvPr/>
              </p:nvSpPr>
              <p:spPr>
                <a:xfrm>
                  <a:off x="0" y="0"/>
                  <a:ext cx="4874666" cy="3671364"/>
                </a:xfrm>
                <a:prstGeom prst="rect">
                  <a:avLst/>
                </a:prstGeom>
                <a:solidFill>
                  <a:srgbClr val="FFFFFF"/>
                </a:solidFill>
                <a:ln w="25400" cap="flat">
                  <a:solidFill>
                    <a:srgbClr val="D6D5D5"/>
                  </a:solidFill>
                  <a:prstDash val="solid"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997527">
                    <a:defRPr b="0" sz="1800">
                      <a:solidFill>
                        <a:srgbClr val="FFFFFF"/>
                      </a:solidFill>
                      <a:latin typeface="ヒラギノ角ゴ StdN W8"/>
                      <a:ea typeface="ヒラギノ角ゴ StdN W8"/>
                      <a:cs typeface="ヒラギノ角ゴ StdN W8"/>
                      <a:sym typeface="ヒラギノ角ゴ StdN W8"/>
                    </a:defRPr>
                  </a:pPr>
                </a:p>
              </p:txBody>
            </p:sp>
            <p:sp>
              <p:nvSpPr>
                <p:cNvPr id="171" name="Rectangle"/>
                <p:cNvSpPr/>
                <p:nvPr/>
              </p:nvSpPr>
              <p:spPr>
                <a:xfrm>
                  <a:off x="423376" y="2646315"/>
                  <a:ext cx="1364002" cy="209955"/>
                </a:xfrm>
                <a:prstGeom prst="rect">
                  <a:avLst/>
                </a:prstGeom>
                <a:solidFill>
                  <a:srgbClr val="DDDDDD">
                    <a:alpha val="5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997527">
                    <a:defRPr b="0" sz="1200">
                      <a:solidFill>
                        <a:srgbClr val="FFFFFF"/>
                      </a:solidFill>
                      <a:latin typeface="ヒラギノ角ゴ StdN W8"/>
                      <a:ea typeface="ヒラギノ角ゴ StdN W8"/>
                      <a:cs typeface="ヒラギノ角ゴ StdN W8"/>
                      <a:sym typeface="ヒラギノ角ゴ StdN W8"/>
                    </a:defRPr>
                  </a:pPr>
                </a:p>
              </p:txBody>
            </p:sp>
            <p:sp>
              <p:nvSpPr>
                <p:cNvPr id="172" name="Rectangle"/>
                <p:cNvSpPr/>
                <p:nvPr/>
              </p:nvSpPr>
              <p:spPr>
                <a:xfrm>
                  <a:off x="431623" y="2029109"/>
                  <a:ext cx="1364002" cy="209955"/>
                </a:xfrm>
                <a:prstGeom prst="rect">
                  <a:avLst/>
                </a:prstGeom>
                <a:solidFill>
                  <a:srgbClr val="DDDDDD">
                    <a:alpha val="5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997527">
                    <a:defRPr b="0" sz="1200">
                      <a:solidFill>
                        <a:srgbClr val="FFFFFF"/>
                      </a:solidFill>
                      <a:latin typeface="ヒラギノ角ゴ StdN W8"/>
                      <a:ea typeface="ヒラギノ角ゴ StdN W8"/>
                      <a:cs typeface="ヒラギノ角ゴ StdN W8"/>
                      <a:sym typeface="ヒラギノ角ゴ StdN W8"/>
                    </a:defRPr>
                  </a:pPr>
                </a:p>
              </p:txBody>
            </p:sp>
            <p:sp>
              <p:nvSpPr>
                <p:cNvPr id="173" name="Rectangle"/>
                <p:cNvSpPr/>
                <p:nvPr/>
              </p:nvSpPr>
              <p:spPr>
                <a:xfrm>
                  <a:off x="431623" y="2331800"/>
                  <a:ext cx="1364002" cy="212451"/>
                </a:xfrm>
                <a:prstGeom prst="rect">
                  <a:avLst/>
                </a:prstGeom>
                <a:solidFill>
                  <a:srgbClr val="DDDDDD">
                    <a:alpha val="5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997527">
                    <a:defRPr b="0" sz="1800">
                      <a:solidFill>
                        <a:srgbClr val="FFFFFF"/>
                      </a:solidFill>
                      <a:latin typeface="ヒラギノ角ゴ StdN W8"/>
                      <a:ea typeface="ヒラギノ角ゴ StdN W8"/>
                      <a:cs typeface="ヒラギノ角ゴ StdN W8"/>
                      <a:sym typeface="ヒラギノ角ゴ StdN W8"/>
                    </a:defRPr>
                  </a:pPr>
                </a:p>
              </p:txBody>
            </p:sp>
          </p:grpSp>
          <p:sp>
            <p:nvSpPr>
              <p:cNvPr id="175" name="Rectangle"/>
              <p:cNvSpPr/>
              <p:nvPr/>
            </p:nvSpPr>
            <p:spPr>
              <a:xfrm>
                <a:off x="402069" y="506619"/>
                <a:ext cx="4070527" cy="604765"/>
              </a:xfrm>
              <a:prstGeom prst="rect">
                <a:avLst/>
              </a:prstGeom>
              <a:solidFill>
                <a:srgbClr val="F7BEAB">
                  <a:alpha val="60899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97527">
                  <a:defRPr b="0" sz="1800">
                    <a:solidFill>
                      <a:srgbClr val="FFFFFF"/>
                    </a:solidFill>
                    <a:latin typeface="ヒラギノ角ゴ StdN W8"/>
                    <a:ea typeface="ヒラギノ角ゴ StdN W8"/>
                    <a:cs typeface="ヒラギノ角ゴ StdN W8"/>
                    <a:sym typeface="ヒラギノ角ゴ StdN W8"/>
                  </a:defRPr>
                </a:pPr>
              </a:p>
            </p:txBody>
          </p:sp>
        </p:grpSp>
        <p:pic>
          <p:nvPicPr>
            <p:cNvPr id="177" name="picture-frame-with-mountain-image_318-40293 (1).jpg" descr="picture-frame-with-mountain-image_318-40293 (1).jpg"/>
            <p:cNvPicPr>
              <a:picLocks noChangeAspect="1"/>
            </p:cNvPicPr>
            <p:nvPr/>
          </p:nvPicPr>
          <p:blipFill>
            <a:blip r:embed="rId2">
              <a:alphaModFix amt="9017"/>
              <a:extLst/>
            </a:blip>
            <a:srcRect l="0" t="9706" r="7" b="5"/>
            <a:stretch>
              <a:fillRect/>
            </a:stretch>
          </p:blipFill>
          <p:spPr>
            <a:xfrm>
              <a:off x="2374998" y="1405293"/>
              <a:ext cx="2089547" cy="1886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10800"/>
                  </a:lnTo>
                  <a:lnTo>
                    <a:pt x="0" y="21600"/>
                  </a:lnTo>
                  <a:lnTo>
                    <a:pt x="10802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0"/>
                  </a:lnTo>
                  <a:lnTo>
                    <a:pt x="10802" y="0"/>
                  </a:lnTo>
                  <a:lnTo>
                    <a:pt x="0" y="0"/>
                  </a:lnTo>
                  <a:close/>
                </a:path>
              </a:pathLst>
            </a:cu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ircle"/>
          <p:cNvSpPr/>
          <p:nvPr/>
        </p:nvSpPr>
        <p:spPr>
          <a:xfrm>
            <a:off x="2998373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1" name="Circle"/>
          <p:cNvSpPr/>
          <p:nvPr/>
        </p:nvSpPr>
        <p:spPr>
          <a:xfrm>
            <a:off x="12375184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188" name="Group"/>
          <p:cNvGrpSpPr/>
          <p:nvPr/>
        </p:nvGrpSpPr>
        <p:grpSpPr>
          <a:xfrm>
            <a:off x="13361148" y="5483070"/>
            <a:ext cx="6088438" cy="2749860"/>
            <a:chOff x="0" y="0"/>
            <a:chExt cx="6088436" cy="2749859"/>
          </a:xfrm>
        </p:grpSpPr>
        <p:sp>
          <p:nvSpPr>
            <p:cNvPr id="182" name="Rectangle"/>
            <p:cNvSpPr/>
            <p:nvPr/>
          </p:nvSpPr>
          <p:spPr>
            <a:xfrm>
              <a:off x="0" y="0"/>
              <a:ext cx="6088437" cy="2749860"/>
            </a:xfrm>
            <a:prstGeom prst="rect">
              <a:avLst/>
            </a:prstGeom>
            <a:solidFill>
              <a:srgbClr val="4CD78B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1141015">
                <a:defRPr b="0" sz="4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183" name="Shape"/>
            <p:cNvSpPr/>
            <p:nvPr/>
          </p:nvSpPr>
          <p:spPr>
            <a:xfrm>
              <a:off x="303316" y="302807"/>
              <a:ext cx="5462977" cy="2116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3" y="0"/>
                  </a:moveTo>
                  <a:lnTo>
                    <a:pt x="19645" y="29"/>
                  </a:lnTo>
                  <a:cubicBezTo>
                    <a:pt x="19669" y="1401"/>
                    <a:pt x="19888" y="2703"/>
                    <a:pt x="20261" y="3683"/>
                  </a:cubicBezTo>
                  <a:cubicBezTo>
                    <a:pt x="20613" y="4608"/>
                    <a:pt x="21079" y="5186"/>
                    <a:pt x="21579" y="5317"/>
                  </a:cubicBezTo>
                  <a:lnTo>
                    <a:pt x="21600" y="16433"/>
                  </a:lnTo>
                  <a:cubicBezTo>
                    <a:pt x="21064" y="16402"/>
                    <a:pt x="20547" y="16952"/>
                    <a:pt x="20175" y="17949"/>
                  </a:cubicBezTo>
                  <a:cubicBezTo>
                    <a:pt x="19820" y="18900"/>
                    <a:pt x="19627" y="20179"/>
                    <a:pt x="19640" y="21500"/>
                  </a:cubicBezTo>
                  <a:lnTo>
                    <a:pt x="1996" y="21600"/>
                  </a:lnTo>
                  <a:cubicBezTo>
                    <a:pt x="2005" y="20308"/>
                    <a:pt x="1824" y="19056"/>
                    <a:pt x="1490" y="18094"/>
                  </a:cubicBezTo>
                  <a:cubicBezTo>
                    <a:pt x="1111" y="16999"/>
                    <a:pt x="569" y="16373"/>
                    <a:pt x="0" y="16373"/>
                  </a:cubicBezTo>
                  <a:lnTo>
                    <a:pt x="31" y="5212"/>
                  </a:lnTo>
                  <a:cubicBezTo>
                    <a:pt x="581" y="5111"/>
                    <a:pt x="1094" y="4470"/>
                    <a:pt x="1466" y="3420"/>
                  </a:cubicBezTo>
                  <a:cubicBezTo>
                    <a:pt x="1799" y="2480"/>
                    <a:pt x="1995" y="1272"/>
                    <a:pt x="2023" y="0"/>
                  </a:cubicBezTo>
                  <a:close/>
                </a:path>
              </a:pathLst>
            </a:custGeom>
            <a:solidFill>
              <a:srgbClr val="45B275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1141015">
                <a:defRPr b="0" sz="4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184" name="Circle"/>
            <p:cNvSpPr/>
            <p:nvPr/>
          </p:nvSpPr>
          <p:spPr>
            <a:xfrm>
              <a:off x="837154" y="948093"/>
              <a:ext cx="826097" cy="826097"/>
            </a:xfrm>
            <a:prstGeom prst="ellipse">
              <a:avLst/>
            </a:prstGeom>
            <a:solidFill>
              <a:srgbClr val="4CD78B">
                <a:alpha val="6481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1141015">
                <a:defRPr b="0" sz="4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185" name="Circle"/>
            <p:cNvSpPr/>
            <p:nvPr/>
          </p:nvSpPr>
          <p:spPr>
            <a:xfrm>
              <a:off x="4425185" y="948098"/>
              <a:ext cx="826098" cy="826097"/>
            </a:xfrm>
            <a:prstGeom prst="ellipse">
              <a:avLst/>
            </a:prstGeom>
            <a:solidFill>
              <a:srgbClr val="4CD78B">
                <a:alpha val="6481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1141015">
                <a:defRPr b="0" sz="4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186" name="Circle"/>
            <p:cNvSpPr/>
            <p:nvPr/>
          </p:nvSpPr>
          <p:spPr>
            <a:xfrm>
              <a:off x="2328985" y="614470"/>
              <a:ext cx="1430466" cy="1433557"/>
            </a:xfrm>
            <a:prstGeom prst="ellipse">
              <a:avLst/>
            </a:prstGeom>
            <a:solidFill>
              <a:srgbClr val="4CD78B">
                <a:alpha val="6481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1141015">
                <a:defRPr b="0" sz="4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pic>
          <p:nvPicPr>
            <p:cNvPr id="187" name="images.png" descr="images.png"/>
            <p:cNvPicPr>
              <a:picLocks noChangeAspect="1"/>
            </p:cNvPicPr>
            <p:nvPr/>
          </p:nvPicPr>
          <p:blipFill>
            <a:blip r:embed="rId2">
              <a:alphaModFix amt="27144"/>
              <a:extLst/>
            </a:blip>
            <a:srcRect l="208" t="208" r="225" b="225"/>
            <a:stretch>
              <a:fillRect/>
            </a:stretch>
          </p:blipFill>
          <p:spPr>
            <a:xfrm>
              <a:off x="2204568" y="491598"/>
              <a:ext cx="1679179" cy="1679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82" y="0"/>
                  </a:moveTo>
                  <a:cubicBezTo>
                    <a:pt x="10231" y="13"/>
                    <a:pt x="9557" y="25"/>
                    <a:pt x="9526" y="41"/>
                  </a:cubicBezTo>
                  <a:cubicBezTo>
                    <a:pt x="9434" y="88"/>
                    <a:pt x="8936" y="213"/>
                    <a:pt x="8424" y="322"/>
                  </a:cubicBezTo>
                  <a:cubicBezTo>
                    <a:pt x="5809" y="875"/>
                    <a:pt x="3559" y="2374"/>
                    <a:pt x="1955" y="4630"/>
                  </a:cubicBezTo>
                  <a:cubicBezTo>
                    <a:pt x="1136" y="5783"/>
                    <a:pt x="329" y="7801"/>
                    <a:pt x="179" y="9082"/>
                  </a:cubicBezTo>
                  <a:cubicBezTo>
                    <a:pt x="145" y="9368"/>
                    <a:pt x="81" y="9626"/>
                    <a:pt x="36" y="9654"/>
                  </a:cubicBezTo>
                  <a:cubicBezTo>
                    <a:pt x="21" y="9663"/>
                    <a:pt x="12" y="10312"/>
                    <a:pt x="0" y="10818"/>
                  </a:cubicBezTo>
                  <a:cubicBezTo>
                    <a:pt x="15" y="11359"/>
                    <a:pt x="28" y="11947"/>
                    <a:pt x="51" y="11961"/>
                  </a:cubicBezTo>
                  <a:cubicBezTo>
                    <a:pt x="104" y="11994"/>
                    <a:pt x="148" y="12139"/>
                    <a:pt x="148" y="12288"/>
                  </a:cubicBezTo>
                  <a:cubicBezTo>
                    <a:pt x="148" y="12933"/>
                    <a:pt x="649" y="14500"/>
                    <a:pt x="1210" y="15622"/>
                  </a:cubicBezTo>
                  <a:cubicBezTo>
                    <a:pt x="2301" y="17802"/>
                    <a:pt x="3803" y="19304"/>
                    <a:pt x="5983" y="20395"/>
                  </a:cubicBezTo>
                  <a:cubicBezTo>
                    <a:pt x="7105" y="20957"/>
                    <a:pt x="8667" y="21457"/>
                    <a:pt x="9312" y="21457"/>
                  </a:cubicBezTo>
                  <a:cubicBezTo>
                    <a:pt x="9461" y="21457"/>
                    <a:pt x="9611" y="21501"/>
                    <a:pt x="9644" y="21554"/>
                  </a:cubicBezTo>
                  <a:cubicBezTo>
                    <a:pt x="9656" y="21575"/>
                    <a:pt x="10232" y="21586"/>
                    <a:pt x="10685" y="21600"/>
                  </a:cubicBezTo>
                  <a:cubicBezTo>
                    <a:pt x="11134" y="21588"/>
                    <a:pt x="11759" y="21574"/>
                    <a:pt x="11788" y="21559"/>
                  </a:cubicBezTo>
                  <a:cubicBezTo>
                    <a:pt x="11880" y="21511"/>
                    <a:pt x="12295" y="21427"/>
                    <a:pt x="12707" y="21365"/>
                  </a:cubicBezTo>
                  <a:cubicBezTo>
                    <a:pt x="14725" y="21062"/>
                    <a:pt x="16884" y="19945"/>
                    <a:pt x="18414" y="18414"/>
                  </a:cubicBezTo>
                  <a:cubicBezTo>
                    <a:pt x="19945" y="16884"/>
                    <a:pt x="21062" y="14725"/>
                    <a:pt x="21365" y="12707"/>
                  </a:cubicBezTo>
                  <a:cubicBezTo>
                    <a:pt x="21427" y="12295"/>
                    <a:pt x="21511" y="11880"/>
                    <a:pt x="21559" y="11788"/>
                  </a:cubicBezTo>
                  <a:cubicBezTo>
                    <a:pt x="21574" y="11759"/>
                    <a:pt x="21588" y="11133"/>
                    <a:pt x="21600" y="10680"/>
                  </a:cubicBezTo>
                  <a:cubicBezTo>
                    <a:pt x="21589" y="10282"/>
                    <a:pt x="21582" y="9662"/>
                    <a:pt x="21569" y="9654"/>
                  </a:cubicBezTo>
                  <a:cubicBezTo>
                    <a:pt x="21524" y="9626"/>
                    <a:pt x="21455" y="9368"/>
                    <a:pt x="21421" y="9082"/>
                  </a:cubicBezTo>
                  <a:cubicBezTo>
                    <a:pt x="21263" y="7736"/>
                    <a:pt x="20468" y="5783"/>
                    <a:pt x="19548" y="4487"/>
                  </a:cubicBezTo>
                  <a:cubicBezTo>
                    <a:pt x="18978" y="3686"/>
                    <a:pt x="17919" y="2627"/>
                    <a:pt x="17118" y="2057"/>
                  </a:cubicBezTo>
                  <a:cubicBezTo>
                    <a:pt x="15822" y="1137"/>
                    <a:pt x="13869" y="337"/>
                    <a:pt x="12523" y="179"/>
                  </a:cubicBezTo>
                  <a:cubicBezTo>
                    <a:pt x="12237" y="145"/>
                    <a:pt x="11979" y="81"/>
                    <a:pt x="11951" y="36"/>
                  </a:cubicBezTo>
                  <a:cubicBezTo>
                    <a:pt x="11942" y="21"/>
                    <a:pt x="11290" y="12"/>
                    <a:pt x="10782" y="0"/>
                  </a:cubicBezTo>
                  <a:close/>
                  <a:moveTo>
                    <a:pt x="10803" y="1843"/>
                  </a:moveTo>
                  <a:cubicBezTo>
                    <a:pt x="12619" y="1851"/>
                    <a:pt x="13363" y="2012"/>
                    <a:pt x="14754" y="2701"/>
                  </a:cubicBezTo>
                  <a:cubicBezTo>
                    <a:pt x="17036" y="3831"/>
                    <a:pt x="18874" y="6054"/>
                    <a:pt x="19543" y="8490"/>
                  </a:cubicBezTo>
                  <a:cubicBezTo>
                    <a:pt x="19720" y="9135"/>
                    <a:pt x="19757" y="9512"/>
                    <a:pt x="19757" y="10803"/>
                  </a:cubicBezTo>
                  <a:cubicBezTo>
                    <a:pt x="19757" y="12618"/>
                    <a:pt x="19594" y="13350"/>
                    <a:pt x="18899" y="14754"/>
                  </a:cubicBezTo>
                  <a:cubicBezTo>
                    <a:pt x="17767" y="17040"/>
                    <a:pt x="15523" y="18899"/>
                    <a:pt x="13115" y="19538"/>
                  </a:cubicBezTo>
                  <a:cubicBezTo>
                    <a:pt x="12005" y="19832"/>
                    <a:pt x="10032" y="19877"/>
                    <a:pt x="8924" y="19635"/>
                  </a:cubicBezTo>
                  <a:cubicBezTo>
                    <a:pt x="5446" y="18875"/>
                    <a:pt x="2684" y="16078"/>
                    <a:pt x="1960" y="12584"/>
                  </a:cubicBezTo>
                  <a:cubicBezTo>
                    <a:pt x="1717" y="11408"/>
                    <a:pt x="1761" y="9648"/>
                    <a:pt x="2068" y="8490"/>
                  </a:cubicBezTo>
                  <a:cubicBezTo>
                    <a:pt x="2705" y="6077"/>
                    <a:pt x="4581" y="3808"/>
                    <a:pt x="6851" y="2701"/>
                  </a:cubicBezTo>
                  <a:cubicBezTo>
                    <a:pt x="8324" y="1982"/>
                    <a:pt x="9007" y="1835"/>
                    <a:pt x="10803" y="1843"/>
                  </a:cubicBezTo>
                  <a:close/>
                  <a:moveTo>
                    <a:pt x="10272" y="4390"/>
                  </a:moveTo>
                  <a:lnTo>
                    <a:pt x="10272" y="5166"/>
                  </a:lnTo>
                  <a:cubicBezTo>
                    <a:pt x="10272" y="5704"/>
                    <a:pt x="10233" y="5950"/>
                    <a:pt x="10149" y="5973"/>
                  </a:cubicBezTo>
                  <a:cubicBezTo>
                    <a:pt x="8490" y="6425"/>
                    <a:pt x="8016" y="6864"/>
                    <a:pt x="7750" y="8189"/>
                  </a:cubicBezTo>
                  <a:cubicBezTo>
                    <a:pt x="7689" y="8491"/>
                    <a:pt x="7675" y="8949"/>
                    <a:pt x="7714" y="9261"/>
                  </a:cubicBezTo>
                  <a:cubicBezTo>
                    <a:pt x="7840" y="10269"/>
                    <a:pt x="8588" y="10820"/>
                    <a:pt x="10797" y="11538"/>
                  </a:cubicBezTo>
                  <a:cubicBezTo>
                    <a:pt x="12207" y="11996"/>
                    <a:pt x="12584" y="12295"/>
                    <a:pt x="12584" y="12931"/>
                  </a:cubicBezTo>
                  <a:cubicBezTo>
                    <a:pt x="12584" y="13187"/>
                    <a:pt x="12512" y="13419"/>
                    <a:pt x="12390" y="13575"/>
                  </a:cubicBezTo>
                  <a:cubicBezTo>
                    <a:pt x="11857" y="14253"/>
                    <a:pt x="9675" y="14108"/>
                    <a:pt x="8857" y="13340"/>
                  </a:cubicBezTo>
                  <a:lnTo>
                    <a:pt x="8638" y="13136"/>
                  </a:lnTo>
                  <a:lnTo>
                    <a:pt x="8030" y="13697"/>
                  </a:lnTo>
                  <a:cubicBezTo>
                    <a:pt x="7697" y="14006"/>
                    <a:pt x="7428" y="14329"/>
                    <a:pt x="7428" y="14412"/>
                  </a:cubicBezTo>
                  <a:cubicBezTo>
                    <a:pt x="7428" y="14650"/>
                    <a:pt x="8302" y="15172"/>
                    <a:pt x="9057" y="15387"/>
                  </a:cubicBezTo>
                  <a:cubicBezTo>
                    <a:pt x="9434" y="15494"/>
                    <a:pt x="9848" y="15613"/>
                    <a:pt x="9981" y="15652"/>
                  </a:cubicBezTo>
                  <a:cubicBezTo>
                    <a:pt x="10207" y="15719"/>
                    <a:pt x="10225" y="15768"/>
                    <a:pt x="10251" y="16469"/>
                  </a:cubicBezTo>
                  <a:lnTo>
                    <a:pt x="10282" y="17215"/>
                  </a:lnTo>
                  <a:lnTo>
                    <a:pt x="10803" y="17215"/>
                  </a:lnTo>
                  <a:lnTo>
                    <a:pt x="11323" y="17215"/>
                  </a:lnTo>
                  <a:lnTo>
                    <a:pt x="11354" y="16474"/>
                  </a:lnTo>
                  <a:lnTo>
                    <a:pt x="11379" y="15734"/>
                  </a:lnTo>
                  <a:lnTo>
                    <a:pt x="11910" y="15627"/>
                  </a:lnTo>
                  <a:cubicBezTo>
                    <a:pt x="12608" y="15483"/>
                    <a:pt x="13188" y="15172"/>
                    <a:pt x="13682" y="14677"/>
                  </a:cubicBezTo>
                  <a:cubicBezTo>
                    <a:pt x="14389" y="13969"/>
                    <a:pt x="14707" y="12948"/>
                    <a:pt x="14524" y="11961"/>
                  </a:cubicBezTo>
                  <a:cubicBezTo>
                    <a:pt x="14292" y="10703"/>
                    <a:pt x="13671" y="10210"/>
                    <a:pt x="11568" y="9598"/>
                  </a:cubicBezTo>
                  <a:cubicBezTo>
                    <a:pt x="10010" y="9144"/>
                    <a:pt x="9598" y="8898"/>
                    <a:pt x="9598" y="8434"/>
                  </a:cubicBezTo>
                  <a:cubicBezTo>
                    <a:pt x="9598" y="8084"/>
                    <a:pt x="10046" y="7710"/>
                    <a:pt x="10568" y="7622"/>
                  </a:cubicBezTo>
                  <a:cubicBezTo>
                    <a:pt x="11170" y="7520"/>
                    <a:pt x="12001" y="7655"/>
                    <a:pt x="12482" y="7933"/>
                  </a:cubicBezTo>
                  <a:lnTo>
                    <a:pt x="12911" y="8178"/>
                  </a:lnTo>
                  <a:lnTo>
                    <a:pt x="13483" y="7576"/>
                  </a:lnTo>
                  <a:lnTo>
                    <a:pt x="14049" y="6969"/>
                  </a:lnTo>
                  <a:lnTo>
                    <a:pt x="13774" y="6744"/>
                  </a:lnTo>
                  <a:cubicBezTo>
                    <a:pt x="13445" y="6474"/>
                    <a:pt x="12644" y="6151"/>
                    <a:pt x="12079" y="6065"/>
                  </a:cubicBezTo>
                  <a:cubicBezTo>
                    <a:pt x="11363" y="5956"/>
                    <a:pt x="11333" y="5917"/>
                    <a:pt x="11333" y="5110"/>
                  </a:cubicBezTo>
                  <a:lnTo>
                    <a:pt x="11333" y="4390"/>
                  </a:lnTo>
                  <a:lnTo>
                    <a:pt x="10803" y="4390"/>
                  </a:lnTo>
                  <a:lnTo>
                    <a:pt x="10272" y="4390"/>
                  </a:lnTo>
                  <a:close/>
                </a:path>
              </a:pathLst>
            </a:custGeom>
            <a:ln w="12700" cap="flat">
              <a:noFill/>
              <a:miter lim="400000"/>
            </a:ln>
            <a:effectLst/>
          </p:spPr>
        </p:pic>
      </p:grpSp>
      <p:sp>
        <p:nvSpPr>
          <p:cNvPr id="189" name="Circle"/>
          <p:cNvSpPr/>
          <p:nvPr/>
        </p:nvSpPr>
        <p:spPr>
          <a:xfrm>
            <a:off x="5123555" y="4953000"/>
            <a:ext cx="3810001" cy="3810000"/>
          </a:xfrm>
          <a:prstGeom prst="ellipse">
            <a:avLst/>
          </a:prstGeom>
          <a:solidFill>
            <a:srgbClr val="414CA7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194" name="Group"/>
          <p:cNvGrpSpPr/>
          <p:nvPr/>
        </p:nvGrpSpPr>
        <p:grpSpPr>
          <a:xfrm rot="2400000">
            <a:off x="5255090" y="4328688"/>
            <a:ext cx="3546932" cy="5058624"/>
            <a:chOff x="0" y="0"/>
            <a:chExt cx="3546930" cy="5058623"/>
          </a:xfrm>
        </p:grpSpPr>
        <p:sp>
          <p:nvSpPr>
            <p:cNvPr id="190" name="Shape"/>
            <p:cNvSpPr/>
            <p:nvPr/>
          </p:nvSpPr>
          <p:spPr>
            <a:xfrm rot="21600000">
              <a:off x="-1" y="-1"/>
              <a:ext cx="3546931" cy="5058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573"/>
                  </a:moveTo>
                  <a:cubicBezTo>
                    <a:pt x="2644" y="2144"/>
                    <a:pt x="5289" y="1715"/>
                    <a:pt x="7933" y="1287"/>
                  </a:cubicBezTo>
                  <a:cubicBezTo>
                    <a:pt x="10578" y="858"/>
                    <a:pt x="13222" y="429"/>
                    <a:pt x="15866" y="0"/>
                  </a:cubicBezTo>
                  <a:cubicBezTo>
                    <a:pt x="17293" y="1394"/>
                    <a:pt x="18239" y="3000"/>
                    <a:pt x="18632" y="4693"/>
                  </a:cubicBezTo>
                  <a:cubicBezTo>
                    <a:pt x="18991" y="6243"/>
                    <a:pt x="18875" y="7820"/>
                    <a:pt x="18733" y="9386"/>
                  </a:cubicBezTo>
                  <a:cubicBezTo>
                    <a:pt x="18585" y="11018"/>
                    <a:pt x="18412" y="12658"/>
                    <a:pt x="18798" y="14265"/>
                  </a:cubicBezTo>
                  <a:cubicBezTo>
                    <a:pt x="19191" y="15902"/>
                    <a:pt x="20151" y="17450"/>
                    <a:pt x="21600" y="18771"/>
                  </a:cubicBezTo>
                  <a:lnTo>
                    <a:pt x="6517" y="21600"/>
                  </a:lnTo>
                  <a:cubicBezTo>
                    <a:pt x="5049" y="20205"/>
                    <a:pt x="4009" y="18613"/>
                    <a:pt x="3462" y="16923"/>
                  </a:cubicBezTo>
                  <a:cubicBezTo>
                    <a:pt x="2948" y="15336"/>
                    <a:pt x="2878" y="13693"/>
                    <a:pt x="3258" y="12087"/>
                  </a:cubicBezTo>
                  <a:cubicBezTo>
                    <a:pt x="3596" y="10353"/>
                    <a:pt x="3449" y="8590"/>
                    <a:pt x="2826" y="6895"/>
                  </a:cubicBezTo>
                  <a:cubicBezTo>
                    <a:pt x="2257" y="5349"/>
                    <a:pt x="1300" y="3885"/>
                    <a:pt x="0" y="2573"/>
                  </a:cubicBezTo>
                  <a:close/>
                </a:path>
              </a:pathLst>
            </a:custGeom>
            <a:solidFill>
              <a:srgbClr val="4CD78B"/>
            </a:solidFill>
            <a:ln w="12700" cap="flat">
              <a:noFill/>
              <a:miter lim="400000"/>
            </a:ln>
            <a:effectLst/>
          </p:spPr>
          <p:txBody>
            <a:bodyPr wrap="square" lIns="17363" tIns="17363" rIns="17363" bIns="17363" numCol="1" anchor="ctr">
              <a:noAutofit/>
            </a:bodyPr>
            <a:lstStyle/>
            <a:p>
              <a:pPr defTabSz="876300">
                <a:defRPr b="0" sz="158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191" name="Rounded Rectangle"/>
            <p:cNvSpPr/>
            <p:nvPr/>
          </p:nvSpPr>
          <p:spPr>
            <a:xfrm rot="20760000">
              <a:off x="1062168" y="4203739"/>
              <a:ext cx="802694" cy="728280"/>
            </a:xfrm>
            <a:prstGeom prst="roundRect">
              <a:avLst>
                <a:gd name="adj" fmla="val 50000"/>
              </a:avLst>
            </a:prstGeom>
            <a:solidFill>
              <a:srgbClr val="44C17E"/>
            </a:solidFill>
            <a:ln w="12700" cap="flat">
              <a:noFill/>
              <a:miter lim="400000"/>
            </a:ln>
            <a:effectLst/>
          </p:spPr>
          <p:txBody>
            <a:bodyPr wrap="square" lIns="17363" tIns="17363" rIns="17363" bIns="17363" numCol="1" anchor="ctr">
              <a:noAutofit/>
            </a:bodyPr>
            <a:lstStyle/>
            <a:p>
              <a:pPr defTabSz="876300">
                <a:defRPr b="0" sz="18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192" name="Rounded Rectangle"/>
            <p:cNvSpPr/>
            <p:nvPr/>
          </p:nvSpPr>
          <p:spPr>
            <a:xfrm rot="20760000">
              <a:off x="1336000" y="2077290"/>
              <a:ext cx="1424054" cy="950573"/>
            </a:xfrm>
            <a:prstGeom prst="roundRect">
              <a:avLst>
                <a:gd name="adj" fmla="val 50000"/>
              </a:avLst>
            </a:prstGeom>
            <a:solidFill>
              <a:srgbClr val="44C17E"/>
            </a:solidFill>
            <a:ln w="12700" cap="flat">
              <a:noFill/>
              <a:miter lim="400000"/>
            </a:ln>
            <a:effectLst/>
          </p:spPr>
          <p:txBody>
            <a:bodyPr wrap="square" lIns="17363" tIns="17363" rIns="17363" bIns="17363" numCol="1" anchor="ctr">
              <a:noAutofit/>
            </a:bodyPr>
            <a:lstStyle/>
            <a:p>
              <a:pPr defTabSz="876300">
                <a:defRPr b="0" sz="18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193" name="Rounded Rectangle"/>
            <p:cNvSpPr/>
            <p:nvPr/>
          </p:nvSpPr>
          <p:spPr>
            <a:xfrm rot="20820000">
              <a:off x="360481" y="364481"/>
              <a:ext cx="1424054" cy="950573"/>
            </a:xfrm>
            <a:prstGeom prst="roundRect">
              <a:avLst>
                <a:gd name="adj" fmla="val 50000"/>
              </a:avLst>
            </a:prstGeom>
            <a:solidFill>
              <a:srgbClr val="44C17E"/>
            </a:solidFill>
            <a:ln w="12700" cap="flat">
              <a:noFill/>
              <a:miter lim="400000"/>
            </a:ln>
            <a:effectLst/>
          </p:spPr>
          <p:txBody>
            <a:bodyPr wrap="square" lIns="17363" tIns="17363" rIns="17363" bIns="17363" numCol="1" anchor="ctr">
              <a:noAutofit/>
            </a:bodyPr>
            <a:lstStyle/>
            <a:p>
              <a:pPr defTabSz="876300">
                <a:defRPr b="0" sz="18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ircle"/>
          <p:cNvSpPr/>
          <p:nvPr/>
        </p:nvSpPr>
        <p:spPr>
          <a:xfrm>
            <a:off x="2998373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7" name="Circle"/>
          <p:cNvSpPr/>
          <p:nvPr/>
        </p:nvSpPr>
        <p:spPr>
          <a:xfrm>
            <a:off x="12375184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204" name="Group"/>
          <p:cNvGrpSpPr/>
          <p:nvPr/>
        </p:nvGrpSpPr>
        <p:grpSpPr>
          <a:xfrm>
            <a:off x="5035379" y="4415102"/>
            <a:ext cx="3986353" cy="4468680"/>
            <a:chOff x="0" y="0"/>
            <a:chExt cx="3986351" cy="4468679"/>
          </a:xfrm>
        </p:grpSpPr>
        <p:grpSp>
          <p:nvGrpSpPr>
            <p:cNvPr id="200" name="Group"/>
            <p:cNvGrpSpPr/>
            <p:nvPr/>
          </p:nvGrpSpPr>
          <p:grpSpPr>
            <a:xfrm>
              <a:off x="0" y="0"/>
              <a:ext cx="3986352" cy="4468680"/>
              <a:chOff x="0" y="0"/>
              <a:chExt cx="3986351" cy="4468679"/>
            </a:xfrm>
          </p:grpSpPr>
          <p:sp>
            <p:nvSpPr>
              <p:cNvPr id="198" name="Oval"/>
              <p:cNvSpPr/>
              <p:nvPr/>
            </p:nvSpPr>
            <p:spPr>
              <a:xfrm>
                <a:off x="835633" y="0"/>
                <a:ext cx="2315085" cy="2386527"/>
              </a:xfrm>
              <a:prstGeom prst="ellipse">
                <a:avLst/>
              </a:prstGeom>
              <a:noFill/>
              <a:ln w="190500" cap="flat">
                <a:solidFill>
                  <a:srgbClr val="D6D5D5"/>
                </a:solidFill>
                <a:prstDash val="solid"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>
                  <a:defRPr b="0" sz="30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199" name="Rounded Rectangle"/>
              <p:cNvSpPr/>
              <p:nvPr/>
            </p:nvSpPr>
            <p:spPr>
              <a:xfrm>
                <a:off x="0" y="1539876"/>
                <a:ext cx="3986352" cy="2928804"/>
              </a:xfrm>
              <a:prstGeom prst="roundRect">
                <a:avLst>
                  <a:gd name="adj" fmla="val 14176"/>
                </a:avLst>
              </a:prstGeom>
              <a:solidFill>
                <a:srgbClr val="FFD45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>
                  <a:defRPr b="0" sz="30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</p:grpSp>
        <p:grpSp>
          <p:nvGrpSpPr>
            <p:cNvPr id="203" name="Group"/>
            <p:cNvGrpSpPr/>
            <p:nvPr/>
          </p:nvGrpSpPr>
          <p:grpSpPr>
            <a:xfrm>
              <a:off x="1645289" y="2428548"/>
              <a:ext cx="695776" cy="1144094"/>
              <a:chOff x="0" y="0"/>
              <a:chExt cx="695774" cy="1144093"/>
            </a:xfrm>
          </p:grpSpPr>
          <p:sp>
            <p:nvSpPr>
              <p:cNvPr id="201" name="Circle"/>
              <p:cNvSpPr/>
              <p:nvPr/>
            </p:nvSpPr>
            <p:spPr>
              <a:xfrm>
                <a:off x="0" y="0"/>
                <a:ext cx="695775" cy="701481"/>
              </a:xfrm>
              <a:prstGeom prst="ellipse">
                <a:avLst/>
              </a:prstGeom>
              <a:solidFill>
                <a:srgbClr val="6877A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>
                  <a:defRPr b="0" sz="30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202" name="Rounded Rectangle"/>
              <p:cNvSpPr/>
              <p:nvPr/>
            </p:nvSpPr>
            <p:spPr>
              <a:xfrm>
                <a:off x="258998" y="618836"/>
                <a:ext cx="177780" cy="525258"/>
              </a:xfrm>
              <a:prstGeom prst="roundRect">
                <a:avLst>
                  <a:gd name="adj" fmla="val 44318"/>
                </a:avLst>
              </a:prstGeom>
              <a:solidFill>
                <a:srgbClr val="6877A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>
                  <a:defRPr b="0" sz="30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</p:grpSp>
      </p:grpSp>
      <p:grpSp>
        <p:nvGrpSpPr>
          <p:cNvPr id="213" name="Group"/>
          <p:cNvGrpSpPr/>
          <p:nvPr/>
        </p:nvGrpSpPr>
        <p:grpSpPr>
          <a:xfrm>
            <a:off x="14387460" y="4419811"/>
            <a:ext cx="4035814" cy="4459262"/>
            <a:chOff x="0" y="0"/>
            <a:chExt cx="4035812" cy="4459260"/>
          </a:xfrm>
        </p:grpSpPr>
        <p:sp>
          <p:nvSpPr>
            <p:cNvPr id="205" name="Rounded Rectangle"/>
            <p:cNvSpPr/>
            <p:nvPr/>
          </p:nvSpPr>
          <p:spPr>
            <a:xfrm>
              <a:off x="1619755" y="2105636"/>
              <a:ext cx="723914" cy="1302499"/>
            </a:xfrm>
            <a:prstGeom prst="roundRect">
              <a:avLst>
                <a:gd name="adj" fmla="val 16667"/>
              </a:avLst>
            </a:prstGeom>
            <a:solidFill>
              <a:srgbClr val="FFD45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1270000">
                <a:defRPr b="0" sz="2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06" name="Shape"/>
            <p:cNvSpPr/>
            <p:nvPr/>
          </p:nvSpPr>
          <p:spPr>
            <a:xfrm>
              <a:off x="934297" y="3238207"/>
              <a:ext cx="2050874" cy="309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53" y="13013"/>
                    <a:pt x="2906" y="6605"/>
                    <a:pt x="7599" y="0"/>
                  </a:cubicBezTo>
                  <a:lnTo>
                    <a:pt x="14001" y="0"/>
                  </a:lnTo>
                  <a:cubicBezTo>
                    <a:pt x="19003" y="7002"/>
                    <a:pt x="20456" y="13806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6BD3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1270000">
                <a:defRPr b="0" sz="2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07" name="Rounded Rectangle"/>
            <p:cNvSpPr/>
            <p:nvPr/>
          </p:nvSpPr>
          <p:spPr>
            <a:xfrm>
              <a:off x="798565" y="3526292"/>
              <a:ext cx="2332357" cy="782691"/>
            </a:xfrm>
            <a:prstGeom prst="roundRect">
              <a:avLst>
                <a:gd name="adj" fmla="val 9481"/>
              </a:avLst>
            </a:prstGeom>
            <a:solidFill>
              <a:srgbClr val="A1683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1270000">
                <a:defRPr b="0" sz="2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08" name="Rounded Rectangle"/>
            <p:cNvSpPr/>
            <p:nvPr/>
          </p:nvSpPr>
          <p:spPr>
            <a:xfrm>
              <a:off x="638593" y="4187568"/>
              <a:ext cx="2673307" cy="271693"/>
            </a:xfrm>
            <a:prstGeom prst="roundRect">
              <a:avLst>
                <a:gd name="adj" fmla="val 9481"/>
              </a:avLst>
            </a:prstGeom>
            <a:solidFill>
              <a:srgbClr val="70452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1270000">
                <a:defRPr b="0" sz="2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09" name="Shape"/>
            <p:cNvSpPr/>
            <p:nvPr/>
          </p:nvSpPr>
          <p:spPr>
            <a:xfrm rot="5400000">
              <a:off x="1332038" y="-692177"/>
              <a:ext cx="1371735" cy="4035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0800" y="0"/>
                  </a:ln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 cap="flat">
              <a:solidFill>
                <a:srgbClr val="FFD45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1270000">
                <a:defRPr b="0" sz="2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0" name="Shape"/>
            <p:cNvSpPr/>
            <p:nvPr/>
          </p:nvSpPr>
          <p:spPr>
            <a:xfrm flipH="1" rot="10800000">
              <a:off x="306368" y="579152"/>
              <a:ext cx="3342927" cy="1686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53" y="13013"/>
                    <a:pt x="3648" y="6605"/>
                    <a:pt x="8341" y="0"/>
                  </a:cubicBezTo>
                  <a:lnTo>
                    <a:pt x="13394" y="0"/>
                  </a:lnTo>
                  <a:cubicBezTo>
                    <a:pt x="18395" y="7002"/>
                    <a:pt x="20456" y="13806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D45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1270000">
                <a:defRPr b="0" sz="2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1" name="Shape"/>
            <p:cNvSpPr/>
            <p:nvPr/>
          </p:nvSpPr>
          <p:spPr>
            <a:xfrm flipH="1" rot="10800000">
              <a:off x="627606" y="627389"/>
              <a:ext cx="974052" cy="1323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664" y="8129"/>
                    <a:pt x="13327" y="3890"/>
                    <a:pt x="21600" y="0"/>
                  </a:cubicBezTo>
                  <a:cubicBezTo>
                    <a:pt x="13336" y="7026"/>
                    <a:pt x="9094" y="12310"/>
                    <a:pt x="12093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E39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1270000">
                <a:defRPr b="0" sz="2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2" name="Rounded Rectangle"/>
            <p:cNvSpPr/>
            <p:nvPr/>
          </p:nvSpPr>
          <p:spPr>
            <a:xfrm>
              <a:off x="144781" y="0"/>
              <a:ext cx="3746249" cy="624141"/>
            </a:xfrm>
            <a:prstGeom prst="roundRect">
              <a:avLst>
                <a:gd name="adj" fmla="val 16667"/>
              </a:avLst>
            </a:prstGeom>
            <a:solidFill>
              <a:srgbClr val="F6BD3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1270000">
                <a:defRPr b="0" sz="2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ircle"/>
          <p:cNvSpPr/>
          <p:nvPr/>
        </p:nvSpPr>
        <p:spPr>
          <a:xfrm>
            <a:off x="2998373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6" name="Circle"/>
          <p:cNvSpPr/>
          <p:nvPr/>
        </p:nvSpPr>
        <p:spPr>
          <a:xfrm>
            <a:off x="12375184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225" name="Group"/>
          <p:cNvGrpSpPr/>
          <p:nvPr/>
        </p:nvGrpSpPr>
        <p:grpSpPr>
          <a:xfrm>
            <a:off x="4594049" y="4494182"/>
            <a:ext cx="4869012" cy="4727635"/>
            <a:chOff x="0" y="0"/>
            <a:chExt cx="4869010" cy="4727634"/>
          </a:xfrm>
        </p:grpSpPr>
        <p:sp>
          <p:nvSpPr>
            <p:cNvPr id="217" name="Rectangle 275"/>
            <p:cNvSpPr/>
            <p:nvPr/>
          </p:nvSpPr>
          <p:spPr>
            <a:xfrm rot="21565794">
              <a:off x="1682701" y="341799"/>
              <a:ext cx="1335711" cy="2628552"/>
            </a:xfrm>
            <a:prstGeom prst="rect">
              <a:avLst/>
            </a:prstGeom>
            <a:solidFill>
              <a:srgbClr val="D0D0D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8" name="Rounded Rectangle 276"/>
            <p:cNvSpPr/>
            <p:nvPr/>
          </p:nvSpPr>
          <p:spPr>
            <a:xfrm rot="21565794">
              <a:off x="1409412" y="8828"/>
              <a:ext cx="1776621" cy="396862"/>
            </a:xfrm>
            <a:prstGeom prst="roundRect">
              <a:avLst>
                <a:gd name="adj" fmla="val 48702"/>
              </a:avLst>
            </a:prstGeom>
            <a:solidFill>
              <a:srgbClr val="D0D0D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9" name="Rounded Rectangle 100"/>
            <p:cNvSpPr/>
            <p:nvPr/>
          </p:nvSpPr>
          <p:spPr>
            <a:xfrm rot="21565794">
              <a:off x="16915" y="1279389"/>
              <a:ext cx="4835180" cy="3424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94" fill="norm" stroke="1" extrusionOk="0">
                  <a:moveTo>
                    <a:pt x="8132" y="1759"/>
                  </a:moveTo>
                  <a:cubicBezTo>
                    <a:pt x="11732" y="-1006"/>
                    <a:pt x="9461" y="-311"/>
                    <a:pt x="13061" y="2454"/>
                  </a:cubicBezTo>
                  <a:lnTo>
                    <a:pt x="21600" y="17652"/>
                  </a:lnTo>
                  <a:cubicBezTo>
                    <a:pt x="21600" y="19277"/>
                    <a:pt x="20573" y="20594"/>
                    <a:pt x="19306" y="20594"/>
                  </a:cubicBezTo>
                  <a:lnTo>
                    <a:pt x="2294" y="20594"/>
                  </a:lnTo>
                  <a:cubicBezTo>
                    <a:pt x="1027" y="20594"/>
                    <a:pt x="0" y="19277"/>
                    <a:pt x="0" y="17652"/>
                  </a:cubicBezTo>
                  <a:lnTo>
                    <a:pt x="8132" y="1759"/>
                  </a:lnTo>
                  <a:close/>
                </a:path>
              </a:pathLst>
            </a:custGeom>
            <a:solidFill>
              <a:srgbClr val="D0D0D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20" name="Rounded Rectangle 100"/>
            <p:cNvSpPr/>
            <p:nvPr/>
          </p:nvSpPr>
          <p:spPr>
            <a:xfrm rot="21565794">
              <a:off x="150350" y="2341212"/>
              <a:ext cx="4525608" cy="2281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8801" fill="norm" stroke="1" extrusionOk="0">
                  <a:moveTo>
                    <a:pt x="3994" y="5411"/>
                  </a:moveTo>
                  <a:cubicBezTo>
                    <a:pt x="9959" y="15579"/>
                    <a:pt x="11383" y="-2799"/>
                    <a:pt x="14983" y="373"/>
                  </a:cubicBezTo>
                  <a:lnTo>
                    <a:pt x="21600" y="15426"/>
                  </a:lnTo>
                  <a:cubicBezTo>
                    <a:pt x="21600" y="17290"/>
                    <a:pt x="20573" y="18801"/>
                    <a:pt x="19306" y="18801"/>
                  </a:cubicBezTo>
                  <a:lnTo>
                    <a:pt x="2294" y="18801"/>
                  </a:lnTo>
                  <a:cubicBezTo>
                    <a:pt x="1027" y="18801"/>
                    <a:pt x="0" y="17290"/>
                    <a:pt x="0" y="15426"/>
                  </a:cubicBezTo>
                  <a:lnTo>
                    <a:pt x="3994" y="5411"/>
                  </a:lnTo>
                  <a:close/>
                </a:path>
              </a:pathLst>
            </a:custGeom>
            <a:solidFill>
              <a:srgbClr val="414CA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21" name="Rounded Rectangle 279"/>
            <p:cNvSpPr/>
            <p:nvPr/>
          </p:nvSpPr>
          <p:spPr>
            <a:xfrm rot="5365794">
              <a:off x="1471001" y="999853"/>
              <a:ext cx="1217368" cy="379652"/>
            </a:xfrm>
            <a:prstGeom prst="roundRect">
              <a:avLst>
                <a:gd name="adj" fmla="val 50000"/>
              </a:avLst>
            </a:prstGeom>
            <a:solidFill>
              <a:srgbClr val="EBEBE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22" name="Oval 280"/>
            <p:cNvSpPr/>
            <p:nvPr/>
          </p:nvSpPr>
          <p:spPr>
            <a:xfrm rot="770554">
              <a:off x="2037027" y="3392420"/>
              <a:ext cx="873790" cy="832362"/>
            </a:xfrm>
            <a:prstGeom prst="ellipse">
              <a:avLst/>
            </a:prstGeom>
            <a:solidFill>
              <a:srgbClr val="5766E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23" name="Oval 281"/>
            <p:cNvSpPr/>
            <p:nvPr/>
          </p:nvSpPr>
          <p:spPr>
            <a:xfrm rot="770554">
              <a:off x="1491866" y="3491279"/>
              <a:ext cx="873790" cy="832362"/>
            </a:xfrm>
            <a:prstGeom prst="ellipse">
              <a:avLst/>
            </a:prstGeom>
            <a:solidFill>
              <a:srgbClr val="5766E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24" name="Oval 282"/>
            <p:cNvSpPr/>
            <p:nvPr/>
          </p:nvSpPr>
          <p:spPr>
            <a:xfrm rot="770554">
              <a:off x="2999372" y="3415627"/>
              <a:ext cx="218449" cy="208093"/>
            </a:xfrm>
            <a:prstGeom prst="ellipse">
              <a:avLst/>
            </a:prstGeom>
            <a:solidFill>
              <a:srgbClr val="5766E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231" name="Group"/>
          <p:cNvGrpSpPr/>
          <p:nvPr/>
        </p:nvGrpSpPr>
        <p:grpSpPr>
          <a:xfrm>
            <a:off x="15675196" y="4341496"/>
            <a:ext cx="1460342" cy="5033008"/>
            <a:chOff x="0" y="0"/>
            <a:chExt cx="1460340" cy="5033007"/>
          </a:xfrm>
        </p:grpSpPr>
        <p:grpSp>
          <p:nvGrpSpPr>
            <p:cNvPr id="228" name="Group"/>
            <p:cNvGrpSpPr/>
            <p:nvPr/>
          </p:nvGrpSpPr>
          <p:grpSpPr>
            <a:xfrm>
              <a:off x="0" y="0"/>
              <a:ext cx="1460341" cy="5033008"/>
              <a:chOff x="0" y="0"/>
              <a:chExt cx="1460340" cy="5033007"/>
            </a:xfrm>
          </p:grpSpPr>
          <p:sp>
            <p:nvSpPr>
              <p:cNvPr id="226" name="Rounded Rectangle"/>
              <p:cNvSpPr/>
              <p:nvPr/>
            </p:nvSpPr>
            <p:spPr>
              <a:xfrm>
                <a:off x="228078" y="0"/>
                <a:ext cx="1004185" cy="5033008"/>
              </a:xfrm>
              <a:prstGeom prst="roundRect">
                <a:avLst>
                  <a:gd name="adj" fmla="val 41035"/>
                </a:avLst>
              </a:prstGeom>
              <a:solidFill>
                <a:srgbClr val="D0D0D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7363" tIns="17363" rIns="17363" bIns="17363" numCol="1" anchor="ctr">
                <a:noAutofit/>
              </a:bodyPr>
              <a:lstStyle/>
              <a:p>
                <a:pPr defTabSz="876300">
                  <a:defRPr b="0" sz="180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227" name="Rounded Rectangle"/>
              <p:cNvSpPr/>
              <p:nvPr/>
            </p:nvSpPr>
            <p:spPr>
              <a:xfrm>
                <a:off x="0" y="3035"/>
                <a:ext cx="1460341" cy="413333"/>
              </a:xfrm>
              <a:prstGeom prst="roundRect">
                <a:avLst>
                  <a:gd name="adj" fmla="val 50000"/>
                </a:avLst>
              </a:prstGeom>
              <a:solidFill>
                <a:srgbClr val="D0D0D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7363" tIns="17363" rIns="17363" bIns="17363" numCol="1" anchor="ctr">
                <a:noAutofit/>
              </a:bodyPr>
              <a:lstStyle/>
              <a:p>
                <a:pPr defTabSz="876300">
                  <a:defRPr b="0" sz="180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</p:grpSp>
        <p:sp>
          <p:nvSpPr>
            <p:cNvPr id="229" name="Shape"/>
            <p:cNvSpPr/>
            <p:nvPr/>
          </p:nvSpPr>
          <p:spPr>
            <a:xfrm>
              <a:off x="301113" y="1337635"/>
              <a:ext cx="858115" cy="3623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21600" y="39"/>
                  </a:moveTo>
                  <a:lnTo>
                    <a:pt x="21600" y="18969"/>
                  </a:lnTo>
                  <a:cubicBezTo>
                    <a:pt x="21600" y="19050"/>
                    <a:pt x="21600" y="19182"/>
                    <a:pt x="21572" y="19337"/>
                  </a:cubicBezTo>
                  <a:cubicBezTo>
                    <a:pt x="21543" y="19492"/>
                    <a:pt x="21486" y="19670"/>
                    <a:pt x="21372" y="19843"/>
                  </a:cubicBezTo>
                  <a:cubicBezTo>
                    <a:pt x="21052" y="20255"/>
                    <a:pt x="20209" y="20622"/>
                    <a:pt x="19009" y="20906"/>
                  </a:cubicBezTo>
                  <a:cubicBezTo>
                    <a:pt x="17809" y="21189"/>
                    <a:pt x="16251" y="21388"/>
                    <a:pt x="14504" y="21463"/>
                  </a:cubicBezTo>
                  <a:cubicBezTo>
                    <a:pt x="13037" y="21517"/>
                    <a:pt x="11484" y="21517"/>
                    <a:pt x="10800" y="21517"/>
                  </a:cubicBezTo>
                  <a:cubicBezTo>
                    <a:pt x="10116" y="21517"/>
                    <a:pt x="8563" y="21517"/>
                    <a:pt x="7096" y="21463"/>
                  </a:cubicBezTo>
                  <a:cubicBezTo>
                    <a:pt x="5349" y="21388"/>
                    <a:pt x="3791" y="21189"/>
                    <a:pt x="2591" y="20906"/>
                  </a:cubicBezTo>
                  <a:cubicBezTo>
                    <a:pt x="1391" y="20622"/>
                    <a:pt x="548" y="20255"/>
                    <a:pt x="228" y="19843"/>
                  </a:cubicBezTo>
                  <a:cubicBezTo>
                    <a:pt x="114" y="19670"/>
                    <a:pt x="57" y="19492"/>
                    <a:pt x="28" y="19337"/>
                  </a:cubicBezTo>
                  <a:cubicBezTo>
                    <a:pt x="0" y="19182"/>
                    <a:pt x="0" y="19050"/>
                    <a:pt x="0" y="18969"/>
                  </a:cubicBezTo>
                  <a:lnTo>
                    <a:pt x="0" y="39"/>
                  </a:lnTo>
                  <a:cubicBezTo>
                    <a:pt x="867" y="1135"/>
                    <a:pt x="6038" y="1708"/>
                    <a:pt x="10167" y="1164"/>
                  </a:cubicBezTo>
                  <a:cubicBezTo>
                    <a:pt x="11481" y="991"/>
                    <a:pt x="12457" y="710"/>
                    <a:pt x="13646" y="494"/>
                  </a:cubicBezTo>
                  <a:cubicBezTo>
                    <a:pt x="15903" y="82"/>
                    <a:pt x="18795" y="-83"/>
                    <a:pt x="21600" y="39"/>
                  </a:cubicBezTo>
                  <a:close/>
                </a:path>
              </a:pathLst>
            </a:custGeom>
            <a:solidFill>
              <a:srgbClr val="4B56C0"/>
            </a:solidFill>
            <a:ln w="12700" cap="flat">
              <a:noFill/>
              <a:miter lim="400000"/>
            </a:ln>
            <a:effectLst/>
          </p:spPr>
          <p:txBody>
            <a:bodyPr wrap="square" lIns="17363" tIns="17363" rIns="17363" bIns="17363" numCol="1" anchor="ctr">
              <a:noAutofit/>
            </a:bodyPr>
            <a:lstStyle/>
            <a:p>
              <a:pPr defTabSz="876300">
                <a:defRPr b="0" sz="180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230" name="Rounded Rectangle"/>
            <p:cNvSpPr/>
            <p:nvPr/>
          </p:nvSpPr>
          <p:spPr>
            <a:xfrm rot="5378514">
              <a:off x="-459721" y="3075708"/>
              <a:ext cx="1798473" cy="156105"/>
            </a:xfrm>
            <a:prstGeom prst="roundRect">
              <a:avLst>
                <a:gd name="adj" fmla="val 50000"/>
              </a:avLst>
            </a:prstGeom>
            <a:solidFill>
              <a:srgbClr val="6271FF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ircle"/>
          <p:cNvSpPr/>
          <p:nvPr/>
        </p:nvSpPr>
        <p:spPr>
          <a:xfrm>
            <a:off x="2998373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4" name="Circle"/>
          <p:cNvSpPr/>
          <p:nvPr/>
        </p:nvSpPr>
        <p:spPr>
          <a:xfrm>
            <a:off x="12375184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364" name="Group"/>
          <p:cNvGrpSpPr/>
          <p:nvPr/>
        </p:nvGrpSpPr>
        <p:grpSpPr>
          <a:xfrm>
            <a:off x="14469597" y="3796982"/>
            <a:ext cx="3871540" cy="4694760"/>
            <a:chOff x="0" y="0"/>
            <a:chExt cx="3871539" cy="4694758"/>
          </a:xfrm>
        </p:grpSpPr>
        <p:grpSp>
          <p:nvGrpSpPr>
            <p:cNvPr id="251" name="Group"/>
            <p:cNvGrpSpPr/>
            <p:nvPr/>
          </p:nvGrpSpPr>
          <p:grpSpPr>
            <a:xfrm>
              <a:off x="0" y="1378429"/>
              <a:ext cx="1447630" cy="3316330"/>
              <a:chOff x="0" y="0"/>
              <a:chExt cx="1447629" cy="3316328"/>
            </a:xfrm>
          </p:grpSpPr>
          <p:grpSp>
            <p:nvGrpSpPr>
              <p:cNvPr id="238" name="Group"/>
              <p:cNvGrpSpPr/>
              <p:nvPr/>
            </p:nvGrpSpPr>
            <p:grpSpPr>
              <a:xfrm>
                <a:off x="0" y="0"/>
                <a:ext cx="1447630" cy="3316330"/>
                <a:chOff x="0" y="0"/>
                <a:chExt cx="1447629" cy="3316329"/>
              </a:xfrm>
            </p:grpSpPr>
            <p:sp>
              <p:nvSpPr>
                <p:cNvPr id="235" name="Shape"/>
                <p:cNvSpPr/>
                <p:nvPr/>
              </p:nvSpPr>
              <p:spPr>
                <a:xfrm flipH="1">
                  <a:off x="0" y="0"/>
                  <a:ext cx="1447630" cy="331633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1665"/>
                      </a:moveTo>
                      <a:lnTo>
                        <a:pt x="3815" y="0"/>
                      </a:lnTo>
                      <a:lnTo>
                        <a:pt x="21600" y="0"/>
                      </a:lnTo>
                      <a:lnTo>
                        <a:pt x="21600" y="19935"/>
                      </a:lnTo>
                      <a:lnTo>
                        <a:pt x="17785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38448E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1270000">
                    <a:defRPr b="0" sz="22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236" name="Shape"/>
                <p:cNvSpPr/>
                <p:nvPr/>
              </p:nvSpPr>
              <p:spPr>
                <a:xfrm flipH="1">
                  <a:off x="0" y="0"/>
                  <a:ext cx="255652" cy="331633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1665"/>
                      </a:moveTo>
                      <a:lnTo>
                        <a:pt x="21600" y="0"/>
                      </a:lnTo>
                      <a:lnTo>
                        <a:pt x="21600" y="19935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353F8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1270000">
                    <a:defRPr b="0" sz="22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237" name="Shape"/>
                <p:cNvSpPr/>
                <p:nvPr/>
              </p:nvSpPr>
              <p:spPr>
                <a:xfrm flipH="1">
                  <a:off x="0" y="0"/>
                  <a:ext cx="1447630" cy="25565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1600"/>
                      </a:moveTo>
                      <a:lnTo>
                        <a:pt x="3815" y="0"/>
                      </a:lnTo>
                      <a:lnTo>
                        <a:pt x="21600" y="0"/>
                      </a:lnTo>
                      <a:lnTo>
                        <a:pt x="17785" y="21600"/>
                      </a:lnTo>
                      <a:close/>
                    </a:path>
                  </a:pathLst>
                </a:custGeom>
                <a:solidFill>
                  <a:srgbClr val="2F387B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1270000">
                    <a:defRPr b="0" sz="22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</p:grpSp>
          <p:sp>
            <p:nvSpPr>
              <p:cNvPr id="239" name="Rectangle"/>
              <p:cNvSpPr/>
              <p:nvPr/>
            </p:nvSpPr>
            <p:spPr>
              <a:xfrm>
                <a:off x="828611" y="253299"/>
                <a:ext cx="611013" cy="3059578"/>
              </a:xfrm>
              <a:prstGeom prst="rect">
                <a:avLst/>
              </a:prstGeom>
              <a:solidFill>
                <a:srgbClr val="414CA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40" name="Rounded Rectangle"/>
              <p:cNvSpPr/>
              <p:nvPr/>
            </p:nvSpPr>
            <p:spPr>
              <a:xfrm>
                <a:off x="368675" y="514408"/>
                <a:ext cx="972241" cy="87477"/>
              </a:xfrm>
              <a:prstGeom prst="roundRect">
                <a:avLst>
                  <a:gd name="adj" fmla="val 16667"/>
                </a:avLst>
              </a:prstGeom>
              <a:solidFill>
                <a:srgbClr val="5262C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41" name="Rounded Rectangle"/>
              <p:cNvSpPr/>
              <p:nvPr/>
            </p:nvSpPr>
            <p:spPr>
              <a:xfrm>
                <a:off x="368675" y="736433"/>
                <a:ext cx="972241" cy="87477"/>
              </a:xfrm>
              <a:prstGeom prst="roundRect">
                <a:avLst>
                  <a:gd name="adj" fmla="val 16667"/>
                </a:avLst>
              </a:prstGeom>
              <a:solidFill>
                <a:srgbClr val="5262C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42" name="Rounded Rectangle"/>
              <p:cNvSpPr/>
              <p:nvPr/>
            </p:nvSpPr>
            <p:spPr>
              <a:xfrm>
                <a:off x="368675" y="958457"/>
                <a:ext cx="972241" cy="87478"/>
              </a:xfrm>
              <a:prstGeom prst="roundRect">
                <a:avLst>
                  <a:gd name="adj" fmla="val 16667"/>
                </a:avLst>
              </a:prstGeom>
              <a:solidFill>
                <a:srgbClr val="5262C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43" name="Rounded Rectangle"/>
              <p:cNvSpPr/>
              <p:nvPr/>
            </p:nvSpPr>
            <p:spPr>
              <a:xfrm>
                <a:off x="368675" y="1180482"/>
                <a:ext cx="972241" cy="87478"/>
              </a:xfrm>
              <a:prstGeom prst="roundRect">
                <a:avLst>
                  <a:gd name="adj" fmla="val 16667"/>
                </a:avLst>
              </a:prstGeom>
              <a:solidFill>
                <a:srgbClr val="5262C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44" name="Rounded Rectangle"/>
              <p:cNvSpPr/>
              <p:nvPr/>
            </p:nvSpPr>
            <p:spPr>
              <a:xfrm>
                <a:off x="368675" y="1402507"/>
                <a:ext cx="972241" cy="87478"/>
              </a:xfrm>
              <a:prstGeom prst="roundRect">
                <a:avLst>
                  <a:gd name="adj" fmla="val 16667"/>
                </a:avLst>
              </a:prstGeom>
              <a:solidFill>
                <a:srgbClr val="5262C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45" name="Rounded Rectangle"/>
              <p:cNvSpPr/>
              <p:nvPr/>
            </p:nvSpPr>
            <p:spPr>
              <a:xfrm>
                <a:off x="368675" y="1624532"/>
                <a:ext cx="972241" cy="87477"/>
              </a:xfrm>
              <a:prstGeom prst="roundRect">
                <a:avLst>
                  <a:gd name="adj" fmla="val 16667"/>
                </a:avLst>
              </a:prstGeom>
              <a:solidFill>
                <a:srgbClr val="5262C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46" name="Rounded Rectangle"/>
              <p:cNvSpPr/>
              <p:nvPr/>
            </p:nvSpPr>
            <p:spPr>
              <a:xfrm>
                <a:off x="368675" y="1846557"/>
                <a:ext cx="972241" cy="87477"/>
              </a:xfrm>
              <a:prstGeom prst="roundRect">
                <a:avLst>
                  <a:gd name="adj" fmla="val 16667"/>
                </a:avLst>
              </a:prstGeom>
              <a:solidFill>
                <a:srgbClr val="5262C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47" name="Rounded Rectangle"/>
              <p:cNvSpPr/>
              <p:nvPr/>
            </p:nvSpPr>
            <p:spPr>
              <a:xfrm>
                <a:off x="368675" y="2068582"/>
                <a:ext cx="972241" cy="87477"/>
              </a:xfrm>
              <a:prstGeom prst="roundRect">
                <a:avLst>
                  <a:gd name="adj" fmla="val 16667"/>
                </a:avLst>
              </a:prstGeom>
              <a:solidFill>
                <a:srgbClr val="5262C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48" name="Rounded Rectangle"/>
              <p:cNvSpPr/>
              <p:nvPr/>
            </p:nvSpPr>
            <p:spPr>
              <a:xfrm>
                <a:off x="368675" y="2290607"/>
                <a:ext cx="972241" cy="87477"/>
              </a:xfrm>
              <a:prstGeom prst="roundRect">
                <a:avLst>
                  <a:gd name="adj" fmla="val 16667"/>
                </a:avLst>
              </a:prstGeom>
              <a:solidFill>
                <a:srgbClr val="5262C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49" name="Rounded Rectangle"/>
              <p:cNvSpPr/>
              <p:nvPr/>
            </p:nvSpPr>
            <p:spPr>
              <a:xfrm>
                <a:off x="368675" y="2512632"/>
                <a:ext cx="972241" cy="87477"/>
              </a:xfrm>
              <a:prstGeom prst="roundRect">
                <a:avLst>
                  <a:gd name="adj" fmla="val 16667"/>
                </a:avLst>
              </a:prstGeom>
              <a:solidFill>
                <a:srgbClr val="5262C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50" name="Rounded Rectangle"/>
              <p:cNvSpPr/>
              <p:nvPr/>
            </p:nvSpPr>
            <p:spPr>
              <a:xfrm>
                <a:off x="368675" y="2734656"/>
                <a:ext cx="972241" cy="87478"/>
              </a:xfrm>
              <a:prstGeom prst="roundRect">
                <a:avLst>
                  <a:gd name="adj" fmla="val 16667"/>
                </a:avLst>
              </a:prstGeom>
              <a:solidFill>
                <a:srgbClr val="5262C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grpSp>
          <p:nvGrpSpPr>
            <p:cNvPr id="302" name="Group"/>
            <p:cNvGrpSpPr/>
            <p:nvPr/>
          </p:nvGrpSpPr>
          <p:grpSpPr>
            <a:xfrm>
              <a:off x="1696413" y="94550"/>
              <a:ext cx="1067789" cy="4600208"/>
              <a:chOff x="0" y="0"/>
              <a:chExt cx="1067788" cy="4600207"/>
            </a:xfrm>
          </p:grpSpPr>
          <p:grpSp>
            <p:nvGrpSpPr>
              <p:cNvPr id="255" name="Group"/>
              <p:cNvGrpSpPr/>
              <p:nvPr/>
            </p:nvGrpSpPr>
            <p:grpSpPr>
              <a:xfrm>
                <a:off x="-1" y="-1"/>
                <a:ext cx="1067790" cy="4600209"/>
                <a:chOff x="0" y="0"/>
                <a:chExt cx="1067788" cy="4600207"/>
              </a:xfrm>
            </p:grpSpPr>
            <p:sp>
              <p:nvSpPr>
                <p:cNvPr id="252" name="Shape"/>
                <p:cNvSpPr/>
                <p:nvPr/>
              </p:nvSpPr>
              <p:spPr>
                <a:xfrm flipH="1">
                  <a:off x="0" y="0"/>
                  <a:ext cx="1067789" cy="460020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885"/>
                      </a:moveTo>
                      <a:lnTo>
                        <a:pt x="3815" y="0"/>
                      </a:lnTo>
                      <a:lnTo>
                        <a:pt x="21600" y="0"/>
                      </a:lnTo>
                      <a:lnTo>
                        <a:pt x="21600" y="20715"/>
                      </a:lnTo>
                      <a:lnTo>
                        <a:pt x="17785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6978A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1270000">
                    <a:defRPr b="0" sz="22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253" name="Shape"/>
                <p:cNvSpPr/>
                <p:nvPr/>
              </p:nvSpPr>
              <p:spPr>
                <a:xfrm flipH="1">
                  <a:off x="0" y="0"/>
                  <a:ext cx="188572" cy="460020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885"/>
                      </a:moveTo>
                      <a:lnTo>
                        <a:pt x="21600" y="0"/>
                      </a:lnTo>
                      <a:lnTo>
                        <a:pt x="21600" y="20715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1270000">
                    <a:defRPr b="0" sz="22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254" name="Shape"/>
                <p:cNvSpPr/>
                <p:nvPr/>
              </p:nvSpPr>
              <p:spPr>
                <a:xfrm flipH="1">
                  <a:off x="0" y="0"/>
                  <a:ext cx="1067789" cy="18857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1600"/>
                      </a:moveTo>
                      <a:lnTo>
                        <a:pt x="3815" y="0"/>
                      </a:lnTo>
                      <a:lnTo>
                        <a:pt x="21600" y="0"/>
                      </a:lnTo>
                      <a:lnTo>
                        <a:pt x="17785" y="21600"/>
                      </a:lnTo>
                      <a:close/>
                    </a:path>
                  </a:pathLst>
                </a:custGeom>
                <a:solidFill>
                  <a:srgbClr val="FFFFFF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1270000">
                    <a:defRPr b="0" sz="22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</p:grpSp>
          <p:sp>
            <p:nvSpPr>
              <p:cNvPr id="256" name="Rectangle"/>
              <p:cNvSpPr/>
              <p:nvPr/>
            </p:nvSpPr>
            <p:spPr>
              <a:xfrm>
                <a:off x="377185" y="462957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57" name="Rectangle"/>
              <p:cNvSpPr/>
              <p:nvPr/>
            </p:nvSpPr>
            <p:spPr>
              <a:xfrm>
                <a:off x="377185" y="622448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58" name="Rectangle"/>
              <p:cNvSpPr/>
              <p:nvPr/>
            </p:nvSpPr>
            <p:spPr>
              <a:xfrm>
                <a:off x="377185" y="781938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59" name="Rectangle"/>
              <p:cNvSpPr/>
              <p:nvPr/>
            </p:nvSpPr>
            <p:spPr>
              <a:xfrm>
                <a:off x="377185" y="941429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60" name="Rectangle"/>
              <p:cNvSpPr/>
              <p:nvPr/>
            </p:nvSpPr>
            <p:spPr>
              <a:xfrm>
                <a:off x="377185" y="1100919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61" name="Rectangle"/>
              <p:cNvSpPr/>
              <p:nvPr/>
            </p:nvSpPr>
            <p:spPr>
              <a:xfrm>
                <a:off x="377185" y="1260410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62" name="Rectangle"/>
              <p:cNvSpPr/>
              <p:nvPr/>
            </p:nvSpPr>
            <p:spPr>
              <a:xfrm>
                <a:off x="377185" y="1419900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63" name="Rectangle"/>
              <p:cNvSpPr/>
              <p:nvPr/>
            </p:nvSpPr>
            <p:spPr>
              <a:xfrm>
                <a:off x="377185" y="1579390"/>
                <a:ext cx="229018" cy="98176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64" name="Rectangle"/>
              <p:cNvSpPr/>
              <p:nvPr/>
            </p:nvSpPr>
            <p:spPr>
              <a:xfrm>
                <a:off x="377185" y="1738881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65" name="Rectangle"/>
              <p:cNvSpPr/>
              <p:nvPr/>
            </p:nvSpPr>
            <p:spPr>
              <a:xfrm>
                <a:off x="377185" y="1898371"/>
                <a:ext cx="229018" cy="98176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66" name="Rectangle"/>
              <p:cNvSpPr/>
              <p:nvPr/>
            </p:nvSpPr>
            <p:spPr>
              <a:xfrm>
                <a:off x="377185" y="2057861"/>
                <a:ext cx="229018" cy="98176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67" name="Rectangle"/>
              <p:cNvSpPr/>
              <p:nvPr/>
            </p:nvSpPr>
            <p:spPr>
              <a:xfrm>
                <a:off x="377185" y="2217352"/>
                <a:ext cx="229018" cy="98176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68" name="Rectangle"/>
              <p:cNvSpPr/>
              <p:nvPr/>
            </p:nvSpPr>
            <p:spPr>
              <a:xfrm>
                <a:off x="377185" y="2376842"/>
                <a:ext cx="229018" cy="98176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69" name="Rectangle"/>
              <p:cNvSpPr/>
              <p:nvPr/>
            </p:nvSpPr>
            <p:spPr>
              <a:xfrm>
                <a:off x="377185" y="2536333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70" name="Rectangle"/>
              <p:cNvSpPr/>
              <p:nvPr/>
            </p:nvSpPr>
            <p:spPr>
              <a:xfrm>
                <a:off x="377185" y="2695823"/>
                <a:ext cx="229018" cy="98176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71" name="Rectangle"/>
              <p:cNvSpPr/>
              <p:nvPr/>
            </p:nvSpPr>
            <p:spPr>
              <a:xfrm>
                <a:off x="377185" y="2855314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72" name="Rectangle"/>
              <p:cNvSpPr/>
              <p:nvPr/>
            </p:nvSpPr>
            <p:spPr>
              <a:xfrm>
                <a:off x="377185" y="3014804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73" name="Rectangle"/>
              <p:cNvSpPr/>
              <p:nvPr/>
            </p:nvSpPr>
            <p:spPr>
              <a:xfrm>
                <a:off x="377185" y="3174295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74" name="Rectangle"/>
              <p:cNvSpPr/>
              <p:nvPr/>
            </p:nvSpPr>
            <p:spPr>
              <a:xfrm>
                <a:off x="377185" y="3333785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75" name="Rectangle"/>
              <p:cNvSpPr/>
              <p:nvPr/>
            </p:nvSpPr>
            <p:spPr>
              <a:xfrm>
                <a:off x="377185" y="3493275"/>
                <a:ext cx="229018" cy="98176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76" name="Rectangle"/>
              <p:cNvSpPr/>
              <p:nvPr/>
            </p:nvSpPr>
            <p:spPr>
              <a:xfrm>
                <a:off x="665249" y="468906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77" name="Rectangle"/>
              <p:cNvSpPr/>
              <p:nvPr/>
            </p:nvSpPr>
            <p:spPr>
              <a:xfrm>
                <a:off x="665249" y="628396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78" name="Rectangle"/>
              <p:cNvSpPr/>
              <p:nvPr/>
            </p:nvSpPr>
            <p:spPr>
              <a:xfrm>
                <a:off x="665249" y="787887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79" name="Rectangle"/>
              <p:cNvSpPr/>
              <p:nvPr/>
            </p:nvSpPr>
            <p:spPr>
              <a:xfrm>
                <a:off x="665249" y="947377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80" name="Rectangle"/>
              <p:cNvSpPr/>
              <p:nvPr/>
            </p:nvSpPr>
            <p:spPr>
              <a:xfrm>
                <a:off x="665249" y="1106868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81" name="Rectangle"/>
              <p:cNvSpPr/>
              <p:nvPr/>
            </p:nvSpPr>
            <p:spPr>
              <a:xfrm>
                <a:off x="665249" y="1266357"/>
                <a:ext cx="229018" cy="98176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82" name="Rectangle"/>
              <p:cNvSpPr/>
              <p:nvPr/>
            </p:nvSpPr>
            <p:spPr>
              <a:xfrm>
                <a:off x="665249" y="1425848"/>
                <a:ext cx="229018" cy="98176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83" name="Rectangle"/>
              <p:cNvSpPr/>
              <p:nvPr/>
            </p:nvSpPr>
            <p:spPr>
              <a:xfrm>
                <a:off x="665249" y="1585338"/>
                <a:ext cx="229018" cy="98176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84" name="Rectangle"/>
              <p:cNvSpPr/>
              <p:nvPr/>
            </p:nvSpPr>
            <p:spPr>
              <a:xfrm>
                <a:off x="665249" y="1744829"/>
                <a:ext cx="229018" cy="98176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85" name="Rectangle"/>
              <p:cNvSpPr/>
              <p:nvPr/>
            </p:nvSpPr>
            <p:spPr>
              <a:xfrm>
                <a:off x="665249" y="1904319"/>
                <a:ext cx="229018" cy="98176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86" name="Rectangle"/>
              <p:cNvSpPr/>
              <p:nvPr/>
            </p:nvSpPr>
            <p:spPr>
              <a:xfrm>
                <a:off x="665249" y="2063810"/>
                <a:ext cx="229018" cy="98176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87" name="Rectangle"/>
              <p:cNvSpPr/>
              <p:nvPr/>
            </p:nvSpPr>
            <p:spPr>
              <a:xfrm>
                <a:off x="665249" y="2223300"/>
                <a:ext cx="229018" cy="98176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88" name="Rectangle"/>
              <p:cNvSpPr/>
              <p:nvPr/>
            </p:nvSpPr>
            <p:spPr>
              <a:xfrm>
                <a:off x="665249" y="2382791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89" name="Rectangle"/>
              <p:cNvSpPr/>
              <p:nvPr/>
            </p:nvSpPr>
            <p:spPr>
              <a:xfrm>
                <a:off x="665249" y="2542281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90" name="Rectangle"/>
              <p:cNvSpPr/>
              <p:nvPr/>
            </p:nvSpPr>
            <p:spPr>
              <a:xfrm>
                <a:off x="665249" y="2701772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91" name="Rectangle"/>
              <p:cNvSpPr/>
              <p:nvPr/>
            </p:nvSpPr>
            <p:spPr>
              <a:xfrm>
                <a:off x="665249" y="2861262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92" name="Rectangle"/>
              <p:cNvSpPr/>
              <p:nvPr/>
            </p:nvSpPr>
            <p:spPr>
              <a:xfrm>
                <a:off x="665249" y="3020753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93" name="Rectangle"/>
              <p:cNvSpPr/>
              <p:nvPr/>
            </p:nvSpPr>
            <p:spPr>
              <a:xfrm>
                <a:off x="665249" y="3180243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94" name="Rectangle"/>
              <p:cNvSpPr/>
              <p:nvPr/>
            </p:nvSpPr>
            <p:spPr>
              <a:xfrm>
                <a:off x="665249" y="3339734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95" name="Rectangle"/>
              <p:cNvSpPr/>
              <p:nvPr/>
            </p:nvSpPr>
            <p:spPr>
              <a:xfrm>
                <a:off x="665249" y="3499224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96" name="Rectangle"/>
              <p:cNvSpPr/>
              <p:nvPr/>
            </p:nvSpPr>
            <p:spPr>
              <a:xfrm>
                <a:off x="377185" y="3645859"/>
                <a:ext cx="229018" cy="98176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97" name="Rectangle"/>
              <p:cNvSpPr/>
              <p:nvPr/>
            </p:nvSpPr>
            <p:spPr>
              <a:xfrm>
                <a:off x="377185" y="3805349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98" name="Rectangle"/>
              <p:cNvSpPr/>
              <p:nvPr/>
            </p:nvSpPr>
            <p:spPr>
              <a:xfrm>
                <a:off x="377185" y="3964840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99" name="Rectangle"/>
              <p:cNvSpPr/>
              <p:nvPr/>
            </p:nvSpPr>
            <p:spPr>
              <a:xfrm>
                <a:off x="665249" y="3651807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00" name="Rectangle"/>
              <p:cNvSpPr/>
              <p:nvPr/>
            </p:nvSpPr>
            <p:spPr>
              <a:xfrm>
                <a:off x="665249" y="3811298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01" name="Rectangle"/>
              <p:cNvSpPr/>
              <p:nvPr/>
            </p:nvSpPr>
            <p:spPr>
              <a:xfrm>
                <a:off x="665249" y="3970788"/>
                <a:ext cx="229018" cy="98175"/>
              </a:xfrm>
              <a:prstGeom prst="rect">
                <a:avLst/>
              </a:prstGeom>
              <a:solidFill>
                <a:srgbClr val="A6B4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grpSp>
          <p:nvGrpSpPr>
            <p:cNvPr id="363" name="Group"/>
            <p:cNvGrpSpPr/>
            <p:nvPr/>
          </p:nvGrpSpPr>
          <p:grpSpPr>
            <a:xfrm>
              <a:off x="3012985" y="-1"/>
              <a:ext cx="858555" cy="4694759"/>
              <a:chOff x="0" y="0"/>
              <a:chExt cx="858553" cy="4694757"/>
            </a:xfrm>
          </p:grpSpPr>
          <p:grpSp>
            <p:nvGrpSpPr>
              <p:cNvPr id="306" name="Group"/>
              <p:cNvGrpSpPr/>
              <p:nvPr/>
            </p:nvGrpSpPr>
            <p:grpSpPr>
              <a:xfrm>
                <a:off x="0" y="496870"/>
                <a:ext cx="858554" cy="4197888"/>
                <a:chOff x="0" y="0"/>
                <a:chExt cx="858553" cy="4197887"/>
              </a:xfrm>
            </p:grpSpPr>
            <p:sp>
              <p:nvSpPr>
                <p:cNvPr id="303" name="Shape"/>
                <p:cNvSpPr/>
                <p:nvPr/>
              </p:nvSpPr>
              <p:spPr>
                <a:xfrm flipH="1">
                  <a:off x="0" y="0"/>
                  <a:ext cx="858554" cy="419788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780"/>
                      </a:moveTo>
                      <a:lnTo>
                        <a:pt x="3815" y="0"/>
                      </a:lnTo>
                      <a:lnTo>
                        <a:pt x="21600" y="0"/>
                      </a:lnTo>
                      <a:lnTo>
                        <a:pt x="21600" y="20820"/>
                      </a:lnTo>
                      <a:lnTo>
                        <a:pt x="17785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272D4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1270000">
                    <a:defRPr b="0" sz="22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04" name="Shape"/>
                <p:cNvSpPr/>
                <p:nvPr/>
              </p:nvSpPr>
              <p:spPr>
                <a:xfrm flipH="1">
                  <a:off x="0" y="0"/>
                  <a:ext cx="151621" cy="419788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780"/>
                      </a:moveTo>
                      <a:lnTo>
                        <a:pt x="21600" y="0"/>
                      </a:lnTo>
                      <a:lnTo>
                        <a:pt x="21600" y="2082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1270000">
                    <a:defRPr b="0" sz="22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05" name="Shape"/>
                <p:cNvSpPr/>
                <p:nvPr/>
              </p:nvSpPr>
              <p:spPr>
                <a:xfrm flipH="1">
                  <a:off x="0" y="0"/>
                  <a:ext cx="858554" cy="15162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1600"/>
                      </a:moveTo>
                      <a:lnTo>
                        <a:pt x="3815" y="0"/>
                      </a:lnTo>
                      <a:lnTo>
                        <a:pt x="21600" y="0"/>
                      </a:lnTo>
                      <a:lnTo>
                        <a:pt x="17785" y="21600"/>
                      </a:lnTo>
                      <a:close/>
                    </a:path>
                  </a:pathLst>
                </a:custGeom>
                <a:solidFill>
                  <a:srgbClr val="FFFFFF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1270000">
                    <a:defRPr b="0" sz="22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</p:grpSp>
          <p:sp>
            <p:nvSpPr>
              <p:cNvPr id="307" name="Rectangle"/>
              <p:cNvSpPr/>
              <p:nvPr/>
            </p:nvSpPr>
            <p:spPr>
              <a:xfrm>
                <a:off x="303275" y="919338"/>
                <a:ext cx="184141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08" name="Rectangle"/>
              <p:cNvSpPr/>
              <p:nvPr/>
            </p:nvSpPr>
            <p:spPr>
              <a:xfrm>
                <a:off x="303275" y="1064880"/>
                <a:ext cx="184141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09" name="Rectangle"/>
              <p:cNvSpPr/>
              <p:nvPr/>
            </p:nvSpPr>
            <p:spPr>
              <a:xfrm>
                <a:off x="303275" y="1210422"/>
                <a:ext cx="184141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10" name="Rectangle"/>
              <p:cNvSpPr/>
              <p:nvPr/>
            </p:nvSpPr>
            <p:spPr>
              <a:xfrm>
                <a:off x="303275" y="1355964"/>
                <a:ext cx="184141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11" name="Rectangle"/>
              <p:cNvSpPr/>
              <p:nvPr/>
            </p:nvSpPr>
            <p:spPr>
              <a:xfrm>
                <a:off x="303275" y="1501506"/>
                <a:ext cx="184141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12" name="Rectangle"/>
              <p:cNvSpPr/>
              <p:nvPr/>
            </p:nvSpPr>
            <p:spPr>
              <a:xfrm>
                <a:off x="303275" y="1647048"/>
                <a:ext cx="184141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13" name="Rectangle"/>
              <p:cNvSpPr/>
              <p:nvPr/>
            </p:nvSpPr>
            <p:spPr>
              <a:xfrm>
                <a:off x="303275" y="1792590"/>
                <a:ext cx="184141" cy="89589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14" name="Rectangle"/>
              <p:cNvSpPr/>
              <p:nvPr/>
            </p:nvSpPr>
            <p:spPr>
              <a:xfrm>
                <a:off x="303275" y="1938132"/>
                <a:ext cx="184141" cy="89589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15" name="Rectangle"/>
              <p:cNvSpPr/>
              <p:nvPr/>
            </p:nvSpPr>
            <p:spPr>
              <a:xfrm>
                <a:off x="303275" y="2083674"/>
                <a:ext cx="184141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16" name="Rectangle"/>
              <p:cNvSpPr/>
              <p:nvPr/>
            </p:nvSpPr>
            <p:spPr>
              <a:xfrm>
                <a:off x="303275" y="2229216"/>
                <a:ext cx="184141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17" name="Rectangle"/>
              <p:cNvSpPr/>
              <p:nvPr/>
            </p:nvSpPr>
            <p:spPr>
              <a:xfrm>
                <a:off x="303275" y="2374758"/>
                <a:ext cx="184141" cy="89589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18" name="Rectangle"/>
              <p:cNvSpPr/>
              <p:nvPr/>
            </p:nvSpPr>
            <p:spPr>
              <a:xfrm>
                <a:off x="303275" y="2520300"/>
                <a:ext cx="184141" cy="89589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19" name="Rectangle"/>
              <p:cNvSpPr/>
              <p:nvPr/>
            </p:nvSpPr>
            <p:spPr>
              <a:xfrm>
                <a:off x="303275" y="2665841"/>
                <a:ext cx="184141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20" name="Rectangle"/>
              <p:cNvSpPr/>
              <p:nvPr/>
            </p:nvSpPr>
            <p:spPr>
              <a:xfrm>
                <a:off x="303275" y="2811384"/>
                <a:ext cx="184141" cy="89589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21" name="Rectangle"/>
              <p:cNvSpPr/>
              <p:nvPr/>
            </p:nvSpPr>
            <p:spPr>
              <a:xfrm>
                <a:off x="303275" y="2956924"/>
                <a:ext cx="184141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22" name="Rectangle"/>
              <p:cNvSpPr/>
              <p:nvPr/>
            </p:nvSpPr>
            <p:spPr>
              <a:xfrm>
                <a:off x="303275" y="3102467"/>
                <a:ext cx="184141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23" name="Rectangle"/>
              <p:cNvSpPr/>
              <p:nvPr/>
            </p:nvSpPr>
            <p:spPr>
              <a:xfrm>
                <a:off x="303275" y="3248009"/>
                <a:ext cx="184141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24" name="Rectangle"/>
              <p:cNvSpPr/>
              <p:nvPr/>
            </p:nvSpPr>
            <p:spPr>
              <a:xfrm>
                <a:off x="303275" y="3393551"/>
                <a:ext cx="184141" cy="89589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25" name="Rectangle"/>
              <p:cNvSpPr/>
              <p:nvPr/>
            </p:nvSpPr>
            <p:spPr>
              <a:xfrm>
                <a:off x="303275" y="3539092"/>
                <a:ext cx="184141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26" name="Rectangle"/>
              <p:cNvSpPr/>
              <p:nvPr/>
            </p:nvSpPr>
            <p:spPr>
              <a:xfrm>
                <a:off x="303275" y="3684635"/>
                <a:ext cx="184141" cy="89589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27" name="Rectangle"/>
              <p:cNvSpPr/>
              <p:nvPr/>
            </p:nvSpPr>
            <p:spPr>
              <a:xfrm>
                <a:off x="534893" y="924767"/>
                <a:ext cx="184140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28" name="Rectangle"/>
              <p:cNvSpPr/>
              <p:nvPr/>
            </p:nvSpPr>
            <p:spPr>
              <a:xfrm>
                <a:off x="534893" y="1070309"/>
                <a:ext cx="184140" cy="89589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29" name="Rectangle"/>
              <p:cNvSpPr/>
              <p:nvPr/>
            </p:nvSpPr>
            <p:spPr>
              <a:xfrm>
                <a:off x="534893" y="1215851"/>
                <a:ext cx="184140" cy="89589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30" name="Rectangle"/>
              <p:cNvSpPr/>
              <p:nvPr/>
            </p:nvSpPr>
            <p:spPr>
              <a:xfrm>
                <a:off x="534893" y="1361392"/>
                <a:ext cx="184140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31" name="Rectangle"/>
              <p:cNvSpPr/>
              <p:nvPr/>
            </p:nvSpPr>
            <p:spPr>
              <a:xfrm>
                <a:off x="534893" y="1506934"/>
                <a:ext cx="184140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32" name="Rectangle"/>
              <p:cNvSpPr/>
              <p:nvPr/>
            </p:nvSpPr>
            <p:spPr>
              <a:xfrm>
                <a:off x="534893" y="1652476"/>
                <a:ext cx="184140" cy="89589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33" name="Rectangle"/>
              <p:cNvSpPr/>
              <p:nvPr/>
            </p:nvSpPr>
            <p:spPr>
              <a:xfrm>
                <a:off x="534893" y="1798018"/>
                <a:ext cx="184140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34" name="Rectangle"/>
              <p:cNvSpPr/>
              <p:nvPr/>
            </p:nvSpPr>
            <p:spPr>
              <a:xfrm>
                <a:off x="534893" y="1943560"/>
                <a:ext cx="184140" cy="89589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35" name="Rectangle"/>
              <p:cNvSpPr/>
              <p:nvPr/>
            </p:nvSpPr>
            <p:spPr>
              <a:xfrm>
                <a:off x="534893" y="2089102"/>
                <a:ext cx="184140" cy="89589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36" name="Rectangle"/>
              <p:cNvSpPr/>
              <p:nvPr/>
            </p:nvSpPr>
            <p:spPr>
              <a:xfrm>
                <a:off x="534893" y="2234643"/>
                <a:ext cx="184140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37" name="Rectangle"/>
              <p:cNvSpPr/>
              <p:nvPr/>
            </p:nvSpPr>
            <p:spPr>
              <a:xfrm>
                <a:off x="534893" y="2380186"/>
                <a:ext cx="184140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38" name="Rectangle"/>
              <p:cNvSpPr/>
              <p:nvPr/>
            </p:nvSpPr>
            <p:spPr>
              <a:xfrm>
                <a:off x="534893" y="2525728"/>
                <a:ext cx="184140" cy="89589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39" name="Rectangle"/>
              <p:cNvSpPr/>
              <p:nvPr/>
            </p:nvSpPr>
            <p:spPr>
              <a:xfrm>
                <a:off x="534893" y="2671270"/>
                <a:ext cx="184140" cy="89589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40" name="Rectangle"/>
              <p:cNvSpPr/>
              <p:nvPr/>
            </p:nvSpPr>
            <p:spPr>
              <a:xfrm>
                <a:off x="534893" y="2816811"/>
                <a:ext cx="184140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41" name="Rectangle"/>
              <p:cNvSpPr/>
              <p:nvPr/>
            </p:nvSpPr>
            <p:spPr>
              <a:xfrm>
                <a:off x="534893" y="2962354"/>
                <a:ext cx="184140" cy="89589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42" name="Rectangle"/>
              <p:cNvSpPr/>
              <p:nvPr/>
            </p:nvSpPr>
            <p:spPr>
              <a:xfrm>
                <a:off x="534893" y="3107895"/>
                <a:ext cx="184140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43" name="Rectangle"/>
              <p:cNvSpPr/>
              <p:nvPr/>
            </p:nvSpPr>
            <p:spPr>
              <a:xfrm>
                <a:off x="534893" y="3253437"/>
                <a:ext cx="184140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44" name="Rectangle"/>
              <p:cNvSpPr/>
              <p:nvPr/>
            </p:nvSpPr>
            <p:spPr>
              <a:xfrm>
                <a:off x="534893" y="3398979"/>
                <a:ext cx="184140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45" name="Rectangle"/>
              <p:cNvSpPr/>
              <p:nvPr/>
            </p:nvSpPr>
            <p:spPr>
              <a:xfrm>
                <a:off x="534893" y="3544521"/>
                <a:ext cx="184140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46" name="Rectangle"/>
              <p:cNvSpPr/>
              <p:nvPr/>
            </p:nvSpPr>
            <p:spPr>
              <a:xfrm>
                <a:off x="534893" y="3690062"/>
                <a:ext cx="184140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47" name="Rectangle"/>
              <p:cNvSpPr/>
              <p:nvPr/>
            </p:nvSpPr>
            <p:spPr>
              <a:xfrm>
                <a:off x="303275" y="3823874"/>
                <a:ext cx="184141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48" name="Rectangle"/>
              <p:cNvSpPr/>
              <p:nvPr/>
            </p:nvSpPr>
            <p:spPr>
              <a:xfrm>
                <a:off x="303275" y="3969415"/>
                <a:ext cx="184141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49" name="Rectangle"/>
              <p:cNvSpPr/>
              <p:nvPr/>
            </p:nvSpPr>
            <p:spPr>
              <a:xfrm>
                <a:off x="303275" y="4114958"/>
                <a:ext cx="184141" cy="89589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50" name="Rectangle"/>
              <p:cNvSpPr/>
              <p:nvPr/>
            </p:nvSpPr>
            <p:spPr>
              <a:xfrm>
                <a:off x="534893" y="3829302"/>
                <a:ext cx="184140" cy="89590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51" name="Rectangle"/>
              <p:cNvSpPr/>
              <p:nvPr/>
            </p:nvSpPr>
            <p:spPr>
              <a:xfrm>
                <a:off x="534893" y="3974844"/>
                <a:ext cx="184140" cy="89589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52" name="Rectangle"/>
              <p:cNvSpPr/>
              <p:nvPr/>
            </p:nvSpPr>
            <p:spPr>
              <a:xfrm>
                <a:off x="534893" y="4120386"/>
                <a:ext cx="184140" cy="89589"/>
              </a:xfrm>
              <a:prstGeom prst="rect">
                <a:avLst/>
              </a:prstGeom>
              <a:solidFill>
                <a:srgbClr val="5257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grpSp>
            <p:nvGrpSpPr>
              <p:cNvPr id="356" name="Group"/>
              <p:cNvGrpSpPr/>
              <p:nvPr/>
            </p:nvGrpSpPr>
            <p:grpSpPr>
              <a:xfrm>
                <a:off x="192766" y="419216"/>
                <a:ext cx="248868" cy="228385"/>
                <a:chOff x="0" y="0"/>
                <a:chExt cx="248867" cy="228383"/>
              </a:xfrm>
            </p:grpSpPr>
            <p:sp>
              <p:nvSpPr>
                <p:cNvPr id="353" name="Shape"/>
                <p:cNvSpPr/>
                <p:nvPr/>
              </p:nvSpPr>
              <p:spPr>
                <a:xfrm flipH="1">
                  <a:off x="-1" y="0"/>
                  <a:ext cx="248869" cy="22838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6093"/>
                      </a:moveTo>
                      <a:lnTo>
                        <a:pt x="5592" y="0"/>
                      </a:lnTo>
                      <a:lnTo>
                        <a:pt x="21600" y="0"/>
                      </a:lnTo>
                      <a:lnTo>
                        <a:pt x="21600" y="15507"/>
                      </a:lnTo>
                      <a:lnTo>
                        <a:pt x="16008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262C4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1270000">
                    <a:defRPr b="0" sz="22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54" name="Shape"/>
                <p:cNvSpPr/>
                <p:nvPr/>
              </p:nvSpPr>
              <p:spPr>
                <a:xfrm flipH="1">
                  <a:off x="0" y="0"/>
                  <a:ext cx="64425" cy="22838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6093"/>
                      </a:moveTo>
                      <a:lnTo>
                        <a:pt x="21600" y="0"/>
                      </a:lnTo>
                      <a:lnTo>
                        <a:pt x="21600" y="15507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1270000">
                    <a:defRPr b="0" sz="22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55" name="Shape"/>
                <p:cNvSpPr/>
                <p:nvPr/>
              </p:nvSpPr>
              <p:spPr>
                <a:xfrm flipH="1">
                  <a:off x="-1" y="0"/>
                  <a:ext cx="248869" cy="6442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1600"/>
                      </a:moveTo>
                      <a:lnTo>
                        <a:pt x="5592" y="0"/>
                      </a:lnTo>
                      <a:lnTo>
                        <a:pt x="21600" y="0"/>
                      </a:lnTo>
                      <a:lnTo>
                        <a:pt x="16008" y="21600"/>
                      </a:lnTo>
                      <a:close/>
                    </a:path>
                  </a:pathLst>
                </a:custGeom>
                <a:solidFill>
                  <a:srgbClr val="FFFFFF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1270000">
                    <a:defRPr b="0" sz="22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</p:grpSp>
          <p:grpSp>
            <p:nvGrpSpPr>
              <p:cNvPr id="360" name="Group"/>
              <p:cNvGrpSpPr/>
              <p:nvPr/>
            </p:nvGrpSpPr>
            <p:grpSpPr>
              <a:xfrm>
                <a:off x="476539" y="422760"/>
                <a:ext cx="248868" cy="228384"/>
                <a:chOff x="0" y="0"/>
                <a:chExt cx="248867" cy="228383"/>
              </a:xfrm>
            </p:grpSpPr>
            <p:sp>
              <p:nvSpPr>
                <p:cNvPr id="357" name="Shape"/>
                <p:cNvSpPr/>
                <p:nvPr/>
              </p:nvSpPr>
              <p:spPr>
                <a:xfrm flipH="1">
                  <a:off x="-1" y="0"/>
                  <a:ext cx="248869" cy="22838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6093"/>
                      </a:moveTo>
                      <a:lnTo>
                        <a:pt x="5592" y="0"/>
                      </a:lnTo>
                      <a:lnTo>
                        <a:pt x="21600" y="0"/>
                      </a:lnTo>
                      <a:lnTo>
                        <a:pt x="21600" y="15507"/>
                      </a:lnTo>
                      <a:lnTo>
                        <a:pt x="16008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272D4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1270000">
                    <a:defRPr b="0" sz="22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58" name="Shape"/>
                <p:cNvSpPr/>
                <p:nvPr/>
              </p:nvSpPr>
              <p:spPr>
                <a:xfrm flipH="1">
                  <a:off x="0" y="0"/>
                  <a:ext cx="64425" cy="22838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6093"/>
                      </a:moveTo>
                      <a:lnTo>
                        <a:pt x="21600" y="0"/>
                      </a:lnTo>
                      <a:lnTo>
                        <a:pt x="21600" y="15507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000000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1270000">
                    <a:defRPr b="0" sz="22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59" name="Shape"/>
                <p:cNvSpPr/>
                <p:nvPr/>
              </p:nvSpPr>
              <p:spPr>
                <a:xfrm flipH="1">
                  <a:off x="-1" y="0"/>
                  <a:ext cx="248869" cy="6442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1600"/>
                      </a:moveTo>
                      <a:lnTo>
                        <a:pt x="5592" y="0"/>
                      </a:lnTo>
                      <a:lnTo>
                        <a:pt x="21600" y="0"/>
                      </a:lnTo>
                      <a:lnTo>
                        <a:pt x="16008" y="21600"/>
                      </a:lnTo>
                      <a:close/>
                    </a:path>
                  </a:pathLst>
                </a:custGeom>
                <a:solidFill>
                  <a:srgbClr val="FFFFFF">
                    <a:alpha val="2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1270000">
                    <a:defRPr b="0" sz="22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</p:grpSp>
          <p:sp>
            <p:nvSpPr>
              <p:cNvPr id="361" name="Rounded Rectangle"/>
              <p:cNvSpPr/>
              <p:nvPr/>
            </p:nvSpPr>
            <p:spPr>
              <a:xfrm flipH="1">
                <a:off x="285754" y="0"/>
                <a:ext cx="35043" cy="459816"/>
              </a:xfrm>
              <a:prstGeom prst="roundRect">
                <a:avLst>
                  <a:gd name="adj" fmla="val 16667"/>
                </a:avLst>
              </a:prstGeom>
              <a:solidFill>
                <a:srgbClr val="272D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62" name="Rounded Rectangle"/>
              <p:cNvSpPr/>
              <p:nvPr/>
            </p:nvSpPr>
            <p:spPr>
              <a:xfrm flipH="1">
                <a:off x="599358" y="9148"/>
                <a:ext cx="35043" cy="459817"/>
              </a:xfrm>
              <a:prstGeom prst="roundRect">
                <a:avLst>
                  <a:gd name="adj" fmla="val 16667"/>
                </a:avLst>
              </a:prstGeom>
              <a:solidFill>
                <a:srgbClr val="272D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</p:grpSp>
      <p:grpSp>
        <p:nvGrpSpPr>
          <p:cNvPr id="373" name="Group"/>
          <p:cNvGrpSpPr/>
          <p:nvPr/>
        </p:nvGrpSpPr>
        <p:grpSpPr>
          <a:xfrm>
            <a:off x="5299325" y="5276326"/>
            <a:ext cx="3458462" cy="3018905"/>
            <a:chOff x="0" y="0"/>
            <a:chExt cx="3458460" cy="3018904"/>
          </a:xfrm>
        </p:grpSpPr>
        <p:sp>
          <p:nvSpPr>
            <p:cNvPr id="365" name="Group"/>
            <p:cNvSpPr/>
            <p:nvPr/>
          </p:nvSpPr>
          <p:spPr>
            <a:xfrm flipH="1" rot="10817109">
              <a:off x="4945" y="883076"/>
              <a:ext cx="3446510" cy="1995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108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37689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1270000">
                <a:defRPr b="0" sz="2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pic>
          <p:nvPicPr>
            <p:cNvPr id="366" name="images.png" descr="images.png"/>
            <p:cNvPicPr>
              <a:picLocks noChangeAspect="1"/>
            </p:cNvPicPr>
            <p:nvPr/>
          </p:nvPicPr>
          <p:blipFill>
            <a:blip r:embed="rId2">
              <a:alphaModFix amt="27144"/>
              <a:extLst/>
            </a:blip>
            <a:srcRect l="208" t="208" r="224" b="224"/>
            <a:stretch>
              <a:fillRect/>
            </a:stretch>
          </p:blipFill>
          <p:spPr>
            <a:xfrm>
              <a:off x="1161894" y="882744"/>
              <a:ext cx="1147763" cy="1147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78" y="0"/>
                  </a:moveTo>
                  <a:cubicBezTo>
                    <a:pt x="10227" y="13"/>
                    <a:pt x="9554" y="22"/>
                    <a:pt x="9523" y="37"/>
                  </a:cubicBezTo>
                  <a:cubicBezTo>
                    <a:pt x="9431" y="84"/>
                    <a:pt x="8937" y="213"/>
                    <a:pt x="8425" y="321"/>
                  </a:cubicBezTo>
                  <a:cubicBezTo>
                    <a:pt x="5810" y="874"/>
                    <a:pt x="3560" y="2375"/>
                    <a:pt x="1957" y="4631"/>
                  </a:cubicBezTo>
                  <a:cubicBezTo>
                    <a:pt x="1138" y="5783"/>
                    <a:pt x="330" y="7801"/>
                    <a:pt x="179" y="9082"/>
                  </a:cubicBezTo>
                  <a:cubicBezTo>
                    <a:pt x="146" y="9368"/>
                    <a:pt x="83" y="9629"/>
                    <a:pt x="37" y="9657"/>
                  </a:cubicBezTo>
                  <a:cubicBezTo>
                    <a:pt x="23" y="9666"/>
                    <a:pt x="12" y="10317"/>
                    <a:pt x="0" y="10822"/>
                  </a:cubicBezTo>
                  <a:cubicBezTo>
                    <a:pt x="15" y="11364"/>
                    <a:pt x="30" y="11944"/>
                    <a:pt x="52" y="11958"/>
                  </a:cubicBezTo>
                  <a:cubicBezTo>
                    <a:pt x="105" y="11990"/>
                    <a:pt x="149" y="12145"/>
                    <a:pt x="149" y="12294"/>
                  </a:cubicBezTo>
                  <a:cubicBezTo>
                    <a:pt x="149" y="12938"/>
                    <a:pt x="649" y="14504"/>
                    <a:pt x="1210" y="15625"/>
                  </a:cubicBezTo>
                  <a:cubicBezTo>
                    <a:pt x="2301" y="17805"/>
                    <a:pt x="3802" y="19306"/>
                    <a:pt x="5983" y="20398"/>
                  </a:cubicBezTo>
                  <a:cubicBezTo>
                    <a:pt x="7104" y="20959"/>
                    <a:pt x="8669" y="21458"/>
                    <a:pt x="9314" y="21458"/>
                  </a:cubicBezTo>
                  <a:cubicBezTo>
                    <a:pt x="9463" y="21458"/>
                    <a:pt x="9610" y="21502"/>
                    <a:pt x="9642" y="21555"/>
                  </a:cubicBezTo>
                  <a:cubicBezTo>
                    <a:pt x="9655" y="21576"/>
                    <a:pt x="10227" y="21586"/>
                    <a:pt x="10680" y="21600"/>
                  </a:cubicBezTo>
                  <a:cubicBezTo>
                    <a:pt x="11129" y="21588"/>
                    <a:pt x="11765" y="21577"/>
                    <a:pt x="11793" y="21563"/>
                  </a:cubicBezTo>
                  <a:cubicBezTo>
                    <a:pt x="11885" y="21515"/>
                    <a:pt x="12293" y="21423"/>
                    <a:pt x="12705" y="21361"/>
                  </a:cubicBezTo>
                  <a:cubicBezTo>
                    <a:pt x="14723" y="21057"/>
                    <a:pt x="16880" y="19941"/>
                    <a:pt x="18411" y="18411"/>
                  </a:cubicBezTo>
                  <a:cubicBezTo>
                    <a:pt x="19941" y="16880"/>
                    <a:pt x="21057" y="14723"/>
                    <a:pt x="21361" y="12705"/>
                  </a:cubicBezTo>
                  <a:cubicBezTo>
                    <a:pt x="21423" y="12293"/>
                    <a:pt x="21515" y="11885"/>
                    <a:pt x="21563" y="11793"/>
                  </a:cubicBezTo>
                  <a:cubicBezTo>
                    <a:pt x="21578" y="11765"/>
                    <a:pt x="21588" y="11134"/>
                    <a:pt x="21600" y="10680"/>
                  </a:cubicBezTo>
                  <a:cubicBezTo>
                    <a:pt x="21589" y="10282"/>
                    <a:pt x="21583" y="9665"/>
                    <a:pt x="21570" y="9657"/>
                  </a:cubicBezTo>
                  <a:cubicBezTo>
                    <a:pt x="21525" y="9629"/>
                    <a:pt x="21454" y="9368"/>
                    <a:pt x="21421" y="9082"/>
                  </a:cubicBezTo>
                  <a:cubicBezTo>
                    <a:pt x="21262" y="7736"/>
                    <a:pt x="20467" y="5784"/>
                    <a:pt x="19546" y="4489"/>
                  </a:cubicBezTo>
                  <a:cubicBezTo>
                    <a:pt x="18977" y="3687"/>
                    <a:pt x="17920" y="2631"/>
                    <a:pt x="17119" y="2061"/>
                  </a:cubicBezTo>
                  <a:cubicBezTo>
                    <a:pt x="15823" y="1141"/>
                    <a:pt x="13872" y="338"/>
                    <a:pt x="12525" y="179"/>
                  </a:cubicBezTo>
                  <a:cubicBezTo>
                    <a:pt x="12239" y="146"/>
                    <a:pt x="11978" y="83"/>
                    <a:pt x="11950" y="37"/>
                  </a:cubicBezTo>
                  <a:cubicBezTo>
                    <a:pt x="11941" y="22"/>
                    <a:pt x="11286" y="12"/>
                    <a:pt x="10778" y="0"/>
                  </a:cubicBezTo>
                  <a:close/>
                  <a:moveTo>
                    <a:pt x="10800" y="1837"/>
                  </a:moveTo>
                  <a:cubicBezTo>
                    <a:pt x="12616" y="1846"/>
                    <a:pt x="13367" y="2015"/>
                    <a:pt x="14759" y="2704"/>
                  </a:cubicBezTo>
                  <a:cubicBezTo>
                    <a:pt x="17040" y="3834"/>
                    <a:pt x="18877" y="6049"/>
                    <a:pt x="19546" y="8485"/>
                  </a:cubicBezTo>
                  <a:cubicBezTo>
                    <a:pt x="19723" y="9130"/>
                    <a:pt x="19755" y="9509"/>
                    <a:pt x="19755" y="10800"/>
                  </a:cubicBezTo>
                  <a:cubicBezTo>
                    <a:pt x="19755" y="12616"/>
                    <a:pt x="19599" y="13355"/>
                    <a:pt x="18904" y="14759"/>
                  </a:cubicBezTo>
                  <a:cubicBezTo>
                    <a:pt x="17772" y="17045"/>
                    <a:pt x="15523" y="18900"/>
                    <a:pt x="13115" y="19539"/>
                  </a:cubicBezTo>
                  <a:cubicBezTo>
                    <a:pt x="12005" y="19833"/>
                    <a:pt x="10034" y="19878"/>
                    <a:pt x="8925" y="19636"/>
                  </a:cubicBezTo>
                  <a:cubicBezTo>
                    <a:pt x="5447" y="18876"/>
                    <a:pt x="2680" y="16079"/>
                    <a:pt x="1957" y="12585"/>
                  </a:cubicBezTo>
                  <a:cubicBezTo>
                    <a:pt x="1713" y="11409"/>
                    <a:pt x="1763" y="9643"/>
                    <a:pt x="2069" y="8485"/>
                  </a:cubicBezTo>
                  <a:cubicBezTo>
                    <a:pt x="2706" y="6072"/>
                    <a:pt x="4579" y="3803"/>
                    <a:pt x="6849" y="2696"/>
                  </a:cubicBezTo>
                  <a:cubicBezTo>
                    <a:pt x="8322" y="1978"/>
                    <a:pt x="9004" y="1829"/>
                    <a:pt x="10800" y="1837"/>
                  </a:cubicBezTo>
                  <a:close/>
                  <a:moveTo>
                    <a:pt x="10270" y="4392"/>
                  </a:moveTo>
                  <a:lnTo>
                    <a:pt x="10270" y="5161"/>
                  </a:lnTo>
                  <a:cubicBezTo>
                    <a:pt x="10270" y="5699"/>
                    <a:pt x="10234" y="5952"/>
                    <a:pt x="10150" y="5975"/>
                  </a:cubicBezTo>
                  <a:cubicBezTo>
                    <a:pt x="8491" y="6427"/>
                    <a:pt x="8019" y="6861"/>
                    <a:pt x="7753" y="8186"/>
                  </a:cubicBezTo>
                  <a:cubicBezTo>
                    <a:pt x="7692" y="8488"/>
                    <a:pt x="7676" y="8949"/>
                    <a:pt x="7715" y="9261"/>
                  </a:cubicBezTo>
                  <a:cubicBezTo>
                    <a:pt x="7841" y="10269"/>
                    <a:pt x="8583" y="10822"/>
                    <a:pt x="10793" y="11539"/>
                  </a:cubicBezTo>
                  <a:cubicBezTo>
                    <a:pt x="12202" y="11997"/>
                    <a:pt x="12585" y="12292"/>
                    <a:pt x="12585" y="12929"/>
                  </a:cubicBezTo>
                  <a:cubicBezTo>
                    <a:pt x="12585" y="13184"/>
                    <a:pt x="12513" y="13416"/>
                    <a:pt x="12391" y="13571"/>
                  </a:cubicBezTo>
                  <a:cubicBezTo>
                    <a:pt x="11857" y="14249"/>
                    <a:pt x="9676" y="14108"/>
                    <a:pt x="8858" y="13339"/>
                  </a:cubicBezTo>
                  <a:lnTo>
                    <a:pt x="8641" y="13138"/>
                  </a:lnTo>
                  <a:lnTo>
                    <a:pt x="8029" y="13698"/>
                  </a:lnTo>
                  <a:cubicBezTo>
                    <a:pt x="7696" y="14007"/>
                    <a:pt x="7424" y="14332"/>
                    <a:pt x="7424" y="14415"/>
                  </a:cubicBezTo>
                  <a:cubicBezTo>
                    <a:pt x="7424" y="14653"/>
                    <a:pt x="8298" y="15171"/>
                    <a:pt x="9052" y="15386"/>
                  </a:cubicBezTo>
                  <a:cubicBezTo>
                    <a:pt x="9430" y="15493"/>
                    <a:pt x="9853" y="15616"/>
                    <a:pt x="9986" y="15655"/>
                  </a:cubicBezTo>
                  <a:cubicBezTo>
                    <a:pt x="10213" y="15721"/>
                    <a:pt x="10221" y="15768"/>
                    <a:pt x="10247" y="16469"/>
                  </a:cubicBezTo>
                  <a:lnTo>
                    <a:pt x="10277" y="17216"/>
                  </a:lnTo>
                  <a:lnTo>
                    <a:pt x="10800" y="17216"/>
                  </a:lnTo>
                  <a:lnTo>
                    <a:pt x="11323" y="17216"/>
                  </a:lnTo>
                  <a:lnTo>
                    <a:pt x="11353" y="16469"/>
                  </a:lnTo>
                  <a:lnTo>
                    <a:pt x="11383" y="15737"/>
                  </a:lnTo>
                  <a:lnTo>
                    <a:pt x="11913" y="15625"/>
                  </a:lnTo>
                  <a:cubicBezTo>
                    <a:pt x="12611" y="15481"/>
                    <a:pt x="13189" y="15171"/>
                    <a:pt x="13683" y="14676"/>
                  </a:cubicBezTo>
                  <a:cubicBezTo>
                    <a:pt x="14390" y="13968"/>
                    <a:pt x="14702" y="12951"/>
                    <a:pt x="14520" y="11965"/>
                  </a:cubicBezTo>
                  <a:cubicBezTo>
                    <a:pt x="14287" y="10707"/>
                    <a:pt x="13671" y="10210"/>
                    <a:pt x="11569" y="9598"/>
                  </a:cubicBezTo>
                  <a:cubicBezTo>
                    <a:pt x="10011" y="9144"/>
                    <a:pt x="9598" y="8896"/>
                    <a:pt x="9598" y="8432"/>
                  </a:cubicBezTo>
                  <a:cubicBezTo>
                    <a:pt x="9598" y="8083"/>
                    <a:pt x="10047" y="7706"/>
                    <a:pt x="10568" y="7618"/>
                  </a:cubicBezTo>
                  <a:cubicBezTo>
                    <a:pt x="11171" y="7516"/>
                    <a:pt x="12000" y="7653"/>
                    <a:pt x="12480" y="7932"/>
                  </a:cubicBezTo>
                  <a:lnTo>
                    <a:pt x="12914" y="8178"/>
                  </a:lnTo>
                  <a:lnTo>
                    <a:pt x="13481" y="7573"/>
                  </a:lnTo>
                  <a:lnTo>
                    <a:pt x="14049" y="6968"/>
                  </a:lnTo>
                  <a:lnTo>
                    <a:pt x="13773" y="6744"/>
                  </a:lnTo>
                  <a:cubicBezTo>
                    <a:pt x="13444" y="6474"/>
                    <a:pt x="12642" y="6151"/>
                    <a:pt x="12077" y="6065"/>
                  </a:cubicBezTo>
                  <a:cubicBezTo>
                    <a:pt x="11361" y="5955"/>
                    <a:pt x="11330" y="5916"/>
                    <a:pt x="11330" y="5109"/>
                  </a:cubicBezTo>
                  <a:lnTo>
                    <a:pt x="11330" y="4392"/>
                  </a:lnTo>
                  <a:lnTo>
                    <a:pt x="10800" y="4392"/>
                  </a:lnTo>
                  <a:lnTo>
                    <a:pt x="10270" y="4392"/>
                  </a:lnTo>
                  <a:close/>
                </a:path>
              </a:pathLst>
            </a:custGeom>
            <a:ln w="12700" cap="flat">
              <a:noFill/>
              <a:miter lim="400000"/>
            </a:ln>
            <a:effectLst/>
          </p:spPr>
        </p:pic>
        <p:grpSp>
          <p:nvGrpSpPr>
            <p:cNvPr id="372" name="Group"/>
            <p:cNvGrpSpPr/>
            <p:nvPr/>
          </p:nvGrpSpPr>
          <p:grpSpPr>
            <a:xfrm>
              <a:off x="3742" y="-1"/>
              <a:ext cx="3454719" cy="3018906"/>
              <a:chOff x="0" y="0"/>
              <a:chExt cx="3454717" cy="3018904"/>
            </a:xfrm>
          </p:grpSpPr>
          <p:grpSp>
            <p:nvGrpSpPr>
              <p:cNvPr id="369" name="Group"/>
              <p:cNvGrpSpPr/>
              <p:nvPr/>
            </p:nvGrpSpPr>
            <p:grpSpPr>
              <a:xfrm>
                <a:off x="343662" y="0"/>
                <a:ext cx="2754772" cy="2368000"/>
                <a:chOff x="0" y="0"/>
                <a:chExt cx="2754770" cy="2367999"/>
              </a:xfrm>
            </p:grpSpPr>
            <p:sp>
              <p:nvSpPr>
                <p:cNvPr id="367" name="Rounded Rectangle"/>
                <p:cNvSpPr/>
                <p:nvPr/>
              </p:nvSpPr>
              <p:spPr>
                <a:xfrm>
                  <a:off x="0" y="0"/>
                  <a:ext cx="2754771" cy="2368000"/>
                </a:xfrm>
                <a:prstGeom prst="roundRect">
                  <a:avLst>
                    <a:gd name="adj" fmla="val 4438"/>
                  </a:avLst>
                </a:prstGeom>
                <a:solidFill>
                  <a:srgbClr val="F8F8F8"/>
                </a:solidFill>
                <a:ln w="25400" cap="flat">
                  <a:solidFill>
                    <a:srgbClr val="D6D5D5"/>
                  </a:solidFill>
                  <a:prstDash val="solid"/>
                  <a:round/>
                </a:ln>
                <a:effectLst/>
              </p:spPr>
              <p:txBody>
                <a:bodyPr wrap="square" lIns="24804" tIns="24804" rIns="24804" bIns="24804" numCol="1" anchor="ctr">
                  <a:noAutofit/>
                </a:bodyPr>
                <a:lstStyle/>
                <a:p>
                  <a:pPr defTabSz="4225983">
                    <a:defRPr b="0" sz="1700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</a:p>
              </p:txBody>
            </p:sp>
            <p:sp>
              <p:nvSpPr>
                <p:cNvPr id="368" name="Rounded Rectangle"/>
                <p:cNvSpPr/>
                <p:nvPr/>
              </p:nvSpPr>
              <p:spPr>
                <a:xfrm>
                  <a:off x="376604" y="459866"/>
                  <a:ext cx="1963319" cy="1465925"/>
                </a:xfrm>
                <a:prstGeom prst="roundRect">
                  <a:avLst>
                    <a:gd name="adj" fmla="val 9057"/>
                  </a:avLst>
                </a:prstGeom>
                <a:solidFill>
                  <a:srgbClr val="4CD78B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24804" tIns="24804" rIns="24804" bIns="24804" numCol="1" anchor="ctr">
                  <a:noAutofit/>
                </a:bodyPr>
                <a:lstStyle/>
                <a:p>
                  <a:pPr defTabSz="4225983">
                    <a:defRPr b="0" sz="1700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</a:p>
              </p:txBody>
            </p:sp>
          </p:grpSp>
          <p:sp>
            <p:nvSpPr>
              <p:cNvPr id="370" name="Triangle"/>
              <p:cNvSpPr/>
              <p:nvPr/>
            </p:nvSpPr>
            <p:spPr>
              <a:xfrm rot="5400000">
                <a:off x="-112405" y="992839"/>
                <a:ext cx="2144721" cy="19074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1080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35408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71" name="Triangle"/>
              <p:cNvSpPr/>
              <p:nvPr/>
            </p:nvSpPr>
            <p:spPr>
              <a:xfrm flipH="1">
                <a:off x="-1" y="893155"/>
                <a:ext cx="3454719" cy="21257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14CA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70000">
                  <a:defRPr b="0" sz="2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Circle"/>
          <p:cNvSpPr/>
          <p:nvPr/>
        </p:nvSpPr>
        <p:spPr>
          <a:xfrm>
            <a:off x="2998373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6" name="Circle"/>
          <p:cNvSpPr/>
          <p:nvPr/>
        </p:nvSpPr>
        <p:spPr>
          <a:xfrm>
            <a:off x="12375184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385" name="Group"/>
          <p:cNvGrpSpPr/>
          <p:nvPr/>
        </p:nvGrpSpPr>
        <p:grpSpPr>
          <a:xfrm rot="20938876">
            <a:off x="4418807" y="5074958"/>
            <a:ext cx="5219497" cy="3566084"/>
            <a:chOff x="0" y="0"/>
            <a:chExt cx="5219495" cy="3566083"/>
          </a:xfrm>
        </p:grpSpPr>
        <p:grpSp>
          <p:nvGrpSpPr>
            <p:cNvPr id="383" name="Group"/>
            <p:cNvGrpSpPr/>
            <p:nvPr/>
          </p:nvGrpSpPr>
          <p:grpSpPr>
            <a:xfrm>
              <a:off x="138911" y="727853"/>
              <a:ext cx="5080585" cy="2779052"/>
              <a:chOff x="0" y="0"/>
              <a:chExt cx="5080584" cy="2779051"/>
            </a:xfrm>
          </p:grpSpPr>
          <p:sp>
            <p:nvSpPr>
              <p:cNvPr id="377" name="Shape"/>
              <p:cNvSpPr/>
              <p:nvPr/>
            </p:nvSpPr>
            <p:spPr>
              <a:xfrm rot="578002">
                <a:off x="699734" y="673429"/>
                <a:ext cx="650874" cy="52879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11319" y="73"/>
                    </a:lnTo>
                    <a:lnTo>
                      <a:pt x="21600" y="11849"/>
                    </a:lnTo>
                    <a:lnTo>
                      <a:pt x="16396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6408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0479" tIns="30479" rIns="30479" bIns="30479" numCol="1" anchor="ctr">
                <a:noAutofit/>
              </a:bodyPr>
              <a:lstStyle/>
              <a:p>
                <a:pPr defTabSz="846666">
                  <a:defRPr b="0"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78" name="Shape"/>
              <p:cNvSpPr/>
              <p:nvPr/>
            </p:nvSpPr>
            <p:spPr>
              <a:xfrm rot="578002">
                <a:off x="1759203" y="520385"/>
                <a:ext cx="1123544" cy="1121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6540" y="53"/>
                    </a:lnTo>
                    <a:lnTo>
                      <a:pt x="21600" y="16817"/>
                    </a:lnTo>
                    <a:lnTo>
                      <a:pt x="18037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6408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0479" tIns="30479" rIns="30479" bIns="30479" numCol="1" anchor="ctr">
                <a:noAutofit/>
              </a:bodyPr>
              <a:lstStyle/>
              <a:p>
                <a:pPr defTabSz="846666">
                  <a:defRPr b="0"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79" name="Shape"/>
              <p:cNvSpPr/>
              <p:nvPr/>
            </p:nvSpPr>
            <p:spPr>
              <a:xfrm flipH="1" rot="578002">
                <a:off x="51451" y="977355"/>
                <a:ext cx="672690" cy="6716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6242"/>
                    </a:moveTo>
                    <a:lnTo>
                      <a:pt x="4101" y="0"/>
                    </a:lnTo>
                    <a:lnTo>
                      <a:pt x="21600" y="21600"/>
                    </a:lnTo>
                    <a:lnTo>
                      <a:pt x="11138" y="20865"/>
                    </a:lnTo>
                    <a:lnTo>
                      <a:pt x="0" y="6242"/>
                    </a:lnTo>
                    <a:close/>
                  </a:path>
                </a:pathLst>
              </a:custGeom>
              <a:solidFill>
                <a:srgbClr val="36408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0479" tIns="30479" rIns="30479" bIns="30479" numCol="1" anchor="ctr">
                <a:noAutofit/>
              </a:bodyPr>
              <a:lstStyle/>
              <a:p>
                <a:pPr defTabSz="846666">
                  <a:defRPr b="0"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80" name="Shape"/>
              <p:cNvSpPr/>
              <p:nvPr/>
            </p:nvSpPr>
            <p:spPr>
              <a:xfrm flipH="1" rot="578002">
                <a:off x="1155058" y="1060254"/>
                <a:ext cx="751849" cy="9905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630"/>
                    </a:moveTo>
                    <a:lnTo>
                      <a:pt x="5464" y="0"/>
                    </a:lnTo>
                    <a:lnTo>
                      <a:pt x="21600" y="21600"/>
                    </a:lnTo>
                    <a:lnTo>
                      <a:pt x="11967" y="20439"/>
                    </a:lnTo>
                    <a:lnTo>
                      <a:pt x="0" y="5630"/>
                    </a:lnTo>
                    <a:close/>
                  </a:path>
                </a:pathLst>
              </a:custGeom>
              <a:solidFill>
                <a:srgbClr val="36408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0479" tIns="30479" rIns="30479" bIns="30479" numCol="1" anchor="ctr">
                <a:noAutofit/>
              </a:bodyPr>
              <a:lstStyle/>
              <a:p>
                <a:pPr defTabSz="846666">
                  <a:defRPr b="0"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81" name="Shape"/>
              <p:cNvSpPr/>
              <p:nvPr/>
            </p:nvSpPr>
            <p:spPr>
              <a:xfrm flipH="1" rot="578002">
                <a:off x="2643931" y="883285"/>
                <a:ext cx="1423907" cy="1789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3634"/>
                    </a:moveTo>
                    <a:lnTo>
                      <a:pt x="2584" y="0"/>
                    </a:lnTo>
                    <a:lnTo>
                      <a:pt x="21600" y="21600"/>
                    </a:lnTo>
                    <a:lnTo>
                      <a:pt x="16510" y="21586"/>
                    </a:lnTo>
                    <a:lnTo>
                      <a:pt x="0" y="3634"/>
                    </a:lnTo>
                    <a:close/>
                  </a:path>
                </a:pathLst>
              </a:custGeom>
              <a:solidFill>
                <a:srgbClr val="36408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0479" tIns="30479" rIns="30479" bIns="30479" numCol="1" anchor="ctr">
                <a:noAutofit/>
              </a:bodyPr>
              <a:lstStyle/>
              <a:p>
                <a:pPr defTabSz="846666">
                  <a:defRPr b="0"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82" name="Shape"/>
              <p:cNvSpPr/>
              <p:nvPr/>
            </p:nvSpPr>
            <p:spPr>
              <a:xfrm flipH="1" rot="578002">
                <a:off x="4452491" y="28019"/>
                <a:ext cx="483715" cy="17663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602"/>
                    </a:moveTo>
                    <a:lnTo>
                      <a:pt x="14533" y="0"/>
                    </a:lnTo>
                    <a:lnTo>
                      <a:pt x="21600" y="21600"/>
                    </a:lnTo>
                    <a:lnTo>
                      <a:pt x="7578" y="21212"/>
                    </a:lnTo>
                    <a:lnTo>
                      <a:pt x="0" y="602"/>
                    </a:lnTo>
                    <a:close/>
                  </a:path>
                </a:pathLst>
              </a:custGeom>
              <a:solidFill>
                <a:srgbClr val="36408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0479" tIns="30479" rIns="30479" bIns="30479" numCol="1" anchor="ctr">
                <a:noAutofit/>
              </a:bodyPr>
              <a:lstStyle/>
              <a:p>
                <a:pPr defTabSz="846666">
                  <a:defRPr b="0"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384" name="Shape"/>
            <p:cNvSpPr/>
            <p:nvPr/>
          </p:nvSpPr>
          <p:spPr>
            <a:xfrm rot="578002">
              <a:off x="207199" y="355645"/>
              <a:ext cx="4491063" cy="2854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525"/>
                  </a:moveTo>
                  <a:lnTo>
                    <a:pt x="3048" y="9534"/>
                  </a:lnTo>
                  <a:lnTo>
                    <a:pt x="5405" y="13511"/>
                  </a:lnTo>
                  <a:lnTo>
                    <a:pt x="8165" y="6731"/>
                  </a:lnTo>
                  <a:lnTo>
                    <a:pt x="12659" y="15154"/>
                  </a:lnTo>
                  <a:lnTo>
                    <a:pt x="17281" y="5625"/>
                  </a:lnTo>
                  <a:lnTo>
                    <a:pt x="15749" y="1898"/>
                  </a:lnTo>
                  <a:lnTo>
                    <a:pt x="21600" y="0"/>
                  </a:lnTo>
                  <a:lnTo>
                    <a:pt x="20831" y="13348"/>
                  </a:lnTo>
                  <a:lnTo>
                    <a:pt x="18920" y="8253"/>
                  </a:lnTo>
                  <a:lnTo>
                    <a:pt x="12928" y="21600"/>
                  </a:lnTo>
                  <a:lnTo>
                    <a:pt x="8392" y="11812"/>
                  </a:lnTo>
                  <a:lnTo>
                    <a:pt x="5721" y="19197"/>
                  </a:lnTo>
                  <a:lnTo>
                    <a:pt x="2855" y="12667"/>
                  </a:lnTo>
                  <a:lnTo>
                    <a:pt x="255" y="17704"/>
                  </a:lnTo>
                  <a:lnTo>
                    <a:pt x="0" y="15525"/>
                  </a:lnTo>
                  <a:close/>
                </a:path>
              </a:pathLst>
            </a:custGeom>
            <a:solidFill>
              <a:srgbClr val="5463D9"/>
            </a:solidFill>
            <a:ln w="12700" cap="flat">
              <a:noFill/>
              <a:miter lim="400000"/>
            </a:ln>
            <a:effectLst/>
          </p:spPr>
          <p:txBody>
            <a:bodyPr wrap="square" lIns="30479" tIns="30479" rIns="30479" bIns="30479" numCol="1" anchor="ctr">
              <a:noAutofit/>
            </a:bodyPr>
            <a:lstStyle/>
            <a:p>
              <a:pPr defTabSz="846666">
                <a:defRPr b="0"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403" name="Group"/>
          <p:cNvGrpSpPr/>
          <p:nvPr/>
        </p:nvGrpSpPr>
        <p:grpSpPr>
          <a:xfrm>
            <a:off x="15139585" y="5637895"/>
            <a:ext cx="2531564" cy="2440210"/>
            <a:chOff x="0" y="0"/>
            <a:chExt cx="2531562" cy="2440208"/>
          </a:xfrm>
        </p:grpSpPr>
        <p:sp>
          <p:nvSpPr>
            <p:cNvPr id="386" name="Group"/>
            <p:cNvSpPr/>
            <p:nvPr/>
          </p:nvSpPr>
          <p:spPr>
            <a:xfrm>
              <a:off x="0" y="0"/>
              <a:ext cx="2531563" cy="2440209"/>
            </a:xfrm>
            <a:prstGeom prst="roundRect">
              <a:avLst>
                <a:gd name="adj" fmla="val 11068"/>
              </a:avLst>
            </a:prstGeom>
            <a:solidFill>
              <a:srgbClr val="6877A9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0" dist="253507" dir="7924399">
                <a:srgbClr val="465172"/>
              </a:outerShdw>
            </a:effectLst>
          </p:spPr>
          <p:txBody>
            <a:bodyPr wrap="square" lIns="30479" tIns="30479" rIns="30479" bIns="30479" numCol="1" anchor="ctr">
              <a:noAutofit/>
            </a:bodyPr>
            <a:lstStyle/>
            <a:p>
              <a:pPr defTabSz="1083479">
                <a:defRPr b="0" sz="20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grpSp>
          <p:nvGrpSpPr>
            <p:cNvPr id="402" name="Group"/>
            <p:cNvGrpSpPr/>
            <p:nvPr/>
          </p:nvGrpSpPr>
          <p:grpSpPr>
            <a:xfrm>
              <a:off x="600245" y="572836"/>
              <a:ext cx="1331072" cy="1294536"/>
              <a:chOff x="0" y="0"/>
              <a:chExt cx="1331070" cy="1294535"/>
            </a:xfrm>
          </p:grpSpPr>
          <p:sp>
            <p:nvSpPr>
              <p:cNvPr id="387" name="Line"/>
              <p:cNvSpPr/>
              <p:nvPr/>
            </p:nvSpPr>
            <p:spPr>
              <a:xfrm>
                <a:off x="669668" y="0"/>
                <a:ext cx="1" cy="187135"/>
              </a:xfrm>
              <a:prstGeom prst="line">
                <a:avLst/>
              </a:prstGeom>
              <a:noFill/>
              <a:ln w="50800" cap="flat">
                <a:solidFill>
                  <a:srgbClr val="F1D460"/>
                </a:solidFill>
                <a:prstDash val="solid"/>
                <a:miter lim="800000"/>
              </a:ln>
              <a:effectLst/>
            </p:spPr>
            <p:txBody>
              <a:bodyPr wrap="square" lIns="30479" tIns="30479" rIns="30479" bIns="30479" numCol="1" anchor="t">
                <a:noAutofit/>
              </a:bodyPr>
              <a:lstStyle/>
              <a:p>
                <a:pPr algn="l" defTabSz="846666">
                  <a:defRPr b="0" sz="1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grpSp>
            <p:nvGrpSpPr>
              <p:cNvPr id="395" name="Group"/>
              <p:cNvGrpSpPr/>
              <p:nvPr/>
            </p:nvGrpSpPr>
            <p:grpSpPr>
              <a:xfrm>
                <a:off x="299143" y="308038"/>
                <a:ext cx="764039" cy="986498"/>
                <a:chOff x="0" y="0"/>
                <a:chExt cx="764037" cy="986496"/>
              </a:xfrm>
            </p:grpSpPr>
            <p:grpSp>
              <p:nvGrpSpPr>
                <p:cNvPr id="393" name="Group"/>
                <p:cNvGrpSpPr/>
                <p:nvPr/>
              </p:nvGrpSpPr>
              <p:grpSpPr>
                <a:xfrm>
                  <a:off x="0" y="-1"/>
                  <a:ext cx="764038" cy="986498"/>
                  <a:chOff x="0" y="0"/>
                  <a:chExt cx="764037" cy="986496"/>
                </a:xfrm>
              </p:grpSpPr>
              <p:sp>
                <p:nvSpPr>
                  <p:cNvPr id="388" name="Oval"/>
                  <p:cNvSpPr/>
                  <p:nvPr/>
                </p:nvSpPr>
                <p:spPr>
                  <a:xfrm>
                    <a:off x="-1" y="-1"/>
                    <a:ext cx="764039" cy="703938"/>
                  </a:xfrm>
                  <a:prstGeom prst="ellipse">
                    <a:avLst/>
                  </a:prstGeom>
                  <a:solidFill>
                    <a:srgbClr val="EFCE4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30479" tIns="30479" rIns="30479" bIns="30479" numCol="1" anchor="ctr">
                    <a:noAutofit/>
                  </a:bodyPr>
                  <a:lstStyle/>
                  <a:p>
                    <a:pPr defTabSz="846666">
                      <a:defRPr b="0" sz="14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  <p:sp>
                <p:nvSpPr>
                  <p:cNvPr id="389" name="Rectangle"/>
                  <p:cNvSpPr/>
                  <p:nvPr/>
                </p:nvSpPr>
                <p:spPr>
                  <a:xfrm>
                    <a:off x="285996" y="694704"/>
                    <a:ext cx="192044" cy="130376"/>
                  </a:xfrm>
                  <a:prstGeom prst="rect">
                    <a:avLst/>
                  </a:prstGeom>
                  <a:solidFill>
                    <a:srgbClr val="EFCE4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30479" tIns="30479" rIns="30479" bIns="30479" numCol="1" anchor="ctr">
                    <a:noAutofit/>
                  </a:bodyPr>
                  <a:lstStyle/>
                  <a:p>
                    <a:pPr defTabSz="846666">
                      <a:defRPr b="0" sz="14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  <p:sp>
                <p:nvSpPr>
                  <p:cNvPr id="390" name="Rectangle"/>
                  <p:cNvSpPr/>
                  <p:nvPr/>
                </p:nvSpPr>
                <p:spPr>
                  <a:xfrm>
                    <a:off x="285996" y="812662"/>
                    <a:ext cx="192044" cy="130376"/>
                  </a:xfrm>
                  <a:prstGeom prst="rect">
                    <a:avLst/>
                  </a:prstGeom>
                  <a:solidFill>
                    <a:srgbClr val="444C6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30479" tIns="30479" rIns="30479" bIns="30479" numCol="1" anchor="ctr">
                    <a:noAutofit/>
                  </a:bodyPr>
                  <a:lstStyle/>
                  <a:p>
                    <a:pPr defTabSz="846666">
                      <a:defRPr b="0" sz="14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  <p:sp>
                <p:nvSpPr>
                  <p:cNvPr id="391" name="Rectangle"/>
                  <p:cNvSpPr/>
                  <p:nvPr/>
                </p:nvSpPr>
                <p:spPr>
                  <a:xfrm>
                    <a:off x="334655" y="905158"/>
                    <a:ext cx="94725" cy="81339"/>
                  </a:xfrm>
                  <a:prstGeom prst="rect">
                    <a:avLst/>
                  </a:prstGeom>
                  <a:solidFill>
                    <a:srgbClr val="444C6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30479" tIns="30479" rIns="30479" bIns="30479" numCol="1" anchor="ctr">
                    <a:noAutofit/>
                  </a:bodyPr>
                  <a:lstStyle/>
                  <a:p>
                    <a:pPr defTabSz="846666">
                      <a:defRPr b="0" sz="14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  <p:sp>
                <p:nvSpPr>
                  <p:cNvPr id="392" name="Shape"/>
                  <p:cNvSpPr/>
                  <p:nvPr/>
                </p:nvSpPr>
                <p:spPr>
                  <a:xfrm rot="19966600">
                    <a:off x="41286" y="128093"/>
                    <a:ext cx="392537" cy="19504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0075" fill="norm" stroke="1" extrusionOk="0">
                        <a:moveTo>
                          <a:pt x="0" y="19354"/>
                        </a:moveTo>
                        <a:lnTo>
                          <a:pt x="0" y="19354"/>
                        </a:lnTo>
                        <a:cubicBezTo>
                          <a:pt x="1151" y="7038"/>
                          <a:pt x="8636" y="-1525"/>
                          <a:pt x="16720" y="228"/>
                        </a:cubicBezTo>
                        <a:cubicBezTo>
                          <a:pt x="18427" y="598"/>
                          <a:pt x="20079" y="1421"/>
                          <a:pt x="21600" y="2658"/>
                        </a:cubicBezTo>
                        <a:lnTo>
                          <a:pt x="19740" y="7965"/>
                        </a:lnTo>
                        <a:lnTo>
                          <a:pt x="19740" y="7965"/>
                        </a:lnTo>
                        <a:cubicBezTo>
                          <a:pt x="14085" y="3956"/>
                          <a:pt x="7216" y="7226"/>
                          <a:pt x="4397" y="15269"/>
                        </a:cubicBezTo>
                        <a:cubicBezTo>
                          <a:pt x="3867" y="16782"/>
                          <a:pt x="3505" y="18404"/>
                          <a:pt x="3326" y="20075"/>
                        </a:cubicBezTo>
                        <a:close/>
                      </a:path>
                    </a:pathLst>
                  </a:custGeom>
                  <a:solidFill>
                    <a:srgbClr val="F4DE8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30479" tIns="30479" rIns="30479" bIns="30479" numCol="1" anchor="ctr">
                    <a:noAutofit/>
                  </a:bodyPr>
                  <a:lstStyle/>
                  <a:p>
                    <a:pPr defTabSz="846666">
                      <a:defRPr b="0" sz="1400"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</a:p>
                </p:txBody>
              </p:sp>
            </p:grpSp>
            <p:sp>
              <p:nvSpPr>
                <p:cNvPr id="394" name="Rectangle"/>
                <p:cNvSpPr/>
                <p:nvPr/>
              </p:nvSpPr>
              <p:spPr>
                <a:xfrm>
                  <a:off x="299035" y="831433"/>
                  <a:ext cx="48516" cy="81339"/>
                </a:xfrm>
                <a:prstGeom prst="rect">
                  <a:avLst/>
                </a:prstGeom>
                <a:solidFill>
                  <a:srgbClr val="5A647E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30479" tIns="30479" rIns="30479" bIns="30479" numCol="1" anchor="ctr">
                  <a:noAutofit/>
                </a:bodyPr>
                <a:lstStyle/>
                <a:p>
                  <a:pPr defTabSz="846666">
                    <a:defRPr b="0" sz="14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</p:grpSp>
          <p:sp>
            <p:nvSpPr>
              <p:cNvPr id="396" name="Line"/>
              <p:cNvSpPr/>
              <p:nvPr/>
            </p:nvSpPr>
            <p:spPr>
              <a:xfrm flipH="1" flipV="1">
                <a:off x="141628" y="191932"/>
                <a:ext cx="103607" cy="100230"/>
              </a:xfrm>
              <a:prstGeom prst="line">
                <a:avLst/>
              </a:prstGeom>
              <a:noFill/>
              <a:ln w="50800" cap="flat">
                <a:solidFill>
                  <a:srgbClr val="F1D460"/>
                </a:solidFill>
                <a:prstDash val="solid"/>
                <a:miter lim="800000"/>
              </a:ln>
              <a:effectLst/>
            </p:spPr>
            <p:txBody>
              <a:bodyPr wrap="square" lIns="30479" tIns="30479" rIns="30479" bIns="30479" numCol="1" anchor="t">
                <a:noAutofit/>
              </a:bodyPr>
              <a:lstStyle/>
              <a:p>
                <a:pPr algn="l" defTabSz="846666">
                  <a:defRPr b="0" sz="1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97" name="Line"/>
              <p:cNvSpPr/>
              <p:nvPr/>
            </p:nvSpPr>
            <p:spPr>
              <a:xfrm flipH="1" flipV="1">
                <a:off x="0" y="512071"/>
                <a:ext cx="163432" cy="50116"/>
              </a:xfrm>
              <a:prstGeom prst="line">
                <a:avLst/>
              </a:prstGeom>
              <a:noFill/>
              <a:ln w="50800" cap="flat">
                <a:solidFill>
                  <a:srgbClr val="F1D460"/>
                </a:solidFill>
                <a:prstDash val="solid"/>
                <a:miter lim="800000"/>
              </a:ln>
              <a:effectLst/>
            </p:spPr>
            <p:txBody>
              <a:bodyPr wrap="square" lIns="30479" tIns="30479" rIns="30479" bIns="30479" numCol="1" anchor="t">
                <a:noAutofit/>
              </a:bodyPr>
              <a:lstStyle/>
              <a:p>
                <a:pPr algn="l" defTabSz="846666">
                  <a:defRPr b="0" sz="1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98" name="Line"/>
              <p:cNvSpPr/>
              <p:nvPr/>
            </p:nvSpPr>
            <p:spPr>
              <a:xfrm flipH="1">
                <a:off x="1158654" y="539761"/>
                <a:ext cx="172417" cy="22426"/>
              </a:xfrm>
              <a:prstGeom prst="line">
                <a:avLst/>
              </a:prstGeom>
              <a:noFill/>
              <a:ln w="50800" cap="flat">
                <a:solidFill>
                  <a:srgbClr val="F1D460"/>
                </a:solidFill>
                <a:prstDash val="solid"/>
                <a:miter lim="800000"/>
              </a:ln>
              <a:effectLst/>
            </p:spPr>
            <p:txBody>
              <a:bodyPr wrap="square" lIns="30479" tIns="30479" rIns="30479" bIns="30479" numCol="1" anchor="t">
                <a:noAutofit/>
              </a:bodyPr>
              <a:lstStyle/>
              <a:p>
                <a:pPr algn="l" defTabSz="846666">
                  <a:defRPr b="0" sz="1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99" name="Line"/>
              <p:cNvSpPr/>
              <p:nvPr/>
            </p:nvSpPr>
            <p:spPr>
              <a:xfrm flipH="1">
                <a:off x="1052167" y="199312"/>
                <a:ext cx="116971" cy="88959"/>
              </a:xfrm>
              <a:prstGeom prst="line">
                <a:avLst/>
              </a:prstGeom>
              <a:noFill/>
              <a:ln w="50800" cap="flat">
                <a:solidFill>
                  <a:srgbClr val="F1D460"/>
                </a:solidFill>
                <a:prstDash val="solid"/>
                <a:miter lim="800000"/>
              </a:ln>
              <a:effectLst/>
            </p:spPr>
            <p:txBody>
              <a:bodyPr wrap="square" lIns="30479" tIns="30479" rIns="30479" bIns="30479" numCol="1" anchor="t">
                <a:noAutofit/>
              </a:bodyPr>
              <a:lstStyle/>
              <a:p>
                <a:pPr algn="l" defTabSz="846666">
                  <a:defRPr b="0" sz="1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400" name="Line"/>
              <p:cNvSpPr/>
              <p:nvPr/>
            </p:nvSpPr>
            <p:spPr>
              <a:xfrm flipH="1">
                <a:off x="23981" y="832212"/>
                <a:ext cx="149573" cy="94965"/>
              </a:xfrm>
              <a:prstGeom prst="line">
                <a:avLst/>
              </a:prstGeom>
              <a:noFill/>
              <a:ln w="50800" cap="flat">
                <a:solidFill>
                  <a:srgbClr val="F1D460"/>
                </a:solidFill>
                <a:prstDash val="solid"/>
                <a:miter lim="800000"/>
              </a:ln>
              <a:effectLst/>
            </p:spPr>
            <p:txBody>
              <a:bodyPr wrap="square" lIns="30479" tIns="30479" rIns="30479" bIns="30479" numCol="1" anchor="t">
                <a:noAutofit/>
              </a:bodyPr>
              <a:lstStyle/>
              <a:p>
                <a:pPr algn="l" defTabSz="846666">
                  <a:defRPr b="0" sz="1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401" name="Line"/>
              <p:cNvSpPr/>
              <p:nvPr/>
            </p:nvSpPr>
            <p:spPr>
              <a:xfrm>
                <a:off x="1176650" y="832212"/>
                <a:ext cx="136426" cy="94965"/>
              </a:xfrm>
              <a:prstGeom prst="line">
                <a:avLst/>
              </a:prstGeom>
              <a:noFill/>
              <a:ln w="50800" cap="flat">
                <a:solidFill>
                  <a:srgbClr val="F1D460"/>
                </a:solidFill>
                <a:prstDash val="solid"/>
                <a:miter lim="800000"/>
              </a:ln>
              <a:effectLst/>
            </p:spPr>
            <p:txBody>
              <a:bodyPr wrap="square" lIns="30479" tIns="30479" rIns="30479" bIns="30479" numCol="1" anchor="t">
                <a:noAutofit/>
              </a:bodyPr>
              <a:lstStyle/>
              <a:p>
                <a:pPr algn="l" defTabSz="846666">
                  <a:defRPr b="0" sz="1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Circle"/>
          <p:cNvSpPr/>
          <p:nvPr/>
        </p:nvSpPr>
        <p:spPr>
          <a:xfrm>
            <a:off x="2998373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6" name="Circle"/>
          <p:cNvSpPr/>
          <p:nvPr/>
        </p:nvSpPr>
        <p:spPr>
          <a:xfrm>
            <a:off x="12375184" y="2823106"/>
            <a:ext cx="8060365" cy="8069788"/>
          </a:xfrm>
          <a:prstGeom prst="ellipse">
            <a:avLst/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413" name="Group"/>
          <p:cNvGrpSpPr/>
          <p:nvPr/>
        </p:nvGrpSpPr>
        <p:grpSpPr>
          <a:xfrm>
            <a:off x="5287628" y="4943557"/>
            <a:ext cx="4798177" cy="4271760"/>
            <a:chOff x="0" y="0"/>
            <a:chExt cx="4798175" cy="4271759"/>
          </a:xfrm>
        </p:grpSpPr>
        <p:grpSp>
          <p:nvGrpSpPr>
            <p:cNvPr id="410" name="Group"/>
            <p:cNvGrpSpPr/>
            <p:nvPr/>
          </p:nvGrpSpPr>
          <p:grpSpPr>
            <a:xfrm flipH="1">
              <a:off x="0" y="0"/>
              <a:ext cx="3541276" cy="3412934"/>
              <a:chOff x="0" y="0"/>
              <a:chExt cx="3541275" cy="3412934"/>
            </a:xfrm>
          </p:grpSpPr>
          <p:sp>
            <p:nvSpPr>
              <p:cNvPr id="407" name="Oval"/>
              <p:cNvSpPr/>
              <p:nvPr/>
            </p:nvSpPr>
            <p:spPr>
              <a:xfrm>
                <a:off x="733852" y="95243"/>
                <a:ext cx="2515498" cy="2907274"/>
              </a:xfrm>
              <a:prstGeom prst="ellipse">
                <a:avLst/>
              </a:prstGeom>
              <a:solidFill>
                <a:srgbClr val="DADADA">
                  <a:alpha val="66728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14400">
                  <a:defRPr b="0"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408" name="Shape"/>
              <p:cNvSpPr/>
              <p:nvPr/>
            </p:nvSpPr>
            <p:spPr>
              <a:xfrm>
                <a:off x="0" y="2305709"/>
                <a:ext cx="951227" cy="11072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0567"/>
                    </a:moveTo>
                    <a:lnTo>
                      <a:pt x="16025" y="0"/>
                    </a:lnTo>
                    <a:lnTo>
                      <a:pt x="21600" y="6855"/>
                    </a:lnTo>
                    <a:lnTo>
                      <a:pt x="221" y="21600"/>
                    </a:lnTo>
                    <a:lnTo>
                      <a:pt x="0" y="10567"/>
                    </a:lnTo>
                    <a:close/>
                  </a:path>
                </a:pathLst>
              </a:custGeom>
              <a:solidFill>
                <a:srgbClr val="C1C1C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14400">
                  <a:defRPr b="0"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409" name="Shape"/>
              <p:cNvSpPr/>
              <p:nvPr/>
            </p:nvSpPr>
            <p:spPr>
              <a:xfrm>
                <a:off x="441927" y="0"/>
                <a:ext cx="3099349" cy="30588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975" y="10800"/>
                    </a:moveTo>
                    <a:cubicBezTo>
                      <a:pt x="1975" y="15674"/>
                      <a:pt x="5926" y="19625"/>
                      <a:pt x="10800" y="19625"/>
                    </a:cubicBezTo>
                    <a:cubicBezTo>
                      <a:pt x="15674" y="19625"/>
                      <a:pt x="19625" y="15674"/>
                      <a:pt x="19625" y="10800"/>
                    </a:cubicBezTo>
                    <a:cubicBezTo>
                      <a:pt x="19625" y="5926"/>
                      <a:pt x="15674" y="1975"/>
                      <a:pt x="10800" y="1975"/>
                    </a:cubicBezTo>
                    <a:cubicBezTo>
                      <a:pt x="5926" y="1975"/>
                      <a:pt x="1975" y="5926"/>
                      <a:pt x="1975" y="10800"/>
                    </a:cubicBezTo>
                    <a:close/>
                  </a:path>
                </a:pathLst>
              </a:custGeom>
              <a:solidFill>
                <a:srgbClr val="C1C1C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14400">
                  <a:defRPr b="0"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411" name="Shape"/>
            <p:cNvSpPr/>
            <p:nvPr/>
          </p:nvSpPr>
          <p:spPr>
            <a:xfrm>
              <a:off x="423974" y="1430733"/>
              <a:ext cx="1358121" cy="1199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236" fill="norm" stroke="1" extrusionOk="0">
                  <a:moveTo>
                    <a:pt x="62" y="0"/>
                  </a:moveTo>
                  <a:cubicBezTo>
                    <a:pt x="2128" y="5014"/>
                    <a:pt x="5336" y="9492"/>
                    <a:pt x="9440" y="13086"/>
                  </a:cubicBezTo>
                  <a:cubicBezTo>
                    <a:pt x="12946" y="16155"/>
                    <a:pt x="17039" y="18520"/>
                    <a:pt x="21478" y="20050"/>
                  </a:cubicBezTo>
                  <a:cubicBezTo>
                    <a:pt x="18449" y="21391"/>
                    <a:pt x="15113" y="21600"/>
                    <a:pt x="11985" y="20652"/>
                  </a:cubicBezTo>
                  <a:cubicBezTo>
                    <a:pt x="9003" y="19749"/>
                    <a:pt x="6364" y="17840"/>
                    <a:pt x="4432" y="15220"/>
                  </a:cubicBezTo>
                  <a:cubicBezTo>
                    <a:pt x="2739" y="12812"/>
                    <a:pt x="1459" y="10152"/>
                    <a:pt x="727" y="7350"/>
                  </a:cubicBezTo>
                  <a:cubicBezTo>
                    <a:pt x="103" y="4959"/>
                    <a:pt x="-122" y="2487"/>
                    <a:pt x="62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412" name="Rounded Rectangle"/>
            <p:cNvSpPr/>
            <p:nvPr/>
          </p:nvSpPr>
          <p:spPr>
            <a:xfrm rot="2328153">
              <a:off x="3146458" y="3100351"/>
              <a:ext cx="1590087" cy="756702"/>
            </a:xfrm>
            <a:prstGeom prst="roundRect">
              <a:avLst>
                <a:gd name="adj" fmla="val 26666"/>
              </a:avLst>
            </a:prstGeom>
            <a:solidFill>
              <a:srgbClr val="414CA7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grpSp>
        <p:nvGrpSpPr>
          <p:cNvPr id="420" name="Group"/>
          <p:cNvGrpSpPr/>
          <p:nvPr/>
        </p:nvGrpSpPr>
        <p:grpSpPr>
          <a:xfrm>
            <a:off x="15267443" y="5055078"/>
            <a:ext cx="4988496" cy="4608423"/>
            <a:chOff x="0" y="0"/>
            <a:chExt cx="4988495" cy="4608421"/>
          </a:xfrm>
        </p:grpSpPr>
        <p:sp>
          <p:nvSpPr>
            <p:cNvPr id="414" name="Group"/>
            <p:cNvSpPr/>
            <p:nvPr/>
          </p:nvSpPr>
          <p:spPr>
            <a:xfrm>
              <a:off x="344887" y="1002579"/>
              <a:ext cx="4643609" cy="3605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423" y="0"/>
                  </a:moveTo>
                  <a:lnTo>
                    <a:pt x="12414" y="4772"/>
                  </a:lnTo>
                  <a:lnTo>
                    <a:pt x="21600" y="12301"/>
                  </a:lnTo>
                  <a:cubicBezTo>
                    <a:pt x="21202" y="13680"/>
                    <a:pt x="20720" y="15008"/>
                    <a:pt x="20162" y="16271"/>
                  </a:cubicBezTo>
                  <a:cubicBezTo>
                    <a:pt x="19293" y="18234"/>
                    <a:pt x="18245" y="20026"/>
                    <a:pt x="17044" y="21600"/>
                  </a:cubicBezTo>
                  <a:lnTo>
                    <a:pt x="0" y="5263"/>
                  </a:lnTo>
                  <a:lnTo>
                    <a:pt x="7423" y="0"/>
                  </a:lnTo>
                  <a:close/>
                </a:path>
              </a:pathLst>
            </a:custGeom>
            <a:gradFill flip="none" rotWithShape="1">
              <a:gsLst>
                <a:gs pos="9821">
                  <a:srgbClr val="EBEBEB">
                    <a:alpha val="23746"/>
                  </a:srgbClr>
                </a:gs>
                <a:gs pos="25921">
                  <a:srgbClr val="D6D6D6">
                    <a:alpha val="23746"/>
                  </a:srgbClr>
                </a:gs>
                <a:gs pos="77617">
                  <a:srgbClr val="CBCBCB">
                    <a:alpha val="23746"/>
                  </a:srgbClr>
                </a:gs>
                <a:gs pos="100000">
                  <a:srgbClr val="C0C0C0">
                    <a:alpha val="23746"/>
                  </a:srgbClr>
                </a:gs>
              </a:gsLst>
              <a:lin ang="5410830" scaled="0"/>
            </a:gradFill>
            <a:ln w="12700" cap="flat">
              <a:noFill/>
              <a:miter lim="400000"/>
            </a:ln>
            <a:effectLst/>
          </p:spPr>
          <p:txBody>
            <a:bodyPr wrap="square" lIns="33337" tIns="33337" rIns="33337" bIns="33337" numCol="1" anchor="ctr">
              <a:noAutofit/>
            </a:bodyPr>
            <a:lstStyle/>
            <a:p>
              <a:pPr defTabSz="584200">
                <a:defRPr b="0" sz="106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grpSp>
          <p:nvGrpSpPr>
            <p:cNvPr id="419" name="Group"/>
            <p:cNvGrpSpPr/>
            <p:nvPr/>
          </p:nvGrpSpPr>
          <p:grpSpPr>
            <a:xfrm>
              <a:off x="0" y="0"/>
              <a:ext cx="2275849" cy="3605842"/>
              <a:chOff x="0" y="0"/>
              <a:chExt cx="2275848" cy="3605841"/>
            </a:xfrm>
          </p:grpSpPr>
          <p:grpSp>
            <p:nvGrpSpPr>
              <p:cNvPr id="417" name="Group"/>
              <p:cNvGrpSpPr/>
              <p:nvPr/>
            </p:nvGrpSpPr>
            <p:grpSpPr>
              <a:xfrm>
                <a:off x="0" y="0"/>
                <a:ext cx="2275849" cy="3605843"/>
                <a:chOff x="0" y="0"/>
                <a:chExt cx="2275848" cy="3605841"/>
              </a:xfrm>
            </p:grpSpPr>
            <p:sp>
              <p:nvSpPr>
                <p:cNvPr id="415" name="Rounded Rectangle"/>
                <p:cNvSpPr/>
                <p:nvPr/>
              </p:nvSpPr>
              <p:spPr>
                <a:xfrm>
                  <a:off x="0" y="0"/>
                  <a:ext cx="2153819" cy="36058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9D9D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914400">
                    <a:defRPr b="0" sz="9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416" name="Shape"/>
                <p:cNvSpPr/>
                <p:nvPr/>
              </p:nvSpPr>
              <p:spPr>
                <a:xfrm>
                  <a:off x="1093552" y="2"/>
                  <a:ext cx="1182297" cy="358978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1600"/>
                      </a:moveTo>
                      <a:lnTo>
                        <a:pt x="0" y="0"/>
                      </a:lnTo>
                      <a:cubicBezTo>
                        <a:pt x="11929" y="0"/>
                        <a:pt x="21600" y="2661"/>
                        <a:pt x="21600" y="5944"/>
                      </a:cubicBezTo>
                      <a:cubicBezTo>
                        <a:pt x="21600" y="9181"/>
                        <a:pt x="21600" y="12419"/>
                        <a:pt x="21600" y="15656"/>
                      </a:cubicBezTo>
                      <a:cubicBezTo>
                        <a:pt x="21600" y="18939"/>
                        <a:pt x="11929" y="21600"/>
                        <a:pt x="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defTabSz="914400">
                    <a:defRPr b="0" sz="9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</p:grpSp>
          <p:sp>
            <p:nvSpPr>
              <p:cNvPr id="418" name="Rounded Rectangle"/>
              <p:cNvSpPr/>
              <p:nvPr/>
            </p:nvSpPr>
            <p:spPr>
              <a:xfrm>
                <a:off x="881189" y="372040"/>
                <a:ext cx="419860" cy="520694"/>
              </a:xfrm>
              <a:prstGeom prst="roundRect">
                <a:avLst>
                  <a:gd name="adj" fmla="val 50000"/>
                </a:avLst>
              </a:prstGeom>
              <a:solidFill>
                <a:srgbClr val="A6A6A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14400">
                  <a:defRPr b="0" sz="9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