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  <p:sldId id="291" r:id="rId43"/>
    <p:sldId id="292" r:id="rId44"/>
    <p:sldId id="293" r:id="rId45"/>
    <p:sldId id="294" r:id="rId46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 b="def" i="def"/>
      <a:tcStyle>
        <a:tcBdr/>
        <a:fill>
          <a:solidFill>
            <a:srgbClr val="E9EFF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 b="def" i="def"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 b="def" i="def"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Relationship Id="rId39" Type="http://schemas.openxmlformats.org/officeDocument/2006/relationships/slide" Target="slides/slide32.xml"/><Relationship Id="rId40" Type="http://schemas.openxmlformats.org/officeDocument/2006/relationships/slide" Target="slides/slide33.xml"/><Relationship Id="rId41" Type="http://schemas.openxmlformats.org/officeDocument/2006/relationships/slide" Target="slides/slide34.xml"/><Relationship Id="rId42" Type="http://schemas.openxmlformats.org/officeDocument/2006/relationships/slide" Target="slides/slide35.xml"/><Relationship Id="rId43" Type="http://schemas.openxmlformats.org/officeDocument/2006/relationships/slide" Target="slides/slide36.xml"/><Relationship Id="rId44" Type="http://schemas.openxmlformats.org/officeDocument/2006/relationships/slide" Target="slides/slide37.xml"/><Relationship Id="rId45" Type="http://schemas.openxmlformats.org/officeDocument/2006/relationships/slide" Target="slides/slide38.xml"/><Relationship Id="rId46" Type="http://schemas.openxmlformats.org/officeDocument/2006/relationships/slide" Target="slides/slide39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2" name="Shape 9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30" name="Body Level One…"/>
          <p:cNvSpPr txBox="1"/>
          <p:nvPr>
            <p:ph type="body" sz="quarter" idx="1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45720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91440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137160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182880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9" name="Body Level One…"/>
          <p:cNvSpPr txBox="1"/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/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8" name="Body Level One…"/>
          <p:cNvSpPr txBox="1"/>
          <p:nvPr>
            <p:ph type="body" sz="quarter" idx="1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b="1" sz="2400"/>
            </a:lvl1pPr>
            <a:lvl2pPr marL="0" indent="457200">
              <a:buSzTx/>
              <a:buFontTx/>
              <a:buNone/>
              <a:defRPr b="1" sz="2400"/>
            </a:lvl2pPr>
            <a:lvl3pPr marL="0" indent="914400">
              <a:buSzTx/>
              <a:buFontTx/>
              <a:buNone/>
              <a:defRPr b="1" sz="2400"/>
            </a:lvl3pPr>
            <a:lvl4pPr marL="0" indent="1371600">
              <a:buSzTx/>
              <a:buFontTx/>
              <a:buNone/>
              <a:defRPr b="1" sz="2400"/>
            </a:lvl4pPr>
            <a:lvl5pPr marL="0" indent="1828800">
              <a:buSzTx/>
              <a:buFontTx/>
              <a:buNone/>
              <a:defRPr b="1"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/>
          <p:nvPr>
            <p:ph type="body" sz="quarter" idx="13"/>
          </p:nvPr>
        </p:nvSpPr>
        <p:spPr>
          <a:xfrm>
            <a:off x="6172200" y="1681163"/>
            <a:ext cx="5183188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b="1" sz="2400"/>
            </a:pPr>
          </a:p>
        </p:txBody>
      </p:sp>
      <p:sp>
        <p:nvSpPr>
          <p:cNvPr id="5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/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Title Text</a:t>
            </a:r>
          </a:p>
        </p:txBody>
      </p:sp>
      <p:sp>
        <p:nvSpPr>
          <p:cNvPr id="73" name="Body Level One…"/>
          <p:cNvSpPr txBox="1"/>
          <p:nvPr>
            <p:ph type="body" sz="half" idx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/>
          <p:nvPr>
            <p:ph type="body" sz="quarter" idx="13"/>
          </p:nvPr>
        </p:nvSpPr>
        <p:spPr>
          <a:xfrm>
            <a:off x="839787" y="2057400"/>
            <a:ext cx="3932238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</a:p>
        </p:txBody>
      </p:sp>
      <p:sp>
        <p:nvSpPr>
          <p:cNvPr id="7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/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Title Text</a:t>
            </a:r>
          </a:p>
        </p:txBody>
      </p:sp>
      <p:sp>
        <p:nvSpPr>
          <p:cNvPr id="83" name="Picture Placeholder 2"/>
          <p:cNvSpPr/>
          <p:nvPr>
            <p:ph type="pic" sz="half" idx="13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84" name="Body Level One…"/>
          <p:cNvSpPr txBox="1"/>
          <p:nvPr>
            <p:ph type="body" sz="quarter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1095176" y="6414760"/>
            <a:ext cx="258624" cy="24830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://pptpop.com/" TargetMode="Externa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bmp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bmp"/><Relationship Id="rId3" Type="http://schemas.openxmlformats.org/officeDocument/2006/relationships/image" Target="../media/image3.bmp"/><Relationship Id="rId4" Type="http://schemas.openxmlformats.org/officeDocument/2006/relationships/image" Target="../media/image1.bmp"/></Relationships>
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clemencelepers.gumroad.com/" TargetMode="Externa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Brought to you by PPTPOP, the blog for next-level presentation advice and templates."/>
          <p:cNvSpPr txBox="1"/>
          <p:nvPr/>
        </p:nvSpPr>
        <p:spPr>
          <a:xfrm>
            <a:off x="3620958" y="2525912"/>
            <a:ext cx="4950084" cy="18061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 defTabSz="457200">
              <a:defRPr sz="3000">
                <a:latin typeface="Arial"/>
                <a:ea typeface="Arial"/>
                <a:cs typeface="Arial"/>
                <a:sym typeface="Arial"/>
              </a:defRPr>
            </a:pPr>
            <a:r>
              <a:t>Brought to you by </a:t>
            </a:r>
            <a:r>
              <a:rPr u="sng">
                <a:solidFill>
                  <a:srgbClr val="0097A7"/>
                </a:solidFill>
                <a:hlinkClick r:id="rId2" invalidUrl="" action="" tgtFrame="" tooltip="" history="1" highlightClick="0" endSnd="0"/>
              </a:rPr>
              <a:t>PPTPOP</a:t>
            </a:r>
            <a:r>
              <a:t>, the blog for next-level presentation advice and templates.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1" name="Group 89"/>
          <p:cNvGrpSpPr/>
          <p:nvPr/>
        </p:nvGrpSpPr>
        <p:grpSpPr>
          <a:xfrm>
            <a:off x="8186257" y="1050497"/>
            <a:ext cx="3150001" cy="5307528"/>
            <a:chOff x="0" y="0"/>
            <a:chExt cx="3149999" cy="5307526"/>
          </a:xfrm>
        </p:grpSpPr>
        <p:grpSp>
          <p:nvGrpSpPr>
            <p:cNvPr id="274" name="Group 84"/>
            <p:cNvGrpSpPr/>
            <p:nvPr/>
          </p:nvGrpSpPr>
          <p:grpSpPr>
            <a:xfrm>
              <a:off x="0" y="627526"/>
              <a:ext cx="3150000" cy="4680001"/>
              <a:chOff x="0" y="0"/>
              <a:chExt cx="3149999" cy="4679999"/>
            </a:xfrm>
          </p:grpSpPr>
          <p:sp>
            <p:nvSpPr>
              <p:cNvPr id="272" name="Rectangle 16"/>
              <p:cNvSpPr/>
              <p:nvPr/>
            </p:nvSpPr>
            <p:spPr>
              <a:xfrm>
                <a:off x="66" y="0"/>
                <a:ext cx="3149868" cy="4680000"/>
              </a:xfrm>
              <a:prstGeom prst="rect">
                <a:avLst/>
              </a:prstGeom>
              <a:solidFill>
                <a:srgbClr val="F2F2F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273" name="Right Triangle 17"/>
              <p:cNvSpPr/>
              <p:nvPr/>
            </p:nvSpPr>
            <p:spPr>
              <a:xfrm flipH="1" rot="5400000">
                <a:off x="1400000" y="2923788"/>
                <a:ext cx="350001" cy="31500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21600"/>
                    </a:moveTo>
                    <a:lnTo>
                      <a:pt x="21600" y="216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EDED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</p:grpSp>
        <p:grpSp>
          <p:nvGrpSpPr>
            <p:cNvPr id="277" name="Oval 28"/>
            <p:cNvGrpSpPr/>
            <p:nvPr/>
          </p:nvGrpSpPr>
          <p:grpSpPr>
            <a:xfrm>
              <a:off x="279199" y="1681863"/>
              <a:ext cx="365761" cy="365761"/>
              <a:chOff x="0" y="0"/>
              <a:chExt cx="365760" cy="365760"/>
            </a:xfrm>
          </p:grpSpPr>
          <p:sp>
            <p:nvSpPr>
              <p:cNvPr id="275" name="Circle"/>
              <p:cNvSpPr/>
              <p:nvPr/>
            </p:nvSpPr>
            <p:spPr>
              <a:xfrm>
                <a:off x="-1" y="-1"/>
                <a:ext cx="365762" cy="365762"/>
              </a:xfrm>
              <a:prstGeom prst="ellipse">
                <a:avLst/>
              </a:prstGeom>
              <a:solidFill>
                <a:srgbClr val="00BC5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 sz="12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276" name="1"/>
              <p:cNvSpPr txBox="1"/>
              <p:nvPr/>
            </p:nvSpPr>
            <p:spPr>
              <a:xfrm>
                <a:off x="99283" y="32583"/>
                <a:ext cx="167194" cy="30059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ctr">
                <a:spAutoFit/>
              </a:bodyPr>
              <a:lstStyle>
                <a:lvl1pPr algn="ctr">
                  <a:defRPr sz="1600">
                    <a:solidFill>
                      <a:srgbClr val="FFFFFF"/>
                    </a:solidFill>
                  </a:defRPr>
                </a:lvl1pPr>
              </a:lstStyle>
              <a:p>
                <a:pPr/>
                <a:r>
                  <a:t>1</a:t>
                </a:r>
              </a:p>
            </p:txBody>
          </p:sp>
        </p:grpSp>
        <p:grpSp>
          <p:nvGrpSpPr>
            <p:cNvPr id="280" name="Oval 29"/>
            <p:cNvGrpSpPr/>
            <p:nvPr/>
          </p:nvGrpSpPr>
          <p:grpSpPr>
            <a:xfrm>
              <a:off x="279199" y="2691811"/>
              <a:ext cx="365761" cy="365761"/>
              <a:chOff x="0" y="0"/>
              <a:chExt cx="365760" cy="365760"/>
            </a:xfrm>
          </p:grpSpPr>
          <p:sp>
            <p:nvSpPr>
              <p:cNvPr id="278" name="Circle"/>
              <p:cNvSpPr/>
              <p:nvPr/>
            </p:nvSpPr>
            <p:spPr>
              <a:xfrm>
                <a:off x="-1" y="-1"/>
                <a:ext cx="365762" cy="365762"/>
              </a:xfrm>
              <a:prstGeom prst="ellipse">
                <a:avLst/>
              </a:prstGeom>
              <a:solidFill>
                <a:srgbClr val="00BC5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 sz="1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279" name="2"/>
              <p:cNvSpPr txBox="1"/>
              <p:nvPr/>
            </p:nvSpPr>
            <p:spPr>
              <a:xfrm>
                <a:off x="99283" y="32583"/>
                <a:ext cx="167194" cy="30059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ctr">
                <a:spAutoFit/>
              </a:bodyPr>
              <a:lstStyle>
                <a:lvl1pPr algn="ctr">
                  <a:defRPr sz="1600">
                    <a:solidFill>
                      <a:srgbClr val="FFFFFF"/>
                    </a:solidFill>
                  </a:defRPr>
                </a:lvl1pPr>
              </a:lstStyle>
              <a:p>
                <a:pPr/>
                <a:r>
                  <a:t>2</a:t>
                </a:r>
              </a:p>
            </p:txBody>
          </p:sp>
        </p:grpSp>
        <p:grpSp>
          <p:nvGrpSpPr>
            <p:cNvPr id="283" name="Oval 30"/>
            <p:cNvGrpSpPr/>
            <p:nvPr/>
          </p:nvGrpSpPr>
          <p:grpSpPr>
            <a:xfrm>
              <a:off x="279199" y="3794524"/>
              <a:ext cx="365761" cy="365761"/>
              <a:chOff x="0" y="0"/>
              <a:chExt cx="365760" cy="365760"/>
            </a:xfrm>
          </p:grpSpPr>
          <p:sp>
            <p:nvSpPr>
              <p:cNvPr id="281" name="Circle"/>
              <p:cNvSpPr/>
              <p:nvPr/>
            </p:nvSpPr>
            <p:spPr>
              <a:xfrm>
                <a:off x="-1" y="-1"/>
                <a:ext cx="365762" cy="365762"/>
              </a:xfrm>
              <a:prstGeom prst="ellipse">
                <a:avLst/>
              </a:prstGeom>
              <a:solidFill>
                <a:srgbClr val="00BC5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 sz="1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282" name="3"/>
              <p:cNvSpPr txBox="1"/>
              <p:nvPr/>
            </p:nvSpPr>
            <p:spPr>
              <a:xfrm>
                <a:off x="99283" y="32583"/>
                <a:ext cx="167194" cy="30059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ctr">
                <a:spAutoFit/>
              </a:bodyPr>
              <a:lstStyle>
                <a:lvl1pPr algn="ctr">
                  <a:defRPr sz="1600">
                    <a:solidFill>
                      <a:srgbClr val="FFFFFF"/>
                    </a:solidFill>
                  </a:defRPr>
                </a:lvl1pPr>
              </a:lstStyle>
              <a:p>
                <a:pPr/>
                <a:r>
                  <a:t>3</a:t>
                </a:r>
              </a:p>
            </p:txBody>
          </p:sp>
        </p:grpSp>
        <p:grpSp>
          <p:nvGrpSpPr>
            <p:cNvPr id="287" name="Group 83"/>
            <p:cNvGrpSpPr/>
            <p:nvPr/>
          </p:nvGrpSpPr>
          <p:grpSpPr>
            <a:xfrm>
              <a:off x="863562" y="-1"/>
              <a:ext cx="1472608" cy="889552"/>
              <a:chOff x="0" y="0"/>
              <a:chExt cx="1472606" cy="889551"/>
            </a:xfrm>
          </p:grpSpPr>
          <p:sp>
            <p:nvSpPr>
              <p:cNvPr id="284" name="Rounded Rectangle 67"/>
              <p:cNvSpPr/>
              <p:nvPr/>
            </p:nvSpPr>
            <p:spPr>
              <a:xfrm>
                <a:off x="0" y="275074"/>
                <a:ext cx="1472607" cy="589079"/>
              </a:xfrm>
              <a:prstGeom prst="roundRect">
                <a:avLst>
                  <a:gd name="adj" fmla="val 11816"/>
                </a:avLst>
              </a:prstGeom>
              <a:solidFill>
                <a:srgbClr val="00E167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285" name="Rounded Rectangle 68"/>
              <p:cNvSpPr/>
              <p:nvPr/>
            </p:nvSpPr>
            <p:spPr>
              <a:xfrm>
                <a:off x="0" y="586918"/>
                <a:ext cx="1472607" cy="302634"/>
              </a:xfrm>
              <a:prstGeom prst="roundRect">
                <a:avLst>
                  <a:gd name="adj" fmla="val 11816"/>
                </a:avLst>
              </a:prstGeom>
              <a:solidFill>
                <a:srgbClr val="00BC5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286" name="Flowchart: Connector 69"/>
              <p:cNvSpPr/>
              <p:nvPr/>
            </p:nvSpPr>
            <p:spPr>
              <a:xfrm>
                <a:off x="538302" y="0"/>
                <a:ext cx="396002" cy="396001"/>
              </a:xfrm>
              <a:prstGeom prst="ellipse">
                <a:avLst/>
              </a:prstGeom>
              <a:solidFill>
                <a:srgbClr val="FFFFFF"/>
              </a:solidFill>
              <a:ln w="76200" cap="flat">
                <a:solidFill>
                  <a:srgbClr val="00E167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</p:grpSp>
        <p:sp>
          <p:nvSpPr>
            <p:cNvPr id="288" name="Rectangle 71"/>
            <p:cNvSpPr txBox="1"/>
            <p:nvPr/>
          </p:nvSpPr>
          <p:spPr>
            <a:xfrm>
              <a:off x="911324" y="1557867"/>
              <a:ext cx="2061211" cy="5094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1400">
                  <a:solidFill>
                    <a:srgbClr val="595959"/>
                  </a:solidFill>
                </a:defRPr>
              </a:pPr>
              <a:r>
                <a:t>Replace this </a:t>
              </a:r>
            </a:p>
            <a:p>
              <a:pPr>
                <a:defRPr sz="1400">
                  <a:solidFill>
                    <a:srgbClr val="595959"/>
                  </a:solidFill>
                </a:defRPr>
              </a:pPr>
              <a:r>
                <a:t>with your own text. </a:t>
              </a:r>
            </a:p>
          </p:txBody>
        </p:sp>
        <p:sp>
          <p:nvSpPr>
            <p:cNvPr id="289" name="Rectangle 72"/>
            <p:cNvSpPr txBox="1"/>
            <p:nvPr/>
          </p:nvSpPr>
          <p:spPr>
            <a:xfrm>
              <a:off x="911324" y="2687238"/>
              <a:ext cx="2061211" cy="5094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1400">
                  <a:solidFill>
                    <a:srgbClr val="595959"/>
                  </a:solidFill>
                </a:defRPr>
              </a:pPr>
              <a:r>
                <a:t>Replace this </a:t>
              </a:r>
            </a:p>
            <a:p>
              <a:pPr>
                <a:defRPr sz="1400">
                  <a:solidFill>
                    <a:srgbClr val="595959"/>
                  </a:solidFill>
                </a:defRPr>
              </a:pPr>
              <a:r>
                <a:t>with your own text. </a:t>
              </a:r>
            </a:p>
          </p:txBody>
        </p:sp>
        <p:sp>
          <p:nvSpPr>
            <p:cNvPr id="290" name="Rectangle 73"/>
            <p:cNvSpPr txBox="1"/>
            <p:nvPr/>
          </p:nvSpPr>
          <p:spPr>
            <a:xfrm>
              <a:off x="911324" y="3763833"/>
              <a:ext cx="2061211" cy="5094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1400">
                  <a:solidFill>
                    <a:srgbClr val="595959"/>
                  </a:solidFill>
                </a:defRPr>
              </a:pPr>
              <a:r>
                <a:t>Replace this </a:t>
              </a:r>
            </a:p>
            <a:p>
              <a:pPr>
                <a:defRPr sz="1400">
                  <a:solidFill>
                    <a:srgbClr val="595959"/>
                  </a:solidFill>
                </a:defRPr>
              </a:pPr>
              <a:r>
                <a:t>with your own text. </a:t>
              </a:r>
            </a:p>
          </p:txBody>
        </p:sp>
      </p:grpSp>
      <p:grpSp>
        <p:nvGrpSpPr>
          <p:cNvPr id="311" name="Group 88"/>
          <p:cNvGrpSpPr/>
          <p:nvPr/>
        </p:nvGrpSpPr>
        <p:grpSpPr>
          <a:xfrm>
            <a:off x="4433713" y="1108410"/>
            <a:ext cx="3152380" cy="5249614"/>
            <a:chOff x="0" y="0"/>
            <a:chExt cx="3152379" cy="5249613"/>
          </a:xfrm>
        </p:grpSpPr>
        <p:grpSp>
          <p:nvGrpSpPr>
            <p:cNvPr id="294" name="Group 85"/>
            <p:cNvGrpSpPr/>
            <p:nvPr/>
          </p:nvGrpSpPr>
          <p:grpSpPr>
            <a:xfrm>
              <a:off x="-1" y="569612"/>
              <a:ext cx="3152381" cy="4680001"/>
              <a:chOff x="0" y="0"/>
              <a:chExt cx="3152379" cy="4679999"/>
            </a:xfrm>
          </p:grpSpPr>
          <p:sp>
            <p:nvSpPr>
              <p:cNvPr id="292" name="Rectangle 9"/>
              <p:cNvSpPr/>
              <p:nvPr/>
            </p:nvSpPr>
            <p:spPr>
              <a:xfrm>
                <a:off x="2512" y="0"/>
                <a:ext cx="3149868" cy="4680000"/>
              </a:xfrm>
              <a:prstGeom prst="rect">
                <a:avLst/>
              </a:prstGeom>
              <a:solidFill>
                <a:srgbClr val="F2F2F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293" name="Right Triangle 10"/>
              <p:cNvSpPr/>
              <p:nvPr/>
            </p:nvSpPr>
            <p:spPr>
              <a:xfrm flipH="1" rot="5400000">
                <a:off x="1400000" y="2923787"/>
                <a:ext cx="350001" cy="31500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21600"/>
                    </a:moveTo>
                    <a:lnTo>
                      <a:pt x="21600" y="216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EDED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</p:grpSp>
        <p:grpSp>
          <p:nvGrpSpPr>
            <p:cNvPr id="297" name="Oval 25"/>
            <p:cNvGrpSpPr/>
            <p:nvPr/>
          </p:nvGrpSpPr>
          <p:grpSpPr>
            <a:xfrm>
              <a:off x="254401" y="1623949"/>
              <a:ext cx="365761" cy="365761"/>
              <a:chOff x="0" y="0"/>
              <a:chExt cx="365760" cy="365760"/>
            </a:xfrm>
          </p:grpSpPr>
          <p:sp>
            <p:nvSpPr>
              <p:cNvPr id="295" name="Circle"/>
              <p:cNvSpPr/>
              <p:nvPr/>
            </p:nvSpPr>
            <p:spPr>
              <a:xfrm>
                <a:off x="-1" y="-1"/>
                <a:ext cx="365762" cy="365762"/>
              </a:xfrm>
              <a:prstGeom prst="ellipse">
                <a:avLst/>
              </a:prstGeom>
              <a:solidFill>
                <a:srgbClr val="00B0E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 sz="12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296" name="1"/>
              <p:cNvSpPr txBox="1"/>
              <p:nvPr/>
            </p:nvSpPr>
            <p:spPr>
              <a:xfrm>
                <a:off x="99283" y="32583"/>
                <a:ext cx="167194" cy="30059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ctr">
                <a:spAutoFit/>
              </a:bodyPr>
              <a:lstStyle>
                <a:lvl1pPr algn="ctr">
                  <a:defRPr sz="1600">
                    <a:solidFill>
                      <a:srgbClr val="FFFFFF"/>
                    </a:solidFill>
                  </a:defRPr>
                </a:lvl1pPr>
              </a:lstStyle>
              <a:p>
                <a:pPr/>
                <a:r>
                  <a:t>1</a:t>
                </a:r>
              </a:p>
            </p:txBody>
          </p:sp>
        </p:grpSp>
        <p:grpSp>
          <p:nvGrpSpPr>
            <p:cNvPr id="300" name="Oval 26"/>
            <p:cNvGrpSpPr/>
            <p:nvPr/>
          </p:nvGrpSpPr>
          <p:grpSpPr>
            <a:xfrm>
              <a:off x="254401" y="2633897"/>
              <a:ext cx="365761" cy="365761"/>
              <a:chOff x="0" y="0"/>
              <a:chExt cx="365760" cy="365760"/>
            </a:xfrm>
          </p:grpSpPr>
          <p:sp>
            <p:nvSpPr>
              <p:cNvPr id="298" name="Circle"/>
              <p:cNvSpPr/>
              <p:nvPr/>
            </p:nvSpPr>
            <p:spPr>
              <a:xfrm>
                <a:off x="-1" y="-1"/>
                <a:ext cx="365762" cy="365762"/>
              </a:xfrm>
              <a:prstGeom prst="ellipse">
                <a:avLst/>
              </a:prstGeom>
              <a:solidFill>
                <a:srgbClr val="00B0E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 sz="1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299" name="2"/>
              <p:cNvSpPr txBox="1"/>
              <p:nvPr/>
            </p:nvSpPr>
            <p:spPr>
              <a:xfrm>
                <a:off x="99283" y="32583"/>
                <a:ext cx="167194" cy="30059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ctr">
                <a:spAutoFit/>
              </a:bodyPr>
              <a:lstStyle>
                <a:lvl1pPr algn="ctr">
                  <a:defRPr sz="1600">
                    <a:solidFill>
                      <a:srgbClr val="FFFFFF"/>
                    </a:solidFill>
                  </a:defRPr>
                </a:lvl1pPr>
              </a:lstStyle>
              <a:p>
                <a:pPr/>
                <a:r>
                  <a:t>2</a:t>
                </a:r>
              </a:p>
            </p:txBody>
          </p:sp>
        </p:grpSp>
        <p:grpSp>
          <p:nvGrpSpPr>
            <p:cNvPr id="303" name="Oval 27"/>
            <p:cNvGrpSpPr/>
            <p:nvPr/>
          </p:nvGrpSpPr>
          <p:grpSpPr>
            <a:xfrm>
              <a:off x="254401" y="3736611"/>
              <a:ext cx="365761" cy="365761"/>
              <a:chOff x="0" y="0"/>
              <a:chExt cx="365760" cy="365760"/>
            </a:xfrm>
          </p:grpSpPr>
          <p:sp>
            <p:nvSpPr>
              <p:cNvPr id="301" name="Circle"/>
              <p:cNvSpPr/>
              <p:nvPr/>
            </p:nvSpPr>
            <p:spPr>
              <a:xfrm>
                <a:off x="-1" y="-1"/>
                <a:ext cx="365762" cy="365762"/>
              </a:xfrm>
              <a:prstGeom prst="ellipse">
                <a:avLst/>
              </a:prstGeom>
              <a:solidFill>
                <a:srgbClr val="00B0E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 sz="1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302" name="3"/>
              <p:cNvSpPr txBox="1"/>
              <p:nvPr/>
            </p:nvSpPr>
            <p:spPr>
              <a:xfrm>
                <a:off x="99283" y="32583"/>
                <a:ext cx="167194" cy="30059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ctr">
                <a:spAutoFit/>
              </a:bodyPr>
              <a:lstStyle>
                <a:lvl1pPr algn="ctr">
                  <a:defRPr sz="1600">
                    <a:solidFill>
                      <a:srgbClr val="FFFFFF"/>
                    </a:solidFill>
                  </a:defRPr>
                </a:lvl1pPr>
              </a:lstStyle>
              <a:p>
                <a:pPr/>
                <a:r>
                  <a:t>3</a:t>
                </a:r>
              </a:p>
            </p:txBody>
          </p:sp>
        </p:grpSp>
        <p:grpSp>
          <p:nvGrpSpPr>
            <p:cNvPr id="307" name="Group 82"/>
            <p:cNvGrpSpPr/>
            <p:nvPr/>
          </p:nvGrpSpPr>
          <p:grpSpPr>
            <a:xfrm>
              <a:off x="745442" y="-1"/>
              <a:ext cx="1472607" cy="889552"/>
              <a:chOff x="0" y="0"/>
              <a:chExt cx="1472606" cy="889551"/>
            </a:xfrm>
          </p:grpSpPr>
          <p:sp>
            <p:nvSpPr>
              <p:cNvPr id="304" name="Rounded Rectangle 63"/>
              <p:cNvSpPr/>
              <p:nvPr/>
            </p:nvSpPr>
            <p:spPr>
              <a:xfrm>
                <a:off x="0" y="275074"/>
                <a:ext cx="1472607" cy="589079"/>
              </a:xfrm>
              <a:prstGeom prst="roundRect">
                <a:avLst>
                  <a:gd name="adj" fmla="val 11816"/>
                </a:avLst>
              </a:prstGeom>
              <a:solidFill>
                <a:srgbClr val="00B0E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305" name="Rounded Rectangle 64"/>
              <p:cNvSpPr/>
              <p:nvPr/>
            </p:nvSpPr>
            <p:spPr>
              <a:xfrm>
                <a:off x="0" y="586918"/>
                <a:ext cx="1472607" cy="302634"/>
              </a:xfrm>
              <a:prstGeom prst="roundRect">
                <a:avLst>
                  <a:gd name="adj" fmla="val 11816"/>
                </a:avLst>
              </a:prstGeom>
              <a:solidFill>
                <a:srgbClr val="0097CC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306" name="Flowchart: Connector 65"/>
              <p:cNvSpPr/>
              <p:nvPr/>
            </p:nvSpPr>
            <p:spPr>
              <a:xfrm>
                <a:off x="538302" y="0"/>
                <a:ext cx="396002" cy="396001"/>
              </a:xfrm>
              <a:prstGeom prst="ellipse">
                <a:avLst/>
              </a:prstGeom>
              <a:solidFill>
                <a:srgbClr val="FFFFFF"/>
              </a:solidFill>
              <a:ln w="76200" cap="flat">
                <a:solidFill>
                  <a:srgbClr val="00B0EE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</p:grpSp>
        <p:sp>
          <p:nvSpPr>
            <p:cNvPr id="308" name="Rectangle 70"/>
            <p:cNvSpPr txBox="1"/>
            <p:nvPr/>
          </p:nvSpPr>
          <p:spPr>
            <a:xfrm>
              <a:off x="859273" y="1499953"/>
              <a:ext cx="2061211" cy="5094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1400">
                  <a:solidFill>
                    <a:srgbClr val="595959"/>
                  </a:solidFill>
                </a:defRPr>
              </a:pPr>
              <a:r>
                <a:t>Replace this </a:t>
              </a:r>
            </a:p>
            <a:p>
              <a:pPr>
                <a:defRPr sz="1400">
                  <a:solidFill>
                    <a:srgbClr val="595959"/>
                  </a:solidFill>
                </a:defRPr>
              </a:pPr>
              <a:r>
                <a:t>with your own text. </a:t>
              </a:r>
            </a:p>
          </p:txBody>
        </p:sp>
        <p:sp>
          <p:nvSpPr>
            <p:cNvPr id="309" name="Rectangle 74"/>
            <p:cNvSpPr txBox="1"/>
            <p:nvPr/>
          </p:nvSpPr>
          <p:spPr>
            <a:xfrm>
              <a:off x="859273" y="3705919"/>
              <a:ext cx="2061211" cy="5094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1400">
                  <a:solidFill>
                    <a:srgbClr val="595959"/>
                  </a:solidFill>
                </a:defRPr>
              </a:pPr>
              <a:r>
                <a:t>Replace this </a:t>
              </a:r>
            </a:p>
            <a:p>
              <a:pPr>
                <a:defRPr sz="1400">
                  <a:solidFill>
                    <a:srgbClr val="595959"/>
                  </a:solidFill>
                </a:defRPr>
              </a:pPr>
              <a:r>
                <a:t>with your own text. </a:t>
              </a:r>
            </a:p>
          </p:txBody>
        </p:sp>
        <p:sp>
          <p:nvSpPr>
            <p:cNvPr id="310" name="Rectangle 75"/>
            <p:cNvSpPr txBox="1"/>
            <p:nvPr/>
          </p:nvSpPr>
          <p:spPr>
            <a:xfrm>
              <a:off x="859273" y="2629324"/>
              <a:ext cx="2061211" cy="5094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1400">
                  <a:solidFill>
                    <a:srgbClr val="595959"/>
                  </a:solidFill>
                </a:defRPr>
              </a:pPr>
              <a:r>
                <a:t>Replace this </a:t>
              </a:r>
            </a:p>
            <a:p>
              <a:pPr>
                <a:defRPr sz="1400">
                  <a:solidFill>
                    <a:srgbClr val="595959"/>
                  </a:solidFill>
                </a:defRPr>
              </a:pPr>
              <a:r>
                <a:t>with your own text. </a:t>
              </a:r>
            </a:p>
          </p:txBody>
        </p:sp>
      </p:grpSp>
      <p:grpSp>
        <p:nvGrpSpPr>
          <p:cNvPr id="331" name="Group 87"/>
          <p:cNvGrpSpPr/>
          <p:nvPr/>
        </p:nvGrpSpPr>
        <p:grpSpPr>
          <a:xfrm>
            <a:off x="785348" y="1160590"/>
            <a:ext cx="3152246" cy="5197435"/>
            <a:chOff x="0" y="0"/>
            <a:chExt cx="3152245" cy="5197433"/>
          </a:xfrm>
        </p:grpSpPr>
        <p:grpSp>
          <p:nvGrpSpPr>
            <p:cNvPr id="314" name="Group 86"/>
            <p:cNvGrpSpPr/>
            <p:nvPr/>
          </p:nvGrpSpPr>
          <p:grpSpPr>
            <a:xfrm>
              <a:off x="0" y="517433"/>
              <a:ext cx="3152246" cy="4680001"/>
              <a:chOff x="0" y="0"/>
              <a:chExt cx="3152245" cy="4679999"/>
            </a:xfrm>
          </p:grpSpPr>
          <p:sp>
            <p:nvSpPr>
              <p:cNvPr id="312" name="Rectangle 2"/>
              <p:cNvSpPr/>
              <p:nvPr/>
            </p:nvSpPr>
            <p:spPr>
              <a:xfrm>
                <a:off x="2378" y="0"/>
                <a:ext cx="3149868" cy="4680000"/>
              </a:xfrm>
              <a:prstGeom prst="rect">
                <a:avLst/>
              </a:prstGeom>
              <a:solidFill>
                <a:srgbClr val="F2F2F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313" name="Right Triangle 3"/>
              <p:cNvSpPr/>
              <p:nvPr/>
            </p:nvSpPr>
            <p:spPr>
              <a:xfrm flipH="1" rot="5400000">
                <a:off x="1400000" y="2923788"/>
                <a:ext cx="350001" cy="31500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21600"/>
                    </a:moveTo>
                    <a:lnTo>
                      <a:pt x="21600" y="216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EDED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</p:grpSp>
        <p:grpSp>
          <p:nvGrpSpPr>
            <p:cNvPr id="317" name="Oval 22"/>
            <p:cNvGrpSpPr/>
            <p:nvPr/>
          </p:nvGrpSpPr>
          <p:grpSpPr>
            <a:xfrm>
              <a:off x="303223" y="1571770"/>
              <a:ext cx="365761" cy="365761"/>
              <a:chOff x="0" y="0"/>
              <a:chExt cx="365760" cy="365760"/>
            </a:xfrm>
          </p:grpSpPr>
          <p:sp>
            <p:nvSpPr>
              <p:cNvPr id="315" name="Circle"/>
              <p:cNvSpPr/>
              <p:nvPr/>
            </p:nvSpPr>
            <p:spPr>
              <a:xfrm>
                <a:off x="-1" y="-1"/>
                <a:ext cx="365762" cy="365762"/>
              </a:xfrm>
              <a:prstGeom prst="ellipse">
                <a:avLst/>
              </a:prstGeom>
              <a:solidFill>
                <a:srgbClr val="4C3C9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 sz="12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316" name="1"/>
              <p:cNvSpPr txBox="1"/>
              <p:nvPr/>
            </p:nvSpPr>
            <p:spPr>
              <a:xfrm>
                <a:off x="99283" y="32583"/>
                <a:ext cx="167194" cy="30059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ctr">
                <a:spAutoFit/>
              </a:bodyPr>
              <a:lstStyle>
                <a:lvl1pPr algn="ctr">
                  <a:defRPr sz="1600">
                    <a:solidFill>
                      <a:srgbClr val="FFFFFF"/>
                    </a:solidFill>
                  </a:defRPr>
                </a:lvl1pPr>
              </a:lstStyle>
              <a:p>
                <a:pPr/>
                <a:r>
                  <a:t>1</a:t>
                </a:r>
              </a:p>
            </p:txBody>
          </p:sp>
        </p:grpSp>
        <p:grpSp>
          <p:nvGrpSpPr>
            <p:cNvPr id="320" name="Oval 23"/>
            <p:cNvGrpSpPr/>
            <p:nvPr/>
          </p:nvGrpSpPr>
          <p:grpSpPr>
            <a:xfrm>
              <a:off x="303223" y="2581717"/>
              <a:ext cx="365761" cy="365762"/>
              <a:chOff x="0" y="0"/>
              <a:chExt cx="365760" cy="365760"/>
            </a:xfrm>
          </p:grpSpPr>
          <p:sp>
            <p:nvSpPr>
              <p:cNvPr id="318" name="Circle"/>
              <p:cNvSpPr/>
              <p:nvPr/>
            </p:nvSpPr>
            <p:spPr>
              <a:xfrm>
                <a:off x="-1" y="-1"/>
                <a:ext cx="365762" cy="365762"/>
              </a:xfrm>
              <a:prstGeom prst="ellipse">
                <a:avLst/>
              </a:prstGeom>
              <a:solidFill>
                <a:srgbClr val="4C3C9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 sz="1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319" name="2"/>
              <p:cNvSpPr txBox="1"/>
              <p:nvPr/>
            </p:nvSpPr>
            <p:spPr>
              <a:xfrm>
                <a:off x="99283" y="32583"/>
                <a:ext cx="167194" cy="30059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ctr">
                <a:spAutoFit/>
              </a:bodyPr>
              <a:lstStyle>
                <a:lvl1pPr algn="ctr">
                  <a:defRPr sz="1600">
                    <a:solidFill>
                      <a:srgbClr val="FFFFFF"/>
                    </a:solidFill>
                  </a:defRPr>
                </a:lvl1pPr>
              </a:lstStyle>
              <a:p>
                <a:pPr/>
                <a:r>
                  <a:t>2</a:t>
                </a:r>
              </a:p>
            </p:txBody>
          </p:sp>
        </p:grpSp>
        <p:grpSp>
          <p:nvGrpSpPr>
            <p:cNvPr id="323" name="Oval 24"/>
            <p:cNvGrpSpPr/>
            <p:nvPr/>
          </p:nvGrpSpPr>
          <p:grpSpPr>
            <a:xfrm>
              <a:off x="303223" y="3684432"/>
              <a:ext cx="365761" cy="365761"/>
              <a:chOff x="0" y="0"/>
              <a:chExt cx="365760" cy="365760"/>
            </a:xfrm>
          </p:grpSpPr>
          <p:sp>
            <p:nvSpPr>
              <p:cNvPr id="321" name="Circle"/>
              <p:cNvSpPr/>
              <p:nvPr/>
            </p:nvSpPr>
            <p:spPr>
              <a:xfrm>
                <a:off x="-1" y="-1"/>
                <a:ext cx="365762" cy="365762"/>
              </a:xfrm>
              <a:prstGeom prst="ellipse">
                <a:avLst/>
              </a:prstGeom>
              <a:solidFill>
                <a:srgbClr val="4C3C9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 sz="1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322" name="3"/>
              <p:cNvSpPr txBox="1"/>
              <p:nvPr/>
            </p:nvSpPr>
            <p:spPr>
              <a:xfrm>
                <a:off x="99283" y="32583"/>
                <a:ext cx="167194" cy="30059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ctr">
                <a:spAutoFit/>
              </a:bodyPr>
              <a:lstStyle>
                <a:lvl1pPr algn="ctr">
                  <a:defRPr sz="1600">
                    <a:solidFill>
                      <a:srgbClr val="FFFFFF"/>
                    </a:solidFill>
                  </a:defRPr>
                </a:lvl1pPr>
              </a:lstStyle>
              <a:p>
                <a:pPr/>
                <a:r>
                  <a:t>3</a:t>
                </a:r>
              </a:p>
            </p:txBody>
          </p:sp>
        </p:grpSp>
        <p:sp>
          <p:nvSpPr>
            <p:cNvPr id="324" name="Rectangle 31"/>
            <p:cNvSpPr txBox="1"/>
            <p:nvPr/>
          </p:nvSpPr>
          <p:spPr>
            <a:xfrm>
              <a:off x="845149" y="1447774"/>
              <a:ext cx="2061212" cy="5094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1400">
                  <a:solidFill>
                    <a:srgbClr val="595959"/>
                  </a:solidFill>
                </a:defRPr>
              </a:pPr>
              <a:r>
                <a:t>Replace this </a:t>
              </a:r>
            </a:p>
            <a:p>
              <a:pPr>
                <a:defRPr sz="1400">
                  <a:solidFill>
                    <a:srgbClr val="595959"/>
                  </a:solidFill>
                </a:defRPr>
              </a:pPr>
              <a:r>
                <a:t>with your own text. </a:t>
              </a:r>
            </a:p>
          </p:txBody>
        </p:sp>
        <p:grpSp>
          <p:nvGrpSpPr>
            <p:cNvPr id="328" name="Group 81"/>
            <p:cNvGrpSpPr/>
            <p:nvPr/>
          </p:nvGrpSpPr>
          <p:grpSpPr>
            <a:xfrm>
              <a:off x="836624" y="0"/>
              <a:ext cx="1472608" cy="889552"/>
              <a:chOff x="0" y="0"/>
              <a:chExt cx="1472606" cy="889551"/>
            </a:xfrm>
          </p:grpSpPr>
          <p:sp>
            <p:nvSpPr>
              <p:cNvPr id="325" name="Rounded Rectangle 58"/>
              <p:cNvSpPr/>
              <p:nvPr/>
            </p:nvSpPr>
            <p:spPr>
              <a:xfrm>
                <a:off x="0" y="275074"/>
                <a:ext cx="1472607" cy="589079"/>
              </a:xfrm>
              <a:prstGeom prst="roundRect">
                <a:avLst>
                  <a:gd name="adj" fmla="val 11816"/>
                </a:avLst>
              </a:prstGeom>
              <a:solidFill>
                <a:srgbClr val="5B48A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326" name="Rounded Rectangle 59"/>
              <p:cNvSpPr/>
              <p:nvPr/>
            </p:nvSpPr>
            <p:spPr>
              <a:xfrm>
                <a:off x="0" y="586918"/>
                <a:ext cx="1472607" cy="302634"/>
              </a:xfrm>
              <a:prstGeom prst="roundRect">
                <a:avLst>
                  <a:gd name="adj" fmla="val 11816"/>
                </a:avLst>
              </a:prstGeom>
              <a:solidFill>
                <a:srgbClr val="4C3C9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327" name="Flowchart: Connector 60"/>
              <p:cNvSpPr/>
              <p:nvPr/>
            </p:nvSpPr>
            <p:spPr>
              <a:xfrm>
                <a:off x="538302" y="0"/>
                <a:ext cx="396002" cy="396001"/>
              </a:xfrm>
              <a:prstGeom prst="ellipse">
                <a:avLst/>
              </a:prstGeom>
              <a:solidFill>
                <a:srgbClr val="FFFFFF"/>
              </a:solidFill>
              <a:ln w="76200" cap="flat">
                <a:solidFill>
                  <a:srgbClr val="5B48AF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</p:grpSp>
        <p:sp>
          <p:nvSpPr>
            <p:cNvPr id="329" name="Rectangle 76"/>
            <p:cNvSpPr txBox="1"/>
            <p:nvPr/>
          </p:nvSpPr>
          <p:spPr>
            <a:xfrm>
              <a:off x="845149" y="2577145"/>
              <a:ext cx="2061212" cy="5094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1400">
                  <a:solidFill>
                    <a:srgbClr val="595959"/>
                  </a:solidFill>
                </a:defRPr>
              </a:pPr>
              <a:r>
                <a:t>Replace this </a:t>
              </a:r>
            </a:p>
            <a:p>
              <a:pPr>
                <a:defRPr sz="1400">
                  <a:solidFill>
                    <a:srgbClr val="595959"/>
                  </a:solidFill>
                </a:defRPr>
              </a:pPr>
              <a:r>
                <a:t>with your own text. </a:t>
              </a:r>
            </a:p>
          </p:txBody>
        </p:sp>
        <p:sp>
          <p:nvSpPr>
            <p:cNvPr id="330" name="Rectangle 77"/>
            <p:cNvSpPr txBox="1"/>
            <p:nvPr/>
          </p:nvSpPr>
          <p:spPr>
            <a:xfrm>
              <a:off x="845149" y="3653740"/>
              <a:ext cx="2061212" cy="5094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1400">
                  <a:solidFill>
                    <a:srgbClr val="595959"/>
                  </a:solidFill>
                </a:defRPr>
              </a:pPr>
              <a:r>
                <a:t>Replace this </a:t>
              </a:r>
            </a:p>
            <a:p>
              <a:pPr>
                <a:defRPr sz="1400">
                  <a:solidFill>
                    <a:srgbClr val="595959"/>
                  </a:solidFill>
                </a:defRPr>
              </a:pPr>
              <a:r>
                <a:t>with your own text. 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9" name="Group 3"/>
          <p:cNvGrpSpPr/>
          <p:nvPr/>
        </p:nvGrpSpPr>
        <p:grpSpPr>
          <a:xfrm>
            <a:off x="365635" y="2412512"/>
            <a:ext cx="3774842" cy="2438400"/>
            <a:chOff x="0" y="0"/>
            <a:chExt cx="3774840" cy="2438398"/>
          </a:xfrm>
        </p:grpSpPr>
        <p:sp>
          <p:nvSpPr>
            <p:cNvPr id="333" name="Rectangle 4"/>
            <p:cNvSpPr/>
            <p:nvPr/>
          </p:nvSpPr>
          <p:spPr>
            <a:xfrm>
              <a:off x="1" y="39667"/>
              <a:ext cx="3774840" cy="2398733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grpSp>
          <p:nvGrpSpPr>
            <p:cNvPr id="337" name="Group 5"/>
            <p:cNvGrpSpPr/>
            <p:nvPr/>
          </p:nvGrpSpPr>
          <p:grpSpPr>
            <a:xfrm>
              <a:off x="-1" y="0"/>
              <a:ext cx="1295401" cy="1164584"/>
              <a:chOff x="0" y="0"/>
              <a:chExt cx="1295400" cy="1164582"/>
            </a:xfrm>
          </p:grpSpPr>
          <p:sp>
            <p:nvSpPr>
              <p:cNvPr id="334" name="Diagonal Stripe 7"/>
              <p:cNvSpPr/>
              <p:nvPr/>
            </p:nvSpPr>
            <p:spPr>
              <a:xfrm>
                <a:off x="0" y="39669"/>
                <a:ext cx="1295400" cy="112491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10800"/>
                    </a:moveTo>
                    <a:lnTo>
                      <a:pt x="10800" y="0"/>
                    </a:lnTo>
                    <a:lnTo>
                      <a:pt x="21600" y="0"/>
                    </a:lnTo>
                    <a:lnTo>
                      <a:pt x="0" y="21600"/>
                    </a:lnTo>
                    <a:close/>
                  </a:path>
                </a:pathLst>
              </a:custGeom>
              <a:gradFill flip="none" rotWithShape="1">
                <a:gsLst>
                  <a:gs pos="10000">
                    <a:srgbClr val="00B0F0"/>
                  </a:gs>
                  <a:gs pos="100000">
                    <a:srgbClr val="333F50"/>
                  </a:gs>
                </a:gsLst>
                <a:path path="circle">
                  <a:fillToRect l="-19636" t="62278" r="119636" b="37721"/>
                </a:path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/>
              </a:p>
            </p:txBody>
          </p:sp>
          <p:sp>
            <p:nvSpPr>
              <p:cNvPr id="335" name="Straight Connector 8"/>
              <p:cNvSpPr/>
              <p:nvPr/>
            </p:nvSpPr>
            <p:spPr>
              <a:xfrm flipV="1">
                <a:off x="-1" y="0"/>
                <a:ext cx="762002" cy="640471"/>
              </a:xfrm>
              <a:prstGeom prst="line">
                <a:avLst/>
              </a:prstGeom>
              <a:gradFill flip="none" rotWithShape="1">
                <a:gsLst>
                  <a:gs pos="10000">
                    <a:srgbClr val="00B0F0"/>
                  </a:gs>
                  <a:gs pos="100000">
                    <a:srgbClr val="333F50"/>
                  </a:gs>
                </a:gsLst>
                <a:path path="circle">
                  <a:fillToRect l="-19636" t="62278" r="119636" b="37721"/>
                </a:path>
              </a:gradFill>
              <a:ln w="3175" cap="flat">
                <a:solidFill>
                  <a:srgbClr val="FFFFFF"/>
                </a:solidFill>
                <a:prstDash val="sysDash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336" name="Straight Connector 9"/>
              <p:cNvSpPr/>
              <p:nvPr/>
            </p:nvSpPr>
            <p:spPr>
              <a:xfrm flipV="1">
                <a:off x="5782" y="39668"/>
                <a:ext cx="1213418" cy="1043349"/>
              </a:xfrm>
              <a:prstGeom prst="line">
                <a:avLst/>
              </a:prstGeom>
              <a:gradFill flip="none" rotWithShape="1">
                <a:gsLst>
                  <a:gs pos="10000">
                    <a:srgbClr val="00B0F0"/>
                  </a:gs>
                  <a:gs pos="100000">
                    <a:srgbClr val="333F50"/>
                  </a:gs>
                </a:gsLst>
                <a:path path="circle">
                  <a:fillToRect l="-19636" t="62278" r="119636" b="37721"/>
                </a:path>
              </a:gradFill>
              <a:ln w="3175" cap="flat">
                <a:solidFill>
                  <a:srgbClr val="FFFFFF"/>
                </a:solidFill>
                <a:prstDash val="sysDash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  <p:sp>
          <p:nvSpPr>
            <p:cNvPr id="338" name="Rectangle 6"/>
            <p:cNvSpPr txBox="1"/>
            <p:nvPr/>
          </p:nvSpPr>
          <p:spPr>
            <a:xfrm rot="19202036">
              <a:off x="179659" y="288580"/>
              <a:ext cx="599044" cy="3005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>
                <a:defRPr b="1" sz="1600">
                  <a:solidFill>
                    <a:srgbClr val="FFFFFF"/>
                  </a:solidFill>
                </a:defRPr>
              </a:lvl1pPr>
            </a:lstStyle>
            <a:p>
              <a:pPr/>
              <a:r>
                <a:t>Text 1</a:t>
              </a:r>
            </a:p>
          </p:txBody>
        </p:sp>
      </p:grpSp>
      <p:grpSp>
        <p:nvGrpSpPr>
          <p:cNvPr id="346" name="Group 17"/>
          <p:cNvGrpSpPr/>
          <p:nvPr/>
        </p:nvGrpSpPr>
        <p:grpSpPr>
          <a:xfrm>
            <a:off x="4248522" y="2412512"/>
            <a:ext cx="3774842" cy="2438400"/>
            <a:chOff x="0" y="0"/>
            <a:chExt cx="3774840" cy="2438398"/>
          </a:xfrm>
        </p:grpSpPr>
        <p:sp>
          <p:nvSpPr>
            <p:cNvPr id="340" name="Rectangle 18"/>
            <p:cNvSpPr/>
            <p:nvPr/>
          </p:nvSpPr>
          <p:spPr>
            <a:xfrm>
              <a:off x="1" y="39667"/>
              <a:ext cx="3774840" cy="2398733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grpSp>
          <p:nvGrpSpPr>
            <p:cNvPr id="344" name="Group 19"/>
            <p:cNvGrpSpPr/>
            <p:nvPr/>
          </p:nvGrpSpPr>
          <p:grpSpPr>
            <a:xfrm>
              <a:off x="-1" y="0"/>
              <a:ext cx="1295401" cy="1164584"/>
              <a:chOff x="0" y="0"/>
              <a:chExt cx="1295400" cy="1164582"/>
            </a:xfrm>
          </p:grpSpPr>
          <p:sp>
            <p:nvSpPr>
              <p:cNvPr id="341" name="Diagonal Stripe 21"/>
              <p:cNvSpPr/>
              <p:nvPr/>
            </p:nvSpPr>
            <p:spPr>
              <a:xfrm>
                <a:off x="0" y="39669"/>
                <a:ext cx="1295400" cy="112491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10800"/>
                    </a:moveTo>
                    <a:lnTo>
                      <a:pt x="10800" y="0"/>
                    </a:lnTo>
                    <a:lnTo>
                      <a:pt x="21600" y="0"/>
                    </a:lnTo>
                    <a:lnTo>
                      <a:pt x="0" y="21600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rgbClr val="079386"/>
                  </a:gs>
                  <a:gs pos="85000">
                    <a:srgbClr val="00B050"/>
                  </a:gs>
                </a:gsLst>
                <a:lin ang="27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/>
              </a:p>
            </p:txBody>
          </p:sp>
          <p:sp>
            <p:nvSpPr>
              <p:cNvPr id="342" name="Straight Connector 22"/>
              <p:cNvSpPr/>
              <p:nvPr/>
            </p:nvSpPr>
            <p:spPr>
              <a:xfrm flipV="1">
                <a:off x="-1" y="0"/>
                <a:ext cx="762002" cy="640471"/>
              </a:xfrm>
              <a:prstGeom prst="line">
                <a:avLst/>
              </a:prstGeom>
              <a:gradFill flip="none" rotWithShape="1">
                <a:gsLst>
                  <a:gs pos="10000">
                    <a:srgbClr val="00B0F0"/>
                  </a:gs>
                  <a:gs pos="100000">
                    <a:srgbClr val="333F50"/>
                  </a:gs>
                </a:gsLst>
                <a:path path="circle">
                  <a:fillToRect l="-19636" t="62278" r="119636" b="37721"/>
                </a:path>
              </a:gradFill>
              <a:ln w="3175" cap="flat">
                <a:solidFill>
                  <a:srgbClr val="FFFFFF"/>
                </a:solidFill>
                <a:prstDash val="sysDash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343" name="Straight Connector 23"/>
              <p:cNvSpPr/>
              <p:nvPr/>
            </p:nvSpPr>
            <p:spPr>
              <a:xfrm flipV="1">
                <a:off x="5782" y="39668"/>
                <a:ext cx="1213418" cy="1043349"/>
              </a:xfrm>
              <a:prstGeom prst="line">
                <a:avLst/>
              </a:prstGeom>
              <a:gradFill flip="none" rotWithShape="1">
                <a:gsLst>
                  <a:gs pos="10000">
                    <a:srgbClr val="00B0F0"/>
                  </a:gs>
                  <a:gs pos="100000">
                    <a:srgbClr val="333F50"/>
                  </a:gs>
                </a:gsLst>
                <a:path path="circle">
                  <a:fillToRect l="-19636" t="62278" r="119636" b="37721"/>
                </a:path>
              </a:gradFill>
              <a:ln w="3175" cap="flat">
                <a:solidFill>
                  <a:srgbClr val="FFFFFF"/>
                </a:solidFill>
                <a:prstDash val="sysDash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  <p:sp>
          <p:nvSpPr>
            <p:cNvPr id="345" name="Rectangle 20"/>
            <p:cNvSpPr txBox="1"/>
            <p:nvPr/>
          </p:nvSpPr>
          <p:spPr>
            <a:xfrm rot="19202036">
              <a:off x="179659" y="288580"/>
              <a:ext cx="599044" cy="3005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>
                <a:defRPr b="1" sz="1600">
                  <a:solidFill>
                    <a:srgbClr val="FFFFFF"/>
                  </a:solidFill>
                </a:defRPr>
              </a:lvl1pPr>
            </a:lstStyle>
            <a:p>
              <a:pPr/>
              <a:r>
                <a:t>Text 2</a:t>
              </a:r>
            </a:p>
          </p:txBody>
        </p:sp>
      </p:grpSp>
      <p:grpSp>
        <p:nvGrpSpPr>
          <p:cNvPr id="353" name="Group 24"/>
          <p:cNvGrpSpPr/>
          <p:nvPr/>
        </p:nvGrpSpPr>
        <p:grpSpPr>
          <a:xfrm>
            <a:off x="8131408" y="2412512"/>
            <a:ext cx="3774842" cy="2438400"/>
            <a:chOff x="0" y="0"/>
            <a:chExt cx="3774840" cy="2438398"/>
          </a:xfrm>
        </p:grpSpPr>
        <p:sp>
          <p:nvSpPr>
            <p:cNvPr id="347" name="Rectangle 25"/>
            <p:cNvSpPr/>
            <p:nvPr/>
          </p:nvSpPr>
          <p:spPr>
            <a:xfrm>
              <a:off x="1" y="39667"/>
              <a:ext cx="3774840" cy="2398733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grpSp>
          <p:nvGrpSpPr>
            <p:cNvPr id="351" name="Group 26"/>
            <p:cNvGrpSpPr/>
            <p:nvPr/>
          </p:nvGrpSpPr>
          <p:grpSpPr>
            <a:xfrm>
              <a:off x="-1" y="0"/>
              <a:ext cx="1295401" cy="1164584"/>
              <a:chOff x="0" y="0"/>
              <a:chExt cx="1295400" cy="1164582"/>
            </a:xfrm>
          </p:grpSpPr>
          <p:sp>
            <p:nvSpPr>
              <p:cNvPr id="348" name="Diagonal Stripe 28"/>
              <p:cNvSpPr/>
              <p:nvPr/>
            </p:nvSpPr>
            <p:spPr>
              <a:xfrm>
                <a:off x="0" y="39669"/>
                <a:ext cx="1295400" cy="112491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10800"/>
                    </a:moveTo>
                    <a:lnTo>
                      <a:pt x="10800" y="0"/>
                    </a:lnTo>
                    <a:lnTo>
                      <a:pt x="21600" y="0"/>
                    </a:lnTo>
                    <a:lnTo>
                      <a:pt x="0" y="21600"/>
                    </a:lnTo>
                    <a:close/>
                  </a:path>
                </a:pathLst>
              </a:custGeom>
              <a:gradFill flip="none" rotWithShape="1">
                <a:gsLst>
                  <a:gs pos="21000">
                    <a:srgbClr val="FF0066"/>
                  </a:gs>
                  <a:gs pos="77000">
                    <a:srgbClr val="CC3399"/>
                  </a:gs>
                </a:gsLst>
                <a:lin ang="27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/>
              </a:p>
            </p:txBody>
          </p:sp>
          <p:sp>
            <p:nvSpPr>
              <p:cNvPr id="349" name="Straight Connector 29"/>
              <p:cNvSpPr/>
              <p:nvPr/>
            </p:nvSpPr>
            <p:spPr>
              <a:xfrm flipV="1">
                <a:off x="-1" y="0"/>
                <a:ext cx="762002" cy="640471"/>
              </a:xfrm>
              <a:prstGeom prst="line">
                <a:avLst/>
              </a:prstGeom>
              <a:gradFill flip="none" rotWithShape="1">
                <a:gsLst>
                  <a:gs pos="10000">
                    <a:srgbClr val="00B0F0"/>
                  </a:gs>
                  <a:gs pos="100000">
                    <a:srgbClr val="333F50"/>
                  </a:gs>
                </a:gsLst>
                <a:path path="circle">
                  <a:fillToRect l="-19636" t="62278" r="119636" b="37721"/>
                </a:path>
              </a:gradFill>
              <a:ln w="3175" cap="flat">
                <a:solidFill>
                  <a:srgbClr val="FFFFFF"/>
                </a:solidFill>
                <a:prstDash val="sysDash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350" name="Straight Connector 30"/>
              <p:cNvSpPr/>
              <p:nvPr/>
            </p:nvSpPr>
            <p:spPr>
              <a:xfrm flipV="1">
                <a:off x="5782" y="39668"/>
                <a:ext cx="1213418" cy="1043349"/>
              </a:xfrm>
              <a:prstGeom prst="line">
                <a:avLst/>
              </a:prstGeom>
              <a:gradFill flip="none" rotWithShape="1">
                <a:gsLst>
                  <a:gs pos="10000">
                    <a:srgbClr val="00B0F0"/>
                  </a:gs>
                  <a:gs pos="100000">
                    <a:srgbClr val="333F50"/>
                  </a:gs>
                </a:gsLst>
                <a:path path="circle">
                  <a:fillToRect l="-19636" t="62278" r="119636" b="37721"/>
                </a:path>
              </a:gradFill>
              <a:ln w="3175" cap="flat">
                <a:solidFill>
                  <a:srgbClr val="FFFFFF"/>
                </a:solidFill>
                <a:prstDash val="sysDash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  <p:sp>
          <p:nvSpPr>
            <p:cNvPr id="352" name="Rectangle 27"/>
            <p:cNvSpPr txBox="1"/>
            <p:nvPr/>
          </p:nvSpPr>
          <p:spPr>
            <a:xfrm rot="19202036">
              <a:off x="179659" y="288580"/>
              <a:ext cx="599044" cy="3005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>
                <a:defRPr b="1" sz="1600">
                  <a:solidFill>
                    <a:srgbClr val="FFFFFF"/>
                  </a:solidFill>
                </a:defRPr>
              </a:lvl1pPr>
            </a:lstStyle>
            <a:p>
              <a:pPr/>
              <a:r>
                <a:t>Text 3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2" name="Group 3"/>
          <p:cNvGrpSpPr/>
          <p:nvPr/>
        </p:nvGrpSpPr>
        <p:grpSpPr>
          <a:xfrm>
            <a:off x="2372573" y="1984855"/>
            <a:ext cx="3810001" cy="3562310"/>
            <a:chOff x="0" y="0"/>
            <a:chExt cx="3810000" cy="3562308"/>
          </a:xfrm>
        </p:grpSpPr>
        <p:grpSp>
          <p:nvGrpSpPr>
            <p:cNvPr id="360" name="Group 4"/>
            <p:cNvGrpSpPr/>
            <p:nvPr/>
          </p:nvGrpSpPr>
          <p:grpSpPr>
            <a:xfrm>
              <a:off x="18701" y="361881"/>
              <a:ext cx="3791299" cy="3200428"/>
              <a:chOff x="0" y="0"/>
              <a:chExt cx="3791297" cy="3200427"/>
            </a:xfrm>
          </p:grpSpPr>
          <p:grpSp>
            <p:nvGrpSpPr>
              <p:cNvPr id="358" name="Group 6"/>
              <p:cNvGrpSpPr/>
              <p:nvPr/>
            </p:nvGrpSpPr>
            <p:grpSpPr>
              <a:xfrm>
                <a:off x="0" y="-1"/>
                <a:ext cx="3515559" cy="3200428"/>
                <a:chOff x="0" y="0"/>
                <a:chExt cx="3515557" cy="3200427"/>
              </a:xfrm>
            </p:grpSpPr>
            <p:sp>
              <p:nvSpPr>
                <p:cNvPr id="355" name="Rectangle 8"/>
                <p:cNvSpPr/>
                <p:nvPr/>
              </p:nvSpPr>
              <p:spPr>
                <a:xfrm>
                  <a:off x="284736" y="-1"/>
                  <a:ext cx="3230822" cy="3200429"/>
                </a:xfrm>
                <a:prstGeom prst="rect">
                  <a:avLst/>
                </a:prstGeom>
                <a:solidFill>
                  <a:srgbClr val="D9D9D9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56" name="Right Triangle 9"/>
                <p:cNvSpPr/>
                <p:nvPr/>
              </p:nvSpPr>
              <p:spPr>
                <a:xfrm flipH="1" rot="16200000">
                  <a:off x="-6998" y="17337"/>
                  <a:ext cx="298731" cy="28473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0" y="21600"/>
                      </a:moveTo>
                      <a:lnTo>
                        <a:pt x="21600" y="2160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57" name="Right Triangle 10"/>
                <p:cNvSpPr/>
                <p:nvPr/>
              </p:nvSpPr>
              <p:spPr>
                <a:xfrm flipH="1" rot="5400000">
                  <a:off x="1778565" y="1463434"/>
                  <a:ext cx="247221" cy="322676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0" y="21600"/>
                      </a:moveTo>
                      <a:lnTo>
                        <a:pt x="21600" y="2160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FBFBF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</p:grpSp>
          <p:sp>
            <p:nvSpPr>
              <p:cNvPr id="359" name="Right Triangle 7"/>
              <p:cNvSpPr/>
              <p:nvPr/>
            </p:nvSpPr>
            <p:spPr>
              <a:xfrm rot="5400000">
                <a:off x="3504063" y="11495"/>
                <a:ext cx="298731" cy="27574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21600"/>
                    </a:moveTo>
                    <a:lnTo>
                      <a:pt x="21600" y="216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6262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</p:grpSp>
        <p:sp>
          <p:nvSpPr>
            <p:cNvPr id="361" name="Rectangle 5"/>
            <p:cNvSpPr/>
            <p:nvPr/>
          </p:nvSpPr>
          <p:spPr>
            <a:xfrm>
              <a:off x="0" y="-1"/>
              <a:ext cx="3810000" cy="380974"/>
            </a:xfrm>
            <a:prstGeom prst="rect">
              <a:avLst/>
            </a:prstGeom>
            <a:solidFill>
              <a:srgbClr val="595959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370" name="Group 11"/>
          <p:cNvGrpSpPr/>
          <p:nvPr/>
        </p:nvGrpSpPr>
        <p:grpSpPr>
          <a:xfrm>
            <a:off x="6317342" y="1984854"/>
            <a:ext cx="3810002" cy="3562312"/>
            <a:chOff x="0" y="0"/>
            <a:chExt cx="3810000" cy="3562309"/>
          </a:xfrm>
        </p:grpSpPr>
        <p:grpSp>
          <p:nvGrpSpPr>
            <p:cNvPr id="368" name="Group 12"/>
            <p:cNvGrpSpPr/>
            <p:nvPr/>
          </p:nvGrpSpPr>
          <p:grpSpPr>
            <a:xfrm>
              <a:off x="0" y="361882"/>
              <a:ext cx="3810002" cy="3200428"/>
              <a:chOff x="0" y="0"/>
              <a:chExt cx="3810000" cy="3200427"/>
            </a:xfrm>
          </p:grpSpPr>
          <p:grpSp>
            <p:nvGrpSpPr>
              <p:cNvPr id="366" name="Group 14"/>
              <p:cNvGrpSpPr/>
              <p:nvPr/>
            </p:nvGrpSpPr>
            <p:grpSpPr>
              <a:xfrm>
                <a:off x="0" y="-1"/>
                <a:ext cx="3551889" cy="3200428"/>
                <a:chOff x="0" y="0"/>
                <a:chExt cx="3551888" cy="3200427"/>
              </a:xfrm>
            </p:grpSpPr>
            <p:sp>
              <p:nvSpPr>
                <p:cNvPr id="363" name="Rectangle 16"/>
                <p:cNvSpPr/>
                <p:nvPr/>
              </p:nvSpPr>
              <p:spPr>
                <a:xfrm>
                  <a:off x="284736" y="-1"/>
                  <a:ext cx="3250889" cy="3200429"/>
                </a:xfrm>
                <a:prstGeom prst="rect">
                  <a:avLst/>
                </a:prstGeom>
                <a:solidFill>
                  <a:srgbClr val="D9D9D9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64" name="Right Triangle 17"/>
                <p:cNvSpPr/>
                <p:nvPr/>
              </p:nvSpPr>
              <p:spPr>
                <a:xfrm flipH="1" rot="16200000">
                  <a:off x="-6997" y="17337"/>
                  <a:ext cx="298731" cy="284736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0" y="21600"/>
                      </a:moveTo>
                      <a:lnTo>
                        <a:pt x="21600" y="2160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65" name="Right Triangle 18"/>
                <p:cNvSpPr/>
                <p:nvPr/>
              </p:nvSpPr>
              <p:spPr>
                <a:xfrm flipH="1" rot="5400000">
                  <a:off x="1794702" y="1443239"/>
                  <a:ext cx="247221" cy="3267154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0" y="21600"/>
                      </a:moveTo>
                      <a:lnTo>
                        <a:pt x="21600" y="2160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FBFBF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</p:grpSp>
          <p:sp>
            <p:nvSpPr>
              <p:cNvPr id="367" name="Right Triangle 15"/>
              <p:cNvSpPr/>
              <p:nvPr/>
            </p:nvSpPr>
            <p:spPr>
              <a:xfrm rot="5400000">
                <a:off x="3522766" y="21835"/>
                <a:ext cx="298731" cy="27574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21600"/>
                    </a:moveTo>
                    <a:lnTo>
                      <a:pt x="21600" y="216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6262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</p:grpSp>
        <p:sp>
          <p:nvSpPr>
            <p:cNvPr id="369" name="Rectangle 13"/>
            <p:cNvSpPr/>
            <p:nvPr/>
          </p:nvSpPr>
          <p:spPr>
            <a:xfrm>
              <a:off x="1" y="0"/>
              <a:ext cx="3810001" cy="380974"/>
            </a:xfrm>
            <a:prstGeom prst="rect">
              <a:avLst/>
            </a:prstGeom>
            <a:solidFill>
              <a:srgbClr val="595959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9" name="Group 3"/>
          <p:cNvGrpSpPr/>
          <p:nvPr/>
        </p:nvGrpSpPr>
        <p:grpSpPr>
          <a:xfrm>
            <a:off x="990598" y="1984854"/>
            <a:ext cx="5053455" cy="3958746"/>
            <a:chOff x="0" y="0"/>
            <a:chExt cx="5053453" cy="3958744"/>
          </a:xfrm>
        </p:grpSpPr>
        <p:grpSp>
          <p:nvGrpSpPr>
            <p:cNvPr id="377" name="Group 4"/>
            <p:cNvGrpSpPr/>
            <p:nvPr/>
          </p:nvGrpSpPr>
          <p:grpSpPr>
            <a:xfrm>
              <a:off x="24806" y="402154"/>
              <a:ext cx="5028648" cy="3556591"/>
              <a:chOff x="0" y="0"/>
              <a:chExt cx="5028647" cy="3556589"/>
            </a:xfrm>
          </p:grpSpPr>
          <p:grpSp>
            <p:nvGrpSpPr>
              <p:cNvPr id="375" name="Group 6"/>
              <p:cNvGrpSpPr/>
              <p:nvPr/>
            </p:nvGrpSpPr>
            <p:grpSpPr>
              <a:xfrm>
                <a:off x="0" y="0"/>
                <a:ext cx="4662916" cy="3556590"/>
                <a:chOff x="1" y="0"/>
                <a:chExt cx="4662915" cy="3556589"/>
              </a:xfrm>
            </p:grpSpPr>
            <p:sp>
              <p:nvSpPr>
                <p:cNvPr id="372" name="Rectangle 8"/>
                <p:cNvSpPr/>
                <p:nvPr/>
              </p:nvSpPr>
              <p:spPr>
                <a:xfrm>
                  <a:off x="377665" y="0"/>
                  <a:ext cx="4285251" cy="3556590"/>
                </a:xfrm>
                <a:prstGeom prst="rect">
                  <a:avLst/>
                </a:prstGeom>
                <a:solidFill>
                  <a:srgbClr val="F2F2F2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73" name="Right Triangle 9"/>
                <p:cNvSpPr/>
                <p:nvPr/>
              </p:nvSpPr>
              <p:spPr>
                <a:xfrm flipH="1" rot="16200000">
                  <a:off x="22845" y="-11354"/>
                  <a:ext cx="331975" cy="377663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0" y="21600"/>
                      </a:moveTo>
                      <a:lnTo>
                        <a:pt x="21600" y="2160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4C3C9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74" name="Right Triangle 10"/>
                <p:cNvSpPr/>
                <p:nvPr/>
              </p:nvSpPr>
              <p:spPr>
                <a:xfrm flipH="1" rot="5400000">
                  <a:off x="2385614" y="1279287"/>
                  <a:ext cx="274734" cy="4279871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0" y="21600"/>
                      </a:moveTo>
                      <a:lnTo>
                        <a:pt x="21600" y="2160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D9D9D9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</p:grpSp>
          <p:sp>
            <p:nvSpPr>
              <p:cNvPr id="376" name="Right Triangle 7"/>
              <p:cNvSpPr/>
              <p:nvPr/>
            </p:nvSpPr>
            <p:spPr>
              <a:xfrm rot="5400000">
                <a:off x="4679794" y="-16879"/>
                <a:ext cx="331975" cy="36573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21600"/>
                    </a:moveTo>
                    <a:lnTo>
                      <a:pt x="21600" y="216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82B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</p:grpSp>
        <p:sp>
          <p:nvSpPr>
            <p:cNvPr id="378" name="Rectangle 5"/>
            <p:cNvSpPr/>
            <p:nvPr/>
          </p:nvSpPr>
          <p:spPr>
            <a:xfrm>
              <a:off x="-1" y="-1"/>
              <a:ext cx="5053455" cy="423370"/>
            </a:xfrm>
            <a:prstGeom prst="rect">
              <a:avLst/>
            </a:prstGeom>
            <a:gradFill flip="none" rotWithShape="1">
              <a:gsLst>
                <a:gs pos="0">
                  <a:srgbClr val="5B48AF"/>
                </a:gs>
                <a:gs pos="61000">
                  <a:srgbClr val="0097CC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387" name="Group 11"/>
          <p:cNvGrpSpPr/>
          <p:nvPr/>
        </p:nvGrpSpPr>
        <p:grpSpPr>
          <a:xfrm>
            <a:off x="6248401" y="1984855"/>
            <a:ext cx="5086350" cy="3958744"/>
            <a:chOff x="1" y="0"/>
            <a:chExt cx="5086349" cy="3958743"/>
          </a:xfrm>
        </p:grpSpPr>
        <p:grpSp>
          <p:nvGrpSpPr>
            <p:cNvPr id="385" name="Group 12"/>
            <p:cNvGrpSpPr/>
            <p:nvPr/>
          </p:nvGrpSpPr>
          <p:grpSpPr>
            <a:xfrm>
              <a:off x="1" y="402155"/>
              <a:ext cx="5086350" cy="3556589"/>
              <a:chOff x="1" y="0"/>
              <a:chExt cx="5086349" cy="3556587"/>
            </a:xfrm>
          </p:grpSpPr>
          <p:grpSp>
            <p:nvGrpSpPr>
              <p:cNvPr id="383" name="Group 14"/>
              <p:cNvGrpSpPr/>
              <p:nvPr/>
            </p:nvGrpSpPr>
            <p:grpSpPr>
              <a:xfrm>
                <a:off x="1" y="0"/>
                <a:ext cx="4741770" cy="3556588"/>
                <a:chOff x="1" y="0"/>
                <a:chExt cx="4741769" cy="3556587"/>
              </a:xfrm>
            </p:grpSpPr>
            <p:sp>
              <p:nvSpPr>
                <p:cNvPr id="380" name="Rectangle 16"/>
                <p:cNvSpPr/>
                <p:nvPr/>
              </p:nvSpPr>
              <p:spPr>
                <a:xfrm>
                  <a:off x="380123" y="0"/>
                  <a:ext cx="4339935" cy="3556588"/>
                </a:xfrm>
                <a:prstGeom prst="rect">
                  <a:avLst/>
                </a:prstGeom>
                <a:solidFill>
                  <a:srgbClr val="F2F2F2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81" name="Right Triangle 17"/>
                <p:cNvSpPr/>
                <p:nvPr/>
              </p:nvSpPr>
              <p:spPr>
                <a:xfrm flipH="1" rot="16200000">
                  <a:off x="24074" y="-12583"/>
                  <a:ext cx="331975" cy="38012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0" y="21600"/>
                      </a:moveTo>
                      <a:lnTo>
                        <a:pt x="21600" y="2160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79386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82" name="Right Triangle 18"/>
                <p:cNvSpPr/>
                <p:nvPr/>
              </p:nvSpPr>
              <p:spPr>
                <a:xfrm flipH="1" rot="5400000">
                  <a:off x="2423579" y="1238396"/>
                  <a:ext cx="274734" cy="4361649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0" y="21600"/>
                      </a:moveTo>
                      <a:lnTo>
                        <a:pt x="21600" y="2160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D9D9D9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</p:grpSp>
          <p:sp>
            <p:nvSpPr>
              <p:cNvPr id="384" name="Right Triangle 15"/>
              <p:cNvSpPr/>
              <p:nvPr/>
            </p:nvSpPr>
            <p:spPr>
              <a:xfrm rot="5400000">
                <a:off x="4736307" y="-6578"/>
                <a:ext cx="331975" cy="36811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21600"/>
                    </a:moveTo>
                    <a:lnTo>
                      <a:pt x="21600" y="216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BC5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</p:grpSp>
        <p:sp>
          <p:nvSpPr>
            <p:cNvPr id="386" name="Rectangle 13"/>
            <p:cNvSpPr/>
            <p:nvPr/>
          </p:nvSpPr>
          <p:spPr>
            <a:xfrm>
              <a:off x="1" y="0"/>
              <a:ext cx="5086349" cy="423370"/>
            </a:xfrm>
            <a:prstGeom prst="rect">
              <a:avLst/>
            </a:prstGeom>
            <a:gradFill flip="none" rotWithShape="1">
              <a:gsLst>
                <a:gs pos="18000">
                  <a:srgbClr val="09B7A6"/>
                </a:gs>
                <a:gs pos="92000">
                  <a:srgbClr val="00E167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7" name="Group 3"/>
          <p:cNvGrpSpPr/>
          <p:nvPr/>
        </p:nvGrpSpPr>
        <p:grpSpPr>
          <a:xfrm>
            <a:off x="4466967" y="1313700"/>
            <a:ext cx="4029333" cy="4452101"/>
            <a:chOff x="0" y="0"/>
            <a:chExt cx="4029331" cy="4452099"/>
          </a:xfrm>
        </p:grpSpPr>
        <p:sp>
          <p:nvSpPr>
            <p:cNvPr id="389" name="Rounded Rectangle 4"/>
            <p:cNvSpPr/>
            <p:nvPr/>
          </p:nvSpPr>
          <p:spPr>
            <a:xfrm>
              <a:off x="1617154" y="2102255"/>
              <a:ext cx="722751" cy="1300407"/>
            </a:xfrm>
            <a:prstGeom prst="roundRect">
              <a:avLst>
                <a:gd name="adj" fmla="val 16667"/>
              </a:avLst>
            </a:prstGeom>
            <a:solidFill>
              <a:srgbClr val="FFD454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90" name="Trapezoid 5"/>
            <p:cNvSpPr/>
            <p:nvPr/>
          </p:nvSpPr>
          <p:spPr>
            <a:xfrm>
              <a:off x="932797" y="3233008"/>
              <a:ext cx="2047580" cy="3090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453" y="13013"/>
                    <a:pt x="2906" y="6605"/>
                    <a:pt x="7599" y="0"/>
                  </a:cubicBezTo>
                  <a:lnTo>
                    <a:pt x="14001" y="0"/>
                  </a:lnTo>
                  <a:cubicBezTo>
                    <a:pt x="19003" y="7002"/>
                    <a:pt x="20456" y="13806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F6BD33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91" name="Rounded Rectangle 6"/>
            <p:cNvSpPr/>
            <p:nvPr/>
          </p:nvSpPr>
          <p:spPr>
            <a:xfrm>
              <a:off x="797282" y="3520630"/>
              <a:ext cx="2328613" cy="781434"/>
            </a:xfrm>
            <a:prstGeom prst="roundRect">
              <a:avLst>
                <a:gd name="adj" fmla="val 9481"/>
              </a:avLst>
            </a:prstGeom>
            <a:solidFill>
              <a:srgbClr val="A1683D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92" name="Rounded Rectangle 7"/>
            <p:cNvSpPr/>
            <p:nvPr/>
          </p:nvSpPr>
          <p:spPr>
            <a:xfrm>
              <a:off x="637568" y="4180844"/>
              <a:ext cx="2669014" cy="271256"/>
            </a:xfrm>
            <a:prstGeom prst="roundRect">
              <a:avLst>
                <a:gd name="adj" fmla="val 9481"/>
              </a:avLst>
            </a:prstGeom>
            <a:solidFill>
              <a:srgbClr val="70452D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93" name="Flowchart: Delay 8"/>
            <p:cNvSpPr/>
            <p:nvPr/>
          </p:nvSpPr>
          <p:spPr>
            <a:xfrm rot="5400000">
              <a:off x="1329899" y="-691065"/>
              <a:ext cx="1369533" cy="40293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10800" y="0"/>
                  </a:ln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76200" cap="flat">
              <a:solidFill>
                <a:srgbClr val="FFD454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94" name="Trapezoid 5"/>
            <p:cNvSpPr/>
            <p:nvPr/>
          </p:nvSpPr>
          <p:spPr>
            <a:xfrm flipH="1" rot="10800000">
              <a:off x="305876" y="578222"/>
              <a:ext cx="3337559" cy="16840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453" y="13013"/>
                    <a:pt x="3648" y="6605"/>
                    <a:pt x="8341" y="0"/>
                  </a:cubicBezTo>
                  <a:lnTo>
                    <a:pt x="13394" y="0"/>
                  </a:lnTo>
                  <a:cubicBezTo>
                    <a:pt x="18395" y="7002"/>
                    <a:pt x="20456" y="13806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FFD454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95" name="Isosceles Triangle 10"/>
            <p:cNvSpPr/>
            <p:nvPr/>
          </p:nvSpPr>
          <p:spPr>
            <a:xfrm flipH="1" rot="10800000">
              <a:off x="626598" y="626382"/>
              <a:ext cx="972489" cy="13213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664" y="8129"/>
                    <a:pt x="13327" y="3890"/>
                    <a:pt x="21600" y="0"/>
                  </a:cubicBezTo>
                  <a:cubicBezTo>
                    <a:pt x="13336" y="7026"/>
                    <a:pt x="9094" y="12310"/>
                    <a:pt x="12093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FFE393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96" name="Rounded Rectangle 11"/>
            <p:cNvSpPr/>
            <p:nvPr/>
          </p:nvSpPr>
          <p:spPr>
            <a:xfrm>
              <a:off x="144548" y="0"/>
              <a:ext cx="3740234" cy="623139"/>
            </a:xfrm>
            <a:prstGeom prst="roundRect">
              <a:avLst>
                <a:gd name="adj" fmla="val 16667"/>
              </a:avLst>
            </a:prstGeom>
            <a:solidFill>
              <a:srgbClr val="F6BD33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6" name="Group 3"/>
          <p:cNvGrpSpPr/>
          <p:nvPr/>
        </p:nvGrpSpPr>
        <p:grpSpPr>
          <a:xfrm>
            <a:off x="4950516" y="2176490"/>
            <a:ext cx="2249825" cy="2904890"/>
            <a:chOff x="0" y="0"/>
            <a:chExt cx="2249824" cy="2904889"/>
          </a:xfrm>
        </p:grpSpPr>
        <p:grpSp>
          <p:nvGrpSpPr>
            <p:cNvPr id="404" name="Group 4"/>
            <p:cNvGrpSpPr/>
            <p:nvPr/>
          </p:nvGrpSpPr>
          <p:grpSpPr>
            <a:xfrm>
              <a:off x="0" y="0"/>
              <a:ext cx="2249825" cy="2904890"/>
              <a:chOff x="0" y="0"/>
              <a:chExt cx="2249824" cy="2904889"/>
            </a:xfrm>
          </p:grpSpPr>
          <p:sp>
            <p:nvSpPr>
              <p:cNvPr id="399" name="Oval 6"/>
              <p:cNvSpPr/>
              <p:nvPr/>
            </p:nvSpPr>
            <p:spPr>
              <a:xfrm>
                <a:off x="-1" y="-1"/>
                <a:ext cx="2249826" cy="2072852"/>
              </a:xfrm>
              <a:prstGeom prst="ellipse">
                <a:avLst/>
              </a:prstGeom>
              <a:solidFill>
                <a:srgbClr val="EFCE4A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400" name="Rectangle 7"/>
              <p:cNvSpPr/>
              <p:nvPr/>
            </p:nvSpPr>
            <p:spPr>
              <a:xfrm>
                <a:off x="842159" y="2045664"/>
                <a:ext cx="565503" cy="383910"/>
              </a:xfrm>
              <a:prstGeom prst="rect">
                <a:avLst/>
              </a:prstGeom>
              <a:solidFill>
                <a:srgbClr val="EFCE4A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401" name="Rectangle 8"/>
              <p:cNvSpPr/>
              <p:nvPr/>
            </p:nvSpPr>
            <p:spPr>
              <a:xfrm>
                <a:off x="842159" y="2393010"/>
                <a:ext cx="565503" cy="383910"/>
              </a:xfrm>
              <a:prstGeom prst="rect">
                <a:avLst/>
              </a:prstGeom>
              <a:solidFill>
                <a:srgbClr val="444C6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402" name="Rectangle 9"/>
              <p:cNvSpPr/>
              <p:nvPr/>
            </p:nvSpPr>
            <p:spPr>
              <a:xfrm>
                <a:off x="985444" y="2665377"/>
                <a:ext cx="278929" cy="239513"/>
              </a:xfrm>
              <a:prstGeom prst="rect">
                <a:avLst/>
              </a:prstGeom>
              <a:solidFill>
                <a:srgbClr val="444C6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403" name="Block Arc 10"/>
              <p:cNvSpPr/>
              <p:nvPr/>
            </p:nvSpPr>
            <p:spPr>
              <a:xfrm rot="19966600">
                <a:off x="121575" y="377191"/>
                <a:ext cx="1155883" cy="57433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0075" fill="norm" stroke="1" extrusionOk="0">
                    <a:moveTo>
                      <a:pt x="0" y="19354"/>
                    </a:moveTo>
                    <a:lnTo>
                      <a:pt x="0" y="19354"/>
                    </a:lnTo>
                    <a:cubicBezTo>
                      <a:pt x="1151" y="7038"/>
                      <a:pt x="8636" y="-1525"/>
                      <a:pt x="16720" y="228"/>
                    </a:cubicBezTo>
                    <a:cubicBezTo>
                      <a:pt x="18427" y="598"/>
                      <a:pt x="20079" y="1421"/>
                      <a:pt x="21600" y="2658"/>
                    </a:cubicBezTo>
                    <a:lnTo>
                      <a:pt x="19740" y="7965"/>
                    </a:lnTo>
                    <a:lnTo>
                      <a:pt x="19740" y="7965"/>
                    </a:lnTo>
                    <a:cubicBezTo>
                      <a:pt x="14085" y="3956"/>
                      <a:pt x="7216" y="7226"/>
                      <a:pt x="4397" y="15269"/>
                    </a:cubicBezTo>
                    <a:cubicBezTo>
                      <a:pt x="3867" y="16782"/>
                      <a:pt x="3505" y="18404"/>
                      <a:pt x="3326" y="20075"/>
                    </a:cubicBezTo>
                    <a:close/>
                  </a:path>
                </a:pathLst>
              </a:custGeom>
              <a:solidFill>
                <a:srgbClr val="F4DE8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/>
              </a:p>
            </p:txBody>
          </p:sp>
        </p:grpSp>
        <p:sp>
          <p:nvSpPr>
            <p:cNvPr id="405" name="Rectangle 5"/>
            <p:cNvSpPr/>
            <p:nvPr/>
          </p:nvSpPr>
          <p:spPr>
            <a:xfrm>
              <a:off x="880556" y="2448284"/>
              <a:ext cx="142861" cy="239513"/>
            </a:xfrm>
            <a:prstGeom prst="rect">
              <a:avLst/>
            </a:prstGeom>
            <a:solidFill>
              <a:srgbClr val="5A647E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sp>
        <p:nvSpPr>
          <p:cNvPr id="407" name="Straight Connector 11"/>
          <p:cNvSpPr/>
          <p:nvPr/>
        </p:nvSpPr>
        <p:spPr>
          <a:xfrm flipH="1" flipV="1">
            <a:off x="4486689" y="1834598"/>
            <a:ext cx="305085" cy="295140"/>
          </a:xfrm>
          <a:prstGeom prst="line">
            <a:avLst/>
          </a:prstGeom>
          <a:ln w="76200">
            <a:solidFill>
              <a:srgbClr val="F1D460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408" name="Straight Connector 12"/>
          <p:cNvSpPr/>
          <p:nvPr/>
        </p:nvSpPr>
        <p:spPr>
          <a:xfrm flipH="1" flipV="1">
            <a:off x="4069641" y="2777296"/>
            <a:ext cx="481249" cy="147572"/>
          </a:xfrm>
          <a:prstGeom prst="line">
            <a:avLst/>
          </a:prstGeom>
          <a:ln w="76200">
            <a:solidFill>
              <a:srgbClr val="F1D460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409" name="Straight Connector 13"/>
          <p:cNvSpPr/>
          <p:nvPr/>
        </p:nvSpPr>
        <p:spPr>
          <a:xfrm flipH="1">
            <a:off x="7481476" y="2858835"/>
            <a:ext cx="507706" cy="66034"/>
          </a:xfrm>
          <a:prstGeom prst="line">
            <a:avLst/>
          </a:prstGeom>
          <a:ln w="76200">
            <a:solidFill>
              <a:srgbClr val="F1D460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410" name="Straight Connector 14"/>
          <p:cNvSpPr/>
          <p:nvPr/>
        </p:nvSpPr>
        <p:spPr>
          <a:xfrm flipH="1">
            <a:off x="7167909" y="1856329"/>
            <a:ext cx="344437" cy="261951"/>
          </a:xfrm>
          <a:prstGeom prst="line">
            <a:avLst/>
          </a:prstGeom>
          <a:ln w="76200">
            <a:solidFill>
              <a:srgbClr val="F1D460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411" name="Straight Connector 15"/>
          <p:cNvSpPr/>
          <p:nvPr/>
        </p:nvSpPr>
        <p:spPr>
          <a:xfrm>
            <a:off x="6041581" y="1269423"/>
            <a:ext cx="1" cy="551047"/>
          </a:xfrm>
          <a:prstGeom prst="line">
            <a:avLst/>
          </a:prstGeom>
          <a:ln w="76200">
            <a:solidFill>
              <a:srgbClr val="F1D460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412" name="Straight Connector 16"/>
          <p:cNvSpPr/>
          <p:nvPr/>
        </p:nvSpPr>
        <p:spPr>
          <a:xfrm flipH="1">
            <a:off x="4140258" y="3719999"/>
            <a:ext cx="440439" cy="279637"/>
          </a:xfrm>
          <a:prstGeom prst="line">
            <a:avLst/>
          </a:prstGeom>
          <a:ln w="76200">
            <a:solidFill>
              <a:srgbClr val="F1D460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413" name="Straight Connector 17"/>
          <p:cNvSpPr/>
          <p:nvPr/>
        </p:nvSpPr>
        <p:spPr>
          <a:xfrm>
            <a:off x="7534467" y="3719999"/>
            <a:ext cx="401725" cy="279637"/>
          </a:xfrm>
          <a:prstGeom prst="line">
            <a:avLst/>
          </a:prstGeom>
          <a:ln w="76200">
            <a:solidFill>
              <a:srgbClr val="F1D460"/>
            </a:solidFill>
            <a:miter/>
          </a:ln>
        </p:spPr>
        <p:txBody>
          <a:bodyPr lIns="45719" rIns="45719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66006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Straight Connector 20"/>
          <p:cNvSpPr/>
          <p:nvPr/>
        </p:nvSpPr>
        <p:spPr>
          <a:xfrm>
            <a:off x="2631800" y="1276349"/>
            <a:ext cx="6675194" cy="4533902"/>
          </a:xfrm>
          <a:prstGeom prst="line">
            <a:avLst/>
          </a:prstGeom>
          <a:ln w="28575">
            <a:solidFill>
              <a:srgbClr val="FFFFFF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416" name="Straight Connector 25"/>
          <p:cNvSpPr/>
          <p:nvPr/>
        </p:nvSpPr>
        <p:spPr>
          <a:xfrm flipV="1">
            <a:off x="2838449" y="1253771"/>
            <a:ext cx="6171990" cy="4423130"/>
          </a:xfrm>
          <a:prstGeom prst="line">
            <a:avLst/>
          </a:prstGeom>
          <a:ln w="28575">
            <a:solidFill>
              <a:srgbClr val="FFFFFF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417" name="Straight Connector 30"/>
          <p:cNvSpPr/>
          <p:nvPr/>
        </p:nvSpPr>
        <p:spPr>
          <a:xfrm flipV="1">
            <a:off x="1982889" y="2438401"/>
            <a:ext cx="8037411" cy="2218403"/>
          </a:xfrm>
          <a:prstGeom prst="line">
            <a:avLst/>
          </a:prstGeom>
          <a:ln w="28575">
            <a:solidFill>
              <a:srgbClr val="FFFFFF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418" name="Straight Connector 33"/>
          <p:cNvSpPr/>
          <p:nvPr/>
        </p:nvSpPr>
        <p:spPr>
          <a:xfrm>
            <a:off x="1974209" y="2811426"/>
            <a:ext cx="8046091" cy="1619112"/>
          </a:xfrm>
          <a:prstGeom prst="line">
            <a:avLst/>
          </a:prstGeom>
          <a:ln w="28575">
            <a:solidFill>
              <a:srgbClr val="FFFFFF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419" name="Straight Connector 35"/>
          <p:cNvSpPr/>
          <p:nvPr/>
        </p:nvSpPr>
        <p:spPr>
          <a:xfrm>
            <a:off x="4648200" y="742949"/>
            <a:ext cx="2381250" cy="5500502"/>
          </a:xfrm>
          <a:prstGeom prst="line">
            <a:avLst/>
          </a:prstGeom>
          <a:ln w="28575">
            <a:solidFill>
              <a:srgbClr val="FFFFFF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420" name="Straight Connector 37"/>
          <p:cNvSpPr/>
          <p:nvPr/>
        </p:nvSpPr>
        <p:spPr>
          <a:xfrm flipH="1">
            <a:off x="4648199" y="742950"/>
            <a:ext cx="2381252" cy="5500500"/>
          </a:xfrm>
          <a:prstGeom prst="line">
            <a:avLst/>
          </a:prstGeom>
          <a:ln w="28575">
            <a:solidFill>
              <a:srgbClr val="FFFFFF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421" name="Oval 43"/>
          <p:cNvSpPr/>
          <p:nvPr/>
        </p:nvSpPr>
        <p:spPr>
          <a:xfrm>
            <a:off x="2631800" y="1253770"/>
            <a:ext cx="7102751" cy="4445710"/>
          </a:xfrm>
          <a:prstGeom prst="ellipse">
            <a:avLst/>
          </a:prstGeom>
          <a:solidFill>
            <a:srgbClr val="660066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grpSp>
        <p:nvGrpSpPr>
          <p:cNvPr id="430" name="Group 55"/>
          <p:cNvGrpSpPr/>
          <p:nvPr/>
        </p:nvGrpSpPr>
        <p:grpSpPr>
          <a:xfrm>
            <a:off x="3168593" y="1770329"/>
            <a:ext cx="5716667" cy="3829698"/>
            <a:chOff x="0" y="0"/>
            <a:chExt cx="5716666" cy="3829696"/>
          </a:xfrm>
        </p:grpSpPr>
        <p:grpSp>
          <p:nvGrpSpPr>
            <p:cNvPr id="428" name="Group 56"/>
            <p:cNvGrpSpPr/>
            <p:nvPr/>
          </p:nvGrpSpPr>
          <p:grpSpPr>
            <a:xfrm>
              <a:off x="145434" y="797712"/>
              <a:ext cx="5571232" cy="2965728"/>
              <a:chOff x="0" y="0"/>
              <a:chExt cx="5571231" cy="2965726"/>
            </a:xfrm>
          </p:grpSpPr>
          <p:sp>
            <p:nvSpPr>
              <p:cNvPr id="422" name="Rectangle 7"/>
              <p:cNvSpPr/>
              <p:nvPr/>
            </p:nvSpPr>
            <p:spPr>
              <a:xfrm rot="578002">
                <a:off x="769084" y="720006"/>
                <a:ext cx="711576" cy="55984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0"/>
                    </a:moveTo>
                    <a:lnTo>
                      <a:pt x="11345" y="0"/>
                    </a:lnTo>
                    <a:lnTo>
                      <a:pt x="21600" y="11767"/>
                    </a:lnTo>
                    <a:lnTo>
                      <a:pt x="16344" y="216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E001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423" name="Rectangle 7"/>
              <p:cNvSpPr/>
              <p:nvPr/>
            </p:nvSpPr>
            <p:spPr>
              <a:xfrm rot="578002">
                <a:off x="1932848" y="558366"/>
                <a:ext cx="1226254" cy="118809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0"/>
                    </a:moveTo>
                    <a:lnTo>
                      <a:pt x="6565" y="19"/>
                    </a:lnTo>
                    <a:lnTo>
                      <a:pt x="21600" y="16777"/>
                    </a:lnTo>
                    <a:lnTo>
                      <a:pt x="17998" y="216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E001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424" name="Rectangle 7"/>
              <p:cNvSpPr/>
              <p:nvPr/>
            </p:nvSpPr>
            <p:spPr>
              <a:xfrm flipH="1" rot="578002">
                <a:off x="54823" y="1039828"/>
                <a:ext cx="739751" cy="71755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6194"/>
                    </a:moveTo>
                    <a:lnTo>
                      <a:pt x="4054" y="0"/>
                    </a:lnTo>
                    <a:lnTo>
                      <a:pt x="21600" y="21600"/>
                    </a:lnTo>
                    <a:lnTo>
                      <a:pt x="11172" y="20814"/>
                    </a:lnTo>
                    <a:lnTo>
                      <a:pt x="0" y="6194"/>
                    </a:lnTo>
                    <a:close/>
                  </a:path>
                </a:pathLst>
              </a:custGeom>
              <a:solidFill>
                <a:srgbClr val="3E001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425" name="Rectangle 7"/>
              <p:cNvSpPr/>
              <p:nvPr/>
            </p:nvSpPr>
            <p:spPr>
              <a:xfrm flipH="1" rot="578002">
                <a:off x="1264256" y="1127890"/>
                <a:ext cx="827907" cy="10570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5592"/>
                    </a:moveTo>
                    <a:lnTo>
                      <a:pt x="5399" y="0"/>
                    </a:lnTo>
                    <a:lnTo>
                      <a:pt x="21600" y="21600"/>
                    </a:lnTo>
                    <a:lnTo>
                      <a:pt x="12007" y="20405"/>
                    </a:lnTo>
                    <a:lnTo>
                      <a:pt x="0" y="5592"/>
                    </a:lnTo>
                    <a:close/>
                  </a:path>
                </a:pathLst>
              </a:custGeom>
              <a:solidFill>
                <a:srgbClr val="3E001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426" name="Rectangle 7"/>
              <p:cNvSpPr/>
              <p:nvPr/>
            </p:nvSpPr>
            <p:spPr>
              <a:xfrm flipH="1" rot="578002">
                <a:off x="2895189" y="937403"/>
                <a:ext cx="1568514" cy="191055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3610"/>
                    </a:moveTo>
                    <a:lnTo>
                      <a:pt x="2547" y="0"/>
                    </a:lnTo>
                    <a:lnTo>
                      <a:pt x="21600" y="21600"/>
                    </a:lnTo>
                    <a:lnTo>
                      <a:pt x="16537" y="21565"/>
                    </a:lnTo>
                    <a:lnTo>
                      <a:pt x="0" y="3610"/>
                    </a:lnTo>
                    <a:close/>
                  </a:path>
                </a:pathLst>
              </a:custGeom>
              <a:solidFill>
                <a:srgbClr val="3E001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427" name="Rectangle 7"/>
              <p:cNvSpPr/>
              <p:nvPr/>
            </p:nvSpPr>
            <p:spPr>
              <a:xfrm flipH="1" rot="578002">
                <a:off x="4878148" y="31891"/>
                <a:ext cx="539581" cy="188005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581"/>
                    </a:moveTo>
                    <a:lnTo>
                      <a:pt x="14265" y="0"/>
                    </a:lnTo>
                    <a:lnTo>
                      <a:pt x="21600" y="21600"/>
                    </a:lnTo>
                    <a:lnTo>
                      <a:pt x="7819" y="21192"/>
                    </a:lnTo>
                    <a:lnTo>
                      <a:pt x="0" y="581"/>
                    </a:lnTo>
                    <a:close/>
                  </a:path>
                </a:pathLst>
              </a:custGeom>
              <a:solidFill>
                <a:srgbClr val="3E001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</p:grpSp>
        <p:sp>
          <p:nvSpPr>
            <p:cNvPr id="429" name="Rectangle 6"/>
            <p:cNvSpPr/>
            <p:nvPr/>
          </p:nvSpPr>
          <p:spPr>
            <a:xfrm rot="578002">
              <a:off x="220191" y="391220"/>
              <a:ext cx="4932460" cy="30472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5651"/>
                  </a:moveTo>
                  <a:lnTo>
                    <a:pt x="3061" y="9654"/>
                  </a:lnTo>
                  <a:lnTo>
                    <a:pt x="5399" y="13599"/>
                  </a:lnTo>
                  <a:lnTo>
                    <a:pt x="8174" y="6819"/>
                  </a:lnTo>
                  <a:lnTo>
                    <a:pt x="12631" y="15177"/>
                  </a:lnTo>
                  <a:lnTo>
                    <a:pt x="17273" y="5642"/>
                  </a:lnTo>
                  <a:lnTo>
                    <a:pt x="15756" y="1940"/>
                  </a:lnTo>
                  <a:lnTo>
                    <a:pt x="21600" y="0"/>
                  </a:lnTo>
                  <a:lnTo>
                    <a:pt x="20790" y="13310"/>
                  </a:lnTo>
                  <a:lnTo>
                    <a:pt x="18900" y="8248"/>
                  </a:lnTo>
                  <a:lnTo>
                    <a:pt x="12878" y="21600"/>
                  </a:lnTo>
                  <a:lnTo>
                    <a:pt x="8384" y="11881"/>
                  </a:lnTo>
                  <a:lnTo>
                    <a:pt x="5696" y="19264"/>
                  </a:lnTo>
                  <a:lnTo>
                    <a:pt x="2857" y="12779"/>
                  </a:lnTo>
                  <a:lnTo>
                    <a:pt x="247" y="17820"/>
                  </a:lnTo>
                  <a:lnTo>
                    <a:pt x="0" y="15651"/>
                  </a:lnTo>
                  <a:close/>
                </a:path>
              </a:pathLst>
            </a:custGeom>
            <a:solidFill>
              <a:schemeClr val="accent4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" name="Explosion 2 3"/>
          <p:cNvSpPr/>
          <p:nvPr/>
        </p:nvSpPr>
        <p:spPr>
          <a:xfrm rot="1195413">
            <a:off x="5060493" y="2714999"/>
            <a:ext cx="1196291" cy="10111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1462" y="4342"/>
                </a:moveTo>
                <a:lnTo>
                  <a:pt x="14790" y="0"/>
                </a:lnTo>
                <a:lnTo>
                  <a:pt x="14525" y="5777"/>
                </a:lnTo>
                <a:lnTo>
                  <a:pt x="18007" y="3172"/>
                </a:lnTo>
                <a:lnTo>
                  <a:pt x="16380" y="6532"/>
                </a:lnTo>
                <a:lnTo>
                  <a:pt x="21600" y="6645"/>
                </a:lnTo>
                <a:lnTo>
                  <a:pt x="16985" y="9402"/>
                </a:lnTo>
                <a:lnTo>
                  <a:pt x="18270" y="11290"/>
                </a:lnTo>
                <a:lnTo>
                  <a:pt x="16380" y="12310"/>
                </a:lnTo>
                <a:lnTo>
                  <a:pt x="18877" y="15632"/>
                </a:lnTo>
                <a:lnTo>
                  <a:pt x="14640" y="14350"/>
                </a:lnTo>
                <a:lnTo>
                  <a:pt x="14942" y="17370"/>
                </a:lnTo>
                <a:lnTo>
                  <a:pt x="12180" y="15935"/>
                </a:lnTo>
                <a:lnTo>
                  <a:pt x="11612" y="18842"/>
                </a:lnTo>
                <a:lnTo>
                  <a:pt x="9872" y="17370"/>
                </a:lnTo>
                <a:lnTo>
                  <a:pt x="8700" y="19712"/>
                </a:lnTo>
                <a:lnTo>
                  <a:pt x="7527" y="18125"/>
                </a:lnTo>
                <a:lnTo>
                  <a:pt x="4917" y="21600"/>
                </a:lnTo>
                <a:lnTo>
                  <a:pt x="4805" y="18240"/>
                </a:lnTo>
                <a:lnTo>
                  <a:pt x="1285" y="17825"/>
                </a:lnTo>
                <a:lnTo>
                  <a:pt x="3330" y="15370"/>
                </a:lnTo>
                <a:lnTo>
                  <a:pt x="0" y="12877"/>
                </a:lnTo>
                <a:lnTo>
                  <a:pt x="3935" y="11592"/>
                </a:lnTo>
                <a:lnTo>
                  <a:pt x="1172" y="8270"/>
                </a:lnTo>
                <a:lnTo>
                  <a:pt x="5372" y="7817"/>
                </a:lnTo>
                <a:lnTo>
                  <a:pt x="4502" y="3625"/>
                </a:lnTo>
                <a:lnTo>
                  <a:pt x="8550" y="6382"/>
                </a:lnTo>
                <a:lnTo>
                  <a:pt x="9722" y="1887"/>
                </a:lnTo>
                <a:close/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grpSp>
        <p:nvGrpSpPr>
          <p:cNvPr id="441" name="Group 18"/>
          <p:cNvGrpSpPr/>
          <p:nvPr/>
        </p:nvGrpSpPr>
        <p:grpSpPr>
          <a:xfrm>
            <a:off x="2506711" y="1877646"/>
            <a:ext cx="7942262" cy="4640266"/>
            <a:chOff x="0" y="0"/>
            <a:chExt cx="7942260" cy="4640264"/>
          </a:xfrm>
        </p:grpSpPr>
        <p:grpSp>
          <p:nvGrpSpPr>
            <p:cNvPr id="439" name="Group 20"/>
            <p:cNvGrpSpPr/>
            <p:nvPr/>
          </p:nvGrpSpPr>
          <p:grpSpPr>
            <a:xfrm>
              <a:off x="85725" y="6350"/>
              <a:ext cx="7856536" cy="4633915"/>
              <a:chOff x="0" y="0"/>
              <a:chExt cx="7856535" cy="4633914"/>
            </a:xfrm>
          </p:grpSpPr>
          <p:sp>
            <p:nvSpPr>
              <p:cNvPr id="433" name="Rectangle 7"/>
              <p:cNvSpPr/>
              <p:nvPr/>
            </p:nvSpPr>
            <p:spPr>
              <a:xfrm>
                <a:off x="958850" y="2068512"/>
                <a:ext cx="1069976" cy="8509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0"/>
                    </a:moveTo>
                    <a:lnTo>
                      <a:pt x="11345" y="0"/>
                    </a:lnTo>
                    <a:lnTo>
                      <a:pt x="21600" y="11767"/>
                    </a:lnTo>
                    <a:lnTo>
                      <a:pt x="16344" y="216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028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434" name="Rectangle 7"/>
              <p:cNvSpPr/>
              <p:nvPr/>
            </p:nvSpPr>
            <p:spPr>
              <a:xfrm>
                <a:off x="2717006" y="1458115"/>
                <a:ext cx="1843884" cy="180578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0"/>
                    </a:moveTo>
                    <a:lnTo>
                      <a:pt x="6565" y="19"/>
                    </a:lnTo>
                    <a:lnTo>
                      <a:pt x="21600" y="16777"/>
                    </a:lnTo>
                    <a:lnTo>
                      <a:pt x="17998" y="216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028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435" name="Rectangle 7"/>
              <p:cNvSpPr/>
              <p:nvPr/>
            </p:nvSpPr>
            <p:spPr>
              <a:xfrm flipH="1">
                <a:off x="0" y="2724150"/>
                <a:ext cx="1112343" cy="109061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6194"/>
                    </a:moveTo>
                    <a:lnTo>
                      <a:pt x="4054" y="0"/>
                    </a:lnTo>
                    <a:lnTo>
                      <a:pt x="21600" y="21600"/>
                    </a:lnTo>
                    <a:lnTo>
                      <a:pt x="11172" y="20814"/>
                    </a:lnTo>
                    <a:lnTo>
                      <a:pt x="0" y="6194"/>
                    </a:lnTo>
                    <a:close/>
                  </a:path>
                </a:pathLst>
              </a:custGeom>
              <a:solidFill>
                <a:srgbClr val="D028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436" name="Rectangle 7"/>
              <p:cNvSpPr/>
              <p:nvPr/>
            </p:nvSpPr>
            <p:spPr>
              <a:xfrm flipH="1">
                <a:off x="1856880" y="2533647"/>
                <a:ext cx="1244900" cy="16065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5592"/>
                    </a:moveTo>
                    <a:lnTo>
                      <a:pt x="5399" y="0"/>
                    </a:lnTo>
                    <a:lnTo>
                      <a:pt x="21600" y="21600"/>
                    </a:lnTo>
                    <a:lnTo>
                      <a:pt x="12007" y="20405"/>
                    </a:lnTo>
                    <a:lnTo>
                      <a:pt x="0" y="5592"/>
                    </a:lnTo>
                    <a:close/>
                  </a:path>
                </a:pathLst>
              </a:custGeom>
              <a:solidFill>
                <a:srgbClr val="D028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437" name="Rectangle 7"/>
              <p:cNvSpPr/>
              <p:nvPr/>
            </p:nvSpPr>
            <p:spPr>
              <a:xfrm flipH="1">
                <a:off x="4326290" y="1730057"/>
                <a:ext cx="2358531" cy="29038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3610"/>
                    </a:moveTo>
                    <a:lnTo>
                      <a:pt x="2547" y="0"/>
                    </a:lnTo>
                    <a:lnTo>
                      <a:pt x="21600" y="21600"/>
                    </a:lnTo>
                    <a:lnTo>
                      <a:pt x="16537" y="21565"/>
                    </a:lnTo>
                    <a:lnTo>
                      <a:pt x="0" y="3610"/>
                    </a:lnTo>
                    <a:close/>
                  </a:path>
                </a:pathLst>
              </a:custGeom>
              <a:solidFill>
                <a:srgbClr val="D028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438" name="Rectangle 7"/>
              <p:cNvSpPr/>
              <p:nvPr/>
            </p:nvSpPr>
            <p:spPr>
              <a:xfrm flipH="1">
                <a:off x="7045183" y="0"/>
                <a:ext cx="811353" cy="28575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581"/>
                    </a:moveTo>
                    <a:lnTo>
                      <a:pt x="14265" y="0"/>
                    </a:lnTo>
                    <a:lnTo>
                      <a:pt x="21600" y="21600"/>
                    </a:lnTo>
                    <a:lnTo>
                      <a:pt x="7819" y="21192"/>
                    </a:lnTo>
                    <a:lnTo>
                      <a:pt x="0" y="581"/>
                    </a:lnTo>
                    <a:close/>
                  </a:path>
                </a:pathLst>
              </a:custGeom>
              <a:solidFill>
                <a:srgbClr val="D028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</p:grpSp>
        <p:sp>
          <p:nvSpPr>
            <p:cNvPr id="440" name="Rectangle 6"/>
            <p:cNvSpPr/>
            <p:nvPr/>
          </p:nvSpPr>
          <p:spPr>
            <a:xfrm>
              <a:off x="0" y="-1"/>
              <a:ext cx="7416801" cy="46315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5651"/>
                  </a:moveTo>
                  <a:lnTo>
                    <a:pt x="3061" y="9654"/>
                  </a:lnTo>
                  <a:lnTo>
                    <a:pt x="5399" y="13599"/>
                  </a:lnTo>
                  <a:lnTo>
                    <a:pt x="8174" y="6819"/>
                  </a:lnTo>
                  <a:lnTo>
                    <a:pt x="12631" y="15177"/>
                  </a:lnTo>
                  <a:lnTo>
                    <a:pt x="17273" y="5642"/>
                  </a:lnTo>
                  <a:lnTo>
                    <a:pt x="15756" y="1940"/>
                  </a:lnTo>
                  <a:lnTo>
                    <a:pt x="21600" y="0"/>
                  </a:lnTo>
                  <a:lnTo>
                    <a:pt x="20790" y="13310"/>
                  </a:lnTo>
                  <a:lnTo>
                    <a:pt x="18900" y="8248"/>
                  </a:lnTo>
                  <a:lnTo>
                    <a:pt x="12878" y="21600"/>
                  </a:lnTo>
                  <a:lnTo>
                    <a:pt x="8384" y="11881"/>
                  </a:lnTo>
                  <a:lnTo>
                    <a:pt x="5696" y="19264"/>
                  </a:lnTo>
                  <a:lnTo>
                    <a:pt x="2857" y="12779"/>
                  </a:lnTo>
                  <a:lnTo>
                    <a:pt x="247" y="17820"/>
                  </a:lnTo>
                  <a:lnTo>
                    <a:pt x="0" y="15651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F8CBAD"/>
                </a:gs>
                <a:gs pos="74000">
                  <a:srgbClr val="FF3300"/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sp>
        <p:nvSpPr>
          <p:cNvPr id="442" name="Arc 4"/>
          <p:cNvSpPr/>
          <p:nvPr/>
        </p:nvSpPr>
        <p:spPr>
          <a:xfrm rot="20362886">
            <a:off x="2764777" y="2208254"/>
            <a:ext cx="2474952" cy="900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8184" fill="norm" stroke="1" extrusionOk="0">
                <a:moveTo>
                  <a:pt x="0" y="13220"/>
                </a:moveTo>
                <a:lnTo>
                  <a:pt x="0" y="13220"/>
                </a:lnTo>
                <a:cubicBezTo>
                  <a:pt x="2903" y="1329"/>
                  <a:pt x="9891" y="-3416"/>
                  <a:pt x="15608" y="2623"/>
                </a:cubicBezTo>
                <a:cubicBezTo>
                  <a:pt x="18589" y="5772"/>
                  <a:pt x="20773" y="11444"/>
                  <a:pt x="21600" y="18184"/>
                </a:cubicBezTo>
              </a:path>
            </a:pathLst>
          </a:custGeom>
          <a:ln w="57150">
            <a:solidFill>
              <a:schemeClr val="accent4"/>
            </a:solidFill>
            <a:prstDash val="sysDash"/>
            <a:miter/>
          </a:ln>
        </p:spPr>
        <p:txBody>
          <a:bodyPr lIns="45719" rIns="45719" anchor="ctr"/>
          <a:lstStyle/>
          <a:p>
            <a:pPr algn="ctr"/>
          </a:p>
        </p:txBody>
      </p:sp>
      <p:sp>
        <p:nvSpPr>
          <p:cNvPr id="443" name="Arc 28"/>
          <p:cNvSpPr/>
          <p:nvPr/>
        </p:nvSpPr>
        <p:spPr>
          <a:xfrm rot="20362886">
            <a:off x="5580688" y="1741044"/>
            <a:ext cx="1308749" cy="6543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353" fill="norm" stroke="1" extrusionOk="0">
                <a:moveTo>
                  <a:pt x="0" y="20353"/>
                </a:moveTo>
                <a:lnTo>
                  <a:pt x="0" y="20353"/>
                </a:lnTo>
                <a:cubicBezTo>
                  <a:pt x="4076" y="6757"/>
                  <a:pt x="12637" y="-1247"/>
                  <a:pt x="21600" y="160"/>
                </a:cubicBezTo>
              </a:path>
            </a:pathLst>
          </a:custGeom>
          <a:ln w="57150">
            <a:solidFill>
              <a:schemeClr val="accent4"/>
            </a:solidFill>
            <a:prstDash val="sysDash"/>
            <a:miter/>
          </a:ln>
        </p:spPr>
        <p:txBody>
          <a:bodyPr lIns="45719" rIns="45719" anchor="ctr"/>
          <a:lstStyle/>
          <a:p>
            <a:pPr algn="ctr"/>
          </a:p>
        </p:txBody>
      </p:sp>
      <p:sp>
        <p:nvSpPr>
          <p:cNvPr id="444" name="TextBox 5"/>
          <p:cNvSpPr txBox="1"/>
          <p:nvPr/>
        </p:nvSpPr>
        <p:spPr>
          <a:xfrm>
            <a:off x="5704359" y="808796"/>
            <a:ext cx="5041142" cy="739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3600">
                <a:solidFill>
                  <a:schemeClr val="accent4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</a:lstStyle>
          <a:p>
            <a:pPr/>
            <a:r>
              <a:t>WE ARE GROWING !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4" name="Group 19"/>
          <p:cNvGrpSpPr/>
          <p:nvPr/>
        </p:nvGrpSpPr>
        <p:grpSpPr>
          <a:xfrm>
            <a:off x="2362200" y="1057273"/>
            <a:ext cx="7942261" cy="4640266"/>
            <a:chOff x="0" y="0"/>
            <a:chExt cx="7942260" cy="4640264"/>
          </a:xfrm>
        </p:grpSpPr>
        <p:grpSp>
          <p:nvGrpSpPr>
            <p:cNvPr id="452" name="Group 16"/>
            <p:cNvGrpSpPr/>
            <p:nvPr/>
          </p:nvGrpSpPr>
          <p:grpSpPr>
            <a:xfrm>
              <a:off x="85725" y="6350"/>
              <a:ext cx="7856536" cy="4633915"/>
              <a:chOff x="0" y="0"/>
              <a:chExt cx="7856535" cy="4633914"/>
            </a:xfrm>
          </p:grpSpPr>
          <p:sp>
            <p:nvSpPr>
              <p:cNvPr id="446" name="Rectangle 7"/>
              <p:cNvSpPr/>
              <p:nvPr/>
            </p:nvSpPr>
            <p:spPr>
              <a:xfrm>
                <a:off x="958850" y="2068512"/>
                <a:ext cx="1069976" cy="8509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0"/>
                    </a:moveTo>
                    <a:lnTo>
                      <a:pt x="11345" y="0"/>
                    </a:lnTo>
                    <a:lnTo>
                      <a:pt x="21600" y="11767"/>
                    </a:lnTo>
                    <a:lnTo>
                      <a:pt x="16344" y="216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1779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447" name="Rectangle 7"/>
              <p:cNvSpPr/>
              <p:nvPr/>
            </p:nvSpPr>
            <p:spPr>
              <a:xfrm>
                <a:off x="2717006" y="1458115"/>
                <a:ext cx="1843884" cy="180578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0"/>
                    </a:moveTo>
                    <a:lnTo>
                      <a:pt x="6565" y="19"/>
                    </a:lnTo>
                    <a:lnTo>
                      <a:pt x="21600" y="16777"/>
                    </a:lnTo>
                    <a:lnTo>
                      <a:pt x="17998" y="216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1779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448" name="Rectangle 7"/>
              <p:cNvSpPr/>
              <p:nvPr/>
            </p:nvSpPr>
            <p:spPr>
              <a:xfrm flipH="1">
                <a:off x="0" y="2724150"/>
                <a:ext cx="1112343" cy="109061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6194"/>
                    </a:moveTo>
                    <a:lnTo>
                      <a:pt x="4054" y="0"/>
                    </a:lnTo>
                    <a:lnTo>
                      <a:pt x="21600" y="21600"/>
                    </a:lnTo>
                    <a:lnTo>
                      <a:pt x="11172" y="20814"/>
                    </a:lnTo>
                    <a:lnTo>
                      <a:pt x="0" y="6194"/>
                    </a:lnTo>
                    <a:close/>
                  </a:path>
                </a:pathLst>
              </a:custGeom>
              <a:solidFill>
                <a:srgbClr val="3B495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449" name="Rectangle 7"/>
              <p:cNvSpPr/>
              <p:nvPr/>
            </p:nvSpPr>
            <p:spPr>
              <a:xfrm flipH="1">
                <a:off x="1856880" y="2533647"/>
                <a:ext cx="1244900" cy="16065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5592"/>
                    </a:moveTo>
                    <a:lnTo>
                      <a:pt x="5399" y="0"/>
                    </a:lnTo>
                    <a:lnTo>
                      <a:pt x="21600" y="21600"/>
                    </a:lnTo>
                    <a:lnTo>
                      <a:pt x="12007" y="20405"/>
                    </a:lnTo>
                    <a:lnTo>
                      <a:pt x="0" y="5592"/>
                    </a:lnTo>
                    <a:close/>
                  </a:path>
                </a:pathLst>
              </a:custGeom>
              <a:solidFill>
                <a:srgbClr val="3B495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450" name="Rectangle 7"/>
              <p:cNvSpPr/>
              <p:nvPr/>
            </p:nvSpPr>
            <p:spPr>
              <a:xfrm flipH="1">
                <a:off x="4326290" y="1730057"/>
                <a:ext cx="2358531" cy="29038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3610"/>
                    </a:moveTo>
                    <a:lnTo>
                      <a:pt x="2547" y="0"/>
                    </a:lnTo>
                    <a:lnTo>
                      <a:pt x="21600" y="21600"/>
                    </a:lnTo>
                    <a:lnTo>
                      <a:pt x="16537" y="21565"/>
                    </a:lnTo>
                    <a:lnTo>
                      <a:pt x="0" y="3610"/>
                    </a:lnTo>
                    <a:close/>
                  </a:path>
                </a:pathLst>
              </a:custGeom>
              <a:solidFill>
                <a:srgbClr val="3B495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451" name="Rectangle 7"/>
              <p:cNvSpPr/>
              <p:nvPr/>
            </p:nvSpPr>
            <p:spPr>
              <a:xfrm flipH="1">
                <a:off x="7045183" y="0"/>
                <a:ext cx="811353" cy="28575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581"/>
                    </a:moveTo>
                    <a:lnTo>
                      <a:pt x="14265" y="0"/>
                    </a:lnTo>
                    <a:lnTo>
                      <a:pt x="21600" y="21600"/>
                    </a:lnTo>
                    <a:lnTo>
                      <a:pt x="7819" y="21192"/>
                    </a:lnTo>
                    <a:lnTo>
                      <a:pt x="0" y="581"/>
                    </a:lnTo>
                    <a:close/>
                  </a:path>
                </a:pathLst>
              </a:custGeom>
              <a:solidFill>
                <a:srgbClr val="3B495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</p:grpSp>
        <p:sp>
          <p:nvSpPr>
            <p:cNvPr id="453" name="Rectangle 6"/>
            <p:cNvSpPr/>
            <p:nvPr/>
          </p:nvSpPr>
          <p:spPr>
            <a:xfrm>
              <a:off x="0" y="-1"/>
              <a:ext cx="7416801" cy="46315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5651"/>
                  </a:moveTo>
                  <a:lnTo>
                    <a:pt x="3061" y="9654"/>
                  </a:lnTo>
                  <a:lnTo>
                    <a:pt x="5399" y="13599"/>
                  </a:lnTo>
                  <a:lnTo>
                    <a:pt x="8174" y="6819"/>
                  </a:lnTo>
                  <a:lnTo>
                    <a:pt x="12631" y="15177"/>
                  </a:lnTo>
                  <a:lnTo>
                    <a:pt x="17273" y="5642"/>
                  </a:lnTo>
                  <a:lnTo>
                    <a:pt x="15756" y="1940"/>
                  </a:lnTo>
                  <a:lnTo>
                    <a:pt x="21600" y="0"/>
                  </a:lnTo>
                  <a:lnTo>
                    <a:pt x="20790" y="13310"/>
                  </a:lnTo>
                  <a:lnTo>
                    <a:pt x="18900" y="8248"/>
                  </a:lnTo>
                  <a:lnTo>
                    <a:pt x="12878" y="21600"/>
                  </a:lnTo>
                  <a:lnTo>
                    <a:pt x="8384" y="11881"/>
                  </a:lnTo>
                  <a:lnTo>
                    <a:pt x="5696" y="19264"/>
                  </a:lnTo>
                  <a:lnTo>
                    <a:pt x="2857" y="12779"/>
                  </a:lnTo>
                  <a:lnTo>
                    <a:pt x="247" y="17820"/>
                  </a:lnTo>
                  <a:lnTo>
                    <a:pt x="0" y="15651"/>
                  </a:lnTo>
                  <a:close/>
                </a:path>
              </a:pathLst>
            </a:custGeom>
            <a:solidFill>
              <a:srgbClr val="8497B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4" name="Group 19"/>
          <p:cNvGrpSpPr/>
          <p:nvPr/>
        </p:nvGrpSpPr>
        <p:grpSpPr>
          <a:xfrm>
            <a:off x="2362200" y="1057273"/>
            <a:ext cx="7942261" cy="4640266"/>
            <a:chOff x="0" y="0"/>
            <a:chExt cx="7942260" cy="4640264"/>
          </a:xfrm>
        </p:grpSpPr>
        <p:grpSp>
          <p:nvGrpSpPr>
            <p:cNvPr id="462" name="Group 16"/>
            <p:cNvGrpSpPr/>
            <p:nvPr/>
          </p:nvGrpSpPr>
          <p:grpSpPr>
            <a:xfrm>
              <a:off x="85725" y="6350"/>
              <a:ext cx="7856536" cy="4633915"/>
              <a:chOff x="0" y="0"/>
              <a:chExt cx="7856535" cy="4633914"/>
            </a:xfrm>
          </p:grpSpPr>
          <p:sp>
            <p:nvSpPr>
              <p:cNvPr id="456" name="Rectangle 7"/>
              <p:cNvSpPr/>
              <p:nvPr/>
            </p:nvSpPr>
            <p:spPr>
              <a:xfrm>
                <a:off x="958850" y="2068512"/>
                <a:ext cx="1069976" cy="8509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0"/>
                    </a:moveTo>
                    <a:lnTo>
                      <a:pt x="11345" y="0"/>
                    </a:lnTo>
                    <a:lnTo>
                      <a:pt x="21600" y="11767"/>
                    </a:lnTo>
                    <a:lnTo>
                      <a:pt x="16344" y="21600"/>
                    </a:lnTo>
                    <a:lnTo>
                      <a:pt x="0" y="0"/>
                    </a:lnTo>
                    <a:close/>
                  </a:path>
                </a:pathLst>
              </a:custGeom>
              <a:gradFill flip="none" rotWithShape="1">
                <a:gsLst>
                  <a:gs pos="8000">
                    <a:srgbClr val="BF9000"/>
                  </a:gs>
                  <a:gs pos="100000">
                    <a:schemeClr val="accent4"/>
                  </a:gs>
                </a:gsLst>
                <a:lin ang="54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457" name="Rectangle 7"/>
              <p:cNvSpPr/>
              <p:nvPr/>
            </p:nvSpPr>
            <p:spPr>
              <a:xfrm>
                <a:off x="2717006" y="1458115"/>
                <a:ext cx="1843884" cy="180578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0"/>
                    </a:moveTo>
                    <a:lnTo>
                      <a:pt x="6565" y="19"/>
                    </a:lnTo>
                    <a:lnTo>
                      <a:pt x="21600" y="16777"/>
                    </a:lnTo>
                    <a:lnTo>
                      <a:pt x="17998" y="21600"/>
                    </a:lnTo>
                    <a:lnTo>
                      <a:pt x="0" y="0"/>
                    </a:lnTo>
                    <a:close/>
                  </a:path>
                </a:pathLst>
              </a:custGeom>
              <a:gradFill flip="none" rotWithShape="1">
                <a:gsLst>
                  <a:gs pos="8000">
                    <a:srgbClr val="BF9000"/>
                  </a:gs>
                  <a:gs pos="100000">
                    <a:schemeClr val="accent4"/>
                  </a:gs>
                </a:gsLst>
                <a:lin ang="54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458" name="Rectangle 7"/>
              <p:cNvSpPr/>
              <p:nvPr/>
            </p:nvSpPr>
            <p:spPr>
              <a:xfrm flipH="1">
                <a:off x="0" y="2724150"/>
                <a:ext cx="1112343" cy="109061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6194"/>
                    </a:moveTo>
                    <a:lnTo>
                      <a:pt x="4054" y="0"/>
                    </a:lnTo>
                    <a:lnTo>
                      <a:pt x="21600" y="21600"/>
                    </a:lnTo>
                    <a:lnTo>
                      <a:pt x="11172" y="20814"/>
                    </a:lnTo>
                    <a:lnTo>
                      <a:pt x="0" y="6194"/>
                    </a:lnTo>
                    <a:close/>
                  </a:path>
                </a:pathLst>
              </a:custGeom>
              <a:gradFill flip="none" rotWithShape="1">
                <a:gsLst>
                  <a:gs pos="8000">
                    <a:schemeClr val="accent4"/>
                  </a:gs>
                  <a:gs pos="100000">
                    <a:srgbClr val="BF9000"/>
                  </a:gs>
                </a:gsLst>
                <a:lin ang="54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459" name="Rectangle 7"/>
              <p:cNvSpPr/>
              <p:nvPr/>
            </p:nvSpPr>
            <p:spPr>
              <a:xfrm flipH="1">
                <a:off x="1856880" y="2533647"/>
                <a:ext cx="1244900" cy="16065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5592"/>
                    </a:moveTo>
                    <a:lnTo>
                      <a:pt x="5399" y="0"/>
                    </a:lnTo>
                    <a:lnTo>
                      <a:pt x="21600" y="21600"/>
                    </a:lnTo>
                    <a:lnTo>
                      <a:pt x="12007" y="20405"/>
                    </a:lnTo>
                    <a:lnTo>
                      <a:pt x="0" y="5592"/>
                    </a:lnTo>
                    <a:close/>
                  </a:path>
                </a:pathLst>
              </a:custGeom>
              <a:gradFill flip="none" rotWithShape="1">
                <a:gsLst>
                  <a:gs pos="8000">
                    <a:srgbClr val="BF9000"/>
                  </a:gs>
                  <a:gs pos="100000">
                    <a:schemeClr val="accent4"/>
                  </a:gs>
                </a:gsLst>
                <a:lin ang="54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460" name="Rectangle 7"/>
              <p:cNvSpPr/>
              <p:nvPr/>
            </p:nvSpPr>
            <p:spPr>
              <a:xfrm flipH="1">
                <a:off x="4326290" y="1730057"/>
                <a:ext cx="2358531" cy="29038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3610"/>
                    </a:moveTo>
                    <a:lnTo>
                      <a:pt x="2547" y="0"/>
                    </a:lnTo>
                    <a:lnTo>
                      <a:pt x="21600" y="21600"/>
                    </a:lnTo>
                    <a:lnTo>
                      <a:pt x="16537" y="21565"/>
                    </a:lnTo>
                    <a:lnTo>
                      <a:pt x="0" y="3610"/>
                    </a:lnTo>
                    <a:close/>
                  </a:path>
                </a:pathLst>
              </a:custGeom>
              <a:gradFill flip="none" rotWithShape="1">
                <a:gsLst>
                  <a:gs pos="8000">
                    <a:srgbClr val="FFD966"/>
                  </a:gs>
                  <a:gs pos="100000">
                    <a:srgbClr val="BF9000"/>
                  </a:gs>
                </a:gsLst>
                <a:lin ang="54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461" name="Rectangle 7"/>
              <p:cNvSpPr/>
              <p:nvPr/>
            </p:nvSpPr>
            <p:spPr>
              <a:xfrm flipH="1">
                <a:off x="7045183" y="0"/>
                <a:ext cx="811353" cy="28575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581"/>
                    </a:moveTo>
                    <a:lnTo>
                      <a:pt x="14265" y="0"/>
                    </a:lnTo>
                    <a:lnTo>
                      <a:pt x="21600" y="21600"/>
                    </a:lnTo>
                    <a:lnTo>
                      <a:pt x="7819" y="21192"/>
                    </a:lnTo>
                    <a:lnTo>
                      <a:pt x="0" y="581"/>
                    </a:lnTo>
                    <a:close/>
                  </a:path>
                </a:pathLst>
              </a:custGeom>
              <a:gradFill flip="none" rotWithShape="1">
                <a:gsLst>
                  <a:gs pos="8000">
                    <a:srgbClr val="FFD966"/>
                  </a:gs>
                  <a:gs pos="100000">
                    <a:srgbClr val="BF9000"/>
                  </a:gs>
                </a:gsLst>
                <a:lin ang="54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</p:grpSp>
        <p:sp>
          <p:nvSpPr>
            <p:cNvPr id="463" name="Rectangle 6"/>
            <p:cNvSpPr/>
            <p:nvPr/>
          </p:nvSpPr>
          <p:spPr>
            <a:xfrm>
              <a:off x="0" y="-1"/>
              <a:ext cx="7416801" cy="46315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5651"/>
                  </a:moveTo>
                  <a:lnTo>
                    <a:pt x="3061" y="9654"/>
                  </a:lnTo>
                  <a:lnTo>
                    <a:pt x="5399" y="13599"/>
                  </a:lnTo>
                  <a:lnTo>
                    <a:pt x="8174" y="6819"/>
                  </a:lnTo>
                  <a:lnTo>
                    <a:pt x="12631" y="15177"/>
                  </a:lnTo>
                  <a:lnTo>
                    <a:pt x="17273" y="5642"/>
                  </a:lnTo>
                  <a:lnTo>
                    <a:pt x="15756" y="1940"/>
                  </a:lnTo>
                  <a:lnTo>
                    <a:pt x="21600" y="0"/>
                  </a:lnTo>
                  <a:lnTo>
                    <a:pt x="20790" y="13310"/>
                  </a:lnTo>
                  <a:lnTo>
                    <a:pt x="18900" y="8248"/>
                  </a:lnTo>
                  <a:lnTo>
                    <a:pt x="12878" y="21600"/>
                  </a:lnTo>
                  <a:lnTo>
                    <a:pt x="8384" y="11881"/>
                  </a:lnTo>
                  <a:lnTo>
                    <a:pt x="5696" y="19264"/>
                  </a:lnTo>
                  <a:lnTo>
                    <a:pt x="2857" y="12779"/>
                  </a:lnTo>
                  <a:lnTo>
                    <a:pt x="247" y="17820"/>
                  </a:lnTo>
                  <a:lnTo>
                    <a:pt x="0" y="15651"/>
                  </a:lnTo>
                  <a:close/>
                </a:path>
              </a:pathLst>
            </a:custGeom>
            <a:gradFill flip="none" rotWithShape="1">
              <a:gsLst>
                <a:gs pos="8000">
                  <a:schemeClr val="accent4"/>
                </a:gs>
                <a:gs pos="100000">
                  <a:srgbClr val="FFD966"/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Flowchart: Process 2"/>
          <p:cNvSpPr/>
          <p:nvPr/>
        </p:nvSpPr>
        <p:spPr>
          <a:xfrm>
            <a:off x="463969" y="2189843"/>
            <a:ext cx="3657601" cy="3101010"/>
          </a:xfrm>
          <a:prstGeom prst="rect">
            <a:avLst/>
          </a:prstGeom>
          <a:solidFill>
            <a:srgbClr val="F2F2F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97" name="Flowchart: Process 3"/>
          <p:cNvSpPr/>
          <p:nvPr/>
        </p:nvSpPr>
        <p:spPr>
          <a:xfrm>
            <a:off x="4228389" y="2189839"/>
            <a:ext cx="3657601" cy="3101010"/>
          </a:xfrm>
          <a:prstGeom prst="rect">
            <a:avLst/>
          </a:prstGeom>
          <a:solidFill>
            <a:srgbClr val="F2F2F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98" name="Flowchart: Process 4"/>
          <p:cNvSpPr/>
          <p:nvPr/>
        </p:nvSpPr>
        <p:spPr>
          <a:xfrm>
            <a:off x="7992809" y="2189839"/>
            <a:ext cx="3657601" cy="3101010"/>
          </a:xfrm>
          <a:prstGeom prst="rect">
            <a:avLst/>
          </a:prstGeom>
          <a:solidFill>
            <a:srgbClr val="F2F2F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grpSp>
        <p:nvGrpSpPr>
          <p:cNvPr id="101" name="Group 22"/>
          <p:cNvGrpSpPr/>
          <p:nvPr/>
        </p:nvGrpSpPr>
        <p:grpSpPr>
          <a:xfrm>
            <a:off x="463969" y="1806632"/>
            <a:ext cx="3657601" cy="508001"/>
            <a:chOff x="0" y="0"/>
            <a:chExt cx="3657599" cy="508000"/>
          </a:xfrm>
        </p:grpSpPr>
        <p:sp>
          <p:nvSpPr>
            <p:cNvPr id="99" name="Rounded Rectangle 16"/>
            <p:cNvSpPr/>
            <p:nvPr/>
          </p:nvSpPr>
          <p:spPr>
            <a:xfrm>
              <a:off x="0" y="12"/>
              <a:ext cx="3657601" cy="5079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5" h="21246" fill="norm" stroke="1" extrusionOk="0">
                  <a:moveTo>
                    <a:pt x="14" y="21246"/>
                  </a:moveTo>
                  <a:cubicBezTo>
                    <a:pt x="-5" y="-177"/>
                    <a:pt x="-5" y="21423"/>
                    <a:pt x="14" y="0"/>
                  </a:cubicBezTo>
                  <a:lnTo>
                    <a:pt x="20778" y="0"/>
                  </a:lnTo>
                  <a:cubicBezTo>
                    <a:pt x="21229" y="0"/>
                    <a:pt x="21595" y="2220"/>
                    <a:pt x="21595" y="4958"/>
                  </a:cubicBezTo>
                  <a:lnTo>
                    <a:pt x="21595" y="16288"/>
                  </a:lnTo>
                  <a:cubicBezTo>
                    <a:pt x="21595" y="19026"/>
                    <a:pt x="21229" y="21246"/>
                    <a:pt x="20778" y="21246"/>
                  </a:cubicBezTo>
                  <a:lnTo>
                    <a:pt x="14" y="21246"/>
                  </a:lnTo>
                  <a:close/>
                </a:path>
              </a:pathLst>
            </a:custGeom>
            <a:solidFill>
              <a:srgbClr val="73109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00" name="Rounded Rectangle 9"/>
            <p:cNvSpPr/>
            <p:nvPr/>
          </p:nvSpPr>
          <p:spPr>
            <a:xfrm>
              <a:off x="1" y="0"/>
              <a:ext cx="640930" cy="508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4" h="21577" fill="norm" stroke="1" extrusionOk="0">
                  <a:moveTo>
                    <a:pt x="1" y="21577"/>
                  </a:moveTo>
                  <a:cubicBezTo>
                    <a:pt x="-6" y="827"/>
                    <a:pt x="34" y="21600"/>
                    <a:pt x="1" y="0"/>
                  </a:cubicBezTo>
                  <a:lnTo>
                    <a:pt x="15368" y="0"/>
                  </a:lnTo>
                  <a:cubicBezTo>
                    <a:pt x="18806" y="0"/>
                    <a:pt x="21594" y="2826"/>
                    <a:pt x="21594" y="6312"/>
                  </a:cubicBezTo>
                  <a:lnTo>
                    <a:pt x="21594" y="15265"/>
                  </a:lnTo>
                  <a:cubicBezTo>
                    <a:pt x="21594" y="18751"/>
                    <a:pt x="18806" y="21577"/>
                    <a:pt x="15368" y="21577"/>
                  </a:cubicBezTo>
                  <a:lnTo>
                    <a:pt x="1" y="21577"/>
                  </a:lnTo>
                  <a:close/>
                </a:path>
              </a:pathLst>
            </a:custGeom>
            <a:solidFill>
              <a:srgbClr val="934BC9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104" name="Group 23"/>
          <p:cNvGrpSpPr/>
          <p:nvPr/>
        </p:nvGrpSpPr>
        <p:grpSpPr>
          <a:xfrm>
            <a:off x="4228389" y="1806632"/>
            <a:ext cx="3657601" cy="508001"/>
            <a:chOff x="0" y="0"/>
            <a:chExt cx="3657599" cy="508000"/>
          </a:xfrm>
        </p:grpSpPr>
        <p:sp>
          <p:nvSpPr>
            <p:cNvPr id="102" name="Rounded Rectangle 16"/>
            <p:cNvSpPr/>
            <p:nvPr/>
          </p:nvSpPr>
          <p:spPr>
            <a:xfrm>
              <a:off x="0" y="12"/>
              <a:ext cx="3657601" cy="5079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5" h="21246" fill="norm" stroke="1" extrusionOk="0">
                  <a:moveTo>
                    <a:pt x="14" y="21246"/>
                  </a:moveTo>
                  <a:cubicBezTo>
                    <a:pt x="-5" y="-177"/>
                    <a:pt x="-5" y="21423"/>
                    <a:pt x="14" y="0"/>
                  </a:cubicBezTo>
                  <a:lnTo>
                    <a:pt x="20778" y="0"/>
                  </a:lnTo>
                  <a:cubicBezTo>
                    <a:pt x="21229" y="0"/>
                    <a:pt x="21595" y="2220"/>
                    <a:pt x="21595" y="4958"/>
                  </a:cubicBezTo>
                  <a:lnTo>
                    <a:pt x="21595" y="16288"/>
                  </a:lnTo>
                  <a:cubicBezTo>
                    <a:pt x="21595" y="19026"/>
                    <a:pt x="21229" y="21246"/>
                    <a:pt x="20778" y="21246"/>
                  </a:cubicBezTo>
                  <a:lnTo>
                    <a:pt x="14" y="21246"/>
                  </a:lnTo>
                  <a:close/>
                </a:path>
              </a:pathLst>
            </a:custGeom>
            <a:solidFill>
              <a:srgbClr val="3580E9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03" name="Rounded Rectangle 9"/>
            <p:cNvSpPr/>
            <p:nvPr/>
          </p:nvSpPr>
          <p:spPr>
            <a:xfrm>
              <a:off x="1" y="0"/>
              <a:ext cx="640930" cy="508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4" h="21577" fill="norm" stroke="1" extrusionOk="0">
                  <a:moveTo>
                    <a:pt x="1" y="21577"/>
                  </a:moveTo>
                  <a:cubicBezTo>
                    <a:pt x="-6" y="827"/>
                    <a:pt x="34" y="21600"/>
                    <a:pt x="1" y="0"/>
                  </a:cubicBezTo>
                  <a:lnTo>
                    <a:pt x="15368" y="0"/>
                  </a:lnTo>
                  <a:cubicBezTo>
                    <a:pt x="18806" y="0"/>
                    <a:pt x="21594" y="2826"/>
                    <a:pt x="21594" y="6312"/>
                  </a:cubicBezTo>
                  <a:lnTo>
                    <a:pt x="21594" y="15265"/>
                  </a:lnTo>
                  <a:cubicBezTo>
                    <a:pt x="21594" y="18751"/>
                    <a:pt x="18806" y="21577"/>
                    <a:pt x="15368" y="21577"/>
                  </a:cubicBezTo>
                  <a:lnTo>
                    <a:pt x="1" y="21577"/>
                  </a:lnTo>
                  <a:close/>
                </a:path>
              </a:pathLst>
            </a:custGeom>
            <a:solidFill>
              <a:srgbClr val="679EE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107" name="Group 24"/>
          <p:cNvGrpSpPr/>
          <p:nvPr/>
        </p:nvGrpSpPr>
        <p:grpSpPr>
          <a:xfrm>
            <a:off x="7992809" y="1806632"/>
            <a:ext cx="3657601" cy="508001"/>
            <a:chOff x="0" y="0"/>
            <a:chExt cx="3657599" cy="508000"/>
          </a:xfrm>
        </p:grpSpPr>
        <p:sp>
          <p:nvSpPr>
            <p:cNvPr id="105" name="Rounded Rectangle 16"/>
            <p:cNvSpPr/>
            <p:nvPr/>
          </p:nvSpPr>
          <p:spPr>
            <a:xfrm>
              <a:off x="0" y="12"/>
              <a:ext cx="3657601" cy="5079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5" h="21246" fill="norm" stroke="1" extrusionOk="0">
                  <a:moveTo>
                    <a:pt x="14" y="21246"/>
                  </a:moveTo>
                  <a:cubicBezTo>
                    <a:pt x="-5" y="-177"/>
                    <a:pt x="-5" y="21423"/>
                    <a:pt x="14" y="0"/>
                  </a:cubicBezTo>
                  <a:lnTo>
                    <a:pt x="20778" y="0"/>
                  </a:lnTo>
                  <a:cubicBezTo>
                    <a:pt x="21229" y="0"/>
                    <a:pt x="21595" y="2220"/>
                    <a:pt x="21595" y="4958"/>
                  </a:cubicBezTo>
                  <a:lnTo>
                    <a:pt x="21595" y="16288"/>
                  </a:lnTo>
                  <a:cubicBezTo>
                    <a:pt x="21595" y="19026"/>
                    <a:pt x="21229" y="21246"/>
                    <a:pt x="20778" y="21246"/>
                  </a:cubicBezTo>
                  <a:lnTo>
                    <a:pt x="14" y="21246"/>
                  </a:lnTo>
                  <a:close/>
                </a:path>
              </a:pathLst>
            </a:custGeom>
            <a:solidFill>
              <a:srgbClr val="03BDAD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06" name="Rounded Rectangle 9"/>
            <p:cNvSpPr/>
            <p:nvPr/>
          </p:nvSpPr>
          <p:spPr>
            <a:xfrm>
              <a:off x="1" y="0"/>
              <a:ext cx="640930" cy="508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4" h="21577" fill="norm" stroke="1" extrusionOk="0">
                  <a:moveTo>
                    <a:pt x="1" y="21577"/>
                  </a:moveTo>
                  <a:cubicBezTo>
                    <a:pt x="-6" y="827"/>
                    <a:pt x="34" y="21600"/>
                    <a:pt x="1" y="0"/>
                  </a:cubicBezTo>
                  <a:lnTo>
                    <a:pt x="15368" y="0"/>
                  </a:lnTo>
                  <a:cubicBezTo>
                    <a:pt x="18806" y="0"/>
                    <a:pt x="21594" y="2826"/>
                    <a:pt x="21594" y="6312"/>
                  </a:cubicBezTo>
                  <a:lnTo>
                    <a:pt x="21594" y="15265"/>
                  </a:lnTo>
                  <a:cubicBezTo>
                    <a:pt x="21594" y="18751"/>
                    <a:pt x="18806" y="21577"/>
                    <a:pt x="15368" y="21577"/>
                  </a:cubicBezTo>
                  <a:lnTo>
                    <a:pt x="1" y="21577"/>
                  </a:lnTo>
                  <a:close/>
                </a:path>
              </a:pathLst>
            </a:custGeom>
            <a:solidFill>
              <a:srgbClr val="04E2CD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4" name="Group 19"/>
          <p:cNvGrpSpPr/>
          <p:nvPr/>
        </p:nvGrpSpPr>
        <p:grpSpPr>
          <a:xfrm>
            <a:off x="2362200" y="1057273"/>
            <a:ext cx="7942261" cy="4640266"/>
            <a:chOff x="0" y="0"/>
            <a:chExt cx="7942260" cy="4640264"/>
          </a:xfrm>
        </p:grpSpPr>
        <p:grpSp>
          <p:nvGrpSpPr>
            <p:cNvPr id="472" name="Group 16"/>
            <p:cNvGrpSpPr/>
            <p:nvPr/>
          </p:nvGrpSpPr>
          <p:grpSpPr>
            <a:xfrm>
              <a:off x="85725" y="6350"/>
              <a:ext cx="7856536" cy="4633915"/>
              <a:chOff x="0" y="0"/>
              <a:chExt cx="7856535" cy="4633914"/>
            </a:xfrm>
          </p:grpSpPr>
          <p:sp>
            <p:nvSpPr>
              <p:cNvPr id="466" name="Rectangle 7"/>
              <p:cNvSpPr/>
              <p:nvPr/>
            </p:nvSpPr>
            <p:spPr>
              <a:xfrm>
                <a:off x="958850" y="2068512"/>
                <a:ext cx="1069976" cy="8509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0"/>
                    </a:moveTo>
                    <a:lnTo>
                      <a:pt x="11345" y="0"/>
                    </a:lnTo>
                    <a:lnTo>
                      <a:pt x="21600" y="11767"/>
                    </a:lnTo>
                    <a:lnTo>
                      <a:pt x="16344" y="21600"/>
                    </a:lnTo>
                    <a:lnTo>
                      <a:pt x="0" y="0"/>
                    </a:lnTo>
                    <a:close/>
                  </a:path>
                </a:pathLst>
              </a:custGeom>
              <a:gradFill flip="none" rotWithShape="1">
                <a:gsLst>
                  <a:gs pos="8000">
                    <a:srgbClr val="0C5B7E"/>
                  </a:gs>
                  <a:gs pos="100000">
                    <a:srgbClr val="18BEAE"/>
                  </a:gs>
                </a:gsLst>
                <a:lin ang="54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467" name="Rectangle 7"/>
              <p:cNvSpPr/>
              <p:nvPr/>
            </p:nvSpPr>
            <p:spPr>
              <a:xfrm>
                <a:off x="2717006" y="1458115"/>
                <a:ext cx="1843884" cy="180578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0"/>
                    </a:moveTo>
                    <a:lnTo>
                      <a:pt x="6565" y="19"/>
                    </a:lnTo>
                    <a:lnTo>
                      <a:pt x="21600" y="16777"/>
                    </a:lnTo>
                    <a:lnTo>
                      <a:pt x="17998" y="21600"/>
                    </a:lnTo>
                    <a:lnTo>
                      <a:pt x="0" y="0"/>
                    </a:lnTo>
                    <a:close/>
                  </a:path>
                </a:pathLst>
              </a:custGeom>
              <a:gradFill flip="none" rotWithShape="1">
                <a:gsLst>
                  <a:gs pos="8000">
                    <a:srgbClr val="0C5B7E"/>
                  </a:gs>
                  <a:gs pos="100000">
                    <a:srgbClr val="18BEAE"/>
                  </a:gs>
                </a:gsLst>
                <a:lin ang="54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468" name="Rectangle 7"/>
              <p:cNvSpPr/>
              <p:nvPr/>
            </p:nvSpPr>
            <p:spPr>
              <a:xfrm flipH="1">
                <a:off x="0" y="2724150"/>
                <a:ext cx="1112343" cy="109061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6194"/>
                    </a:moveTo>
                    <a:lnTo>
                      <a:pt x="4054" y="0"/>
                    </a:lnTo>
                    <a:lnTo>
                      <a:pt x="21600" y="21600"/>
                    </a:lnTo>
                    <a:lnTo>
                      <a:pt x="11172" y="20814"/>
                    </a:lnTo>
                    <a:lnTo>
                      <a:pt x="0" y="6194"/>
                    </a:lnTo>
                    <a:close/>
                  </a:path>
                </a:pathLst>
              </a:custGeom>
              <a:gradFill flip="none" rotWithShape="1">
                <a:gsLst>
                  <a:gs pos="25000">
                    <a:srgbClr val="0C5B7E"/>
                  </a:gs>
                  <a:gs pos="100000">
                    <a:srgbClr val="18BEAE"/>
                  </a:gs>
                </a:gsLst>
                <a:lin ang="54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469" name="Rectangle 7"/>
              <p:cNvSpPr/>
              <p:nvPr/>
            </p:nvSpPr>
            <p:spPr>
              <a:xfrm flipH="1">
                <a:off x="1856880" y="2533647"/>
                <a:ext cx="1244900" cy="16065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5592"/>
                    </a:moveTo>
                    <a:lnTo>
                      <a:pt x="5399" y="0"/>
                    </a:lnTo>
                    <a:lnTo>
                      <a:pt x="21600" y="21600"/>
                    </a:lnTo>
                    <a:lnTo>
                      <a:pt x="12007" y="20405"/>
                    </a:lnTo>
                    <a:lnTo>
                      <a:pt x="0" y="5592"/>
                    </a:lnTo>
                    <a:close/>
                  </a:path>
                </a:pathLst>
              </a:custGeom>
              <a:gradFill flip="none" rotWithShape="1">
                <a:gsLst>
                  <a:gs pos="25000">
                    <a:srgbClr val="0C5B7E"/>
                  </a:gs>
                  <a:gs pos="100000">
                    <a:srgbClr val="18BEAE"/>
                  </a:gs>
                </a:gsLst>
                <a:lin ang="54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470" name="Rectangle 7"/>
              <p:cNvSpPr/>
              <p:nvPr/>
            </p:nvSpPr>
            <p:spPr>
              <a:xfrm flipH="1">
                <a:off x="4326290" y="1730057"/>
                <a:ext cx="2358531" cy="29038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3610"/>
                    </a:moveTo>
                    <a:lnTo>
                      <a:pt x="2547" y="0"/>
                    </a:lnTo>
                    <a:lnTo>
                      <a:pt x="21600" y="21600"/>
                    </a:lnTo>
                    <a:lnTo>
                      <a:pt x="16537" y="21565"/>
                    </a:lnTo>
                    <a:lnTo>
                      <a:pt x="0" y="3610"/>
                    </a:lnTo>
                    <a:close/>
                  </a:path>
                </a:pathLst>
              </a:custGeom>
              <a:gradFill flip="none" rotWithShape="1">
                <a:gsLst>
                  <a:gs pos="25000">
                    <a:srgbClr val="0C5B7E"/>
                  </a:gs>
                  <a:gs pos="100000">
                    <a:srgbClr val="18BEAE"/>
                  </a:gs>
                </a:gsLst>
                <a:lin ang="54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471" name="Rectangle 7"/>
              <p:cNvSpPr/>
              <p:nvPr/>
            </p:nvSpPr>
            <p:spPr>
              <a:xfrm flipH="1">
                <a:off x="7045183" y="0"/>
                <a:ext cx="811353" cy="28575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581"/>
                    </a:moveTo>
                    <a:lnTo>
                      <a:pt x="14265" y="0"/>
                    </a:lnTo>
                    <a:lnTo>
                      <a:pt x="21600" y="21600"/>
                    </a:lnTo>
                    <a:lnTo>
                      <a:pt x="7819" y="21192"/>
                    </a:lnTo>
                    <a:lnTo>
                      <a:pt x="0" y="581"/>
                    </a:lnTo>
                    <a:close/>
                  </a:path>
                </a:pathLst>
              </a:custGeom>
              <a:gradFill flip="none" rotWithShape="1">
                <a:gsLst>
                  <a:gs pos="25000">
                    <a:srgbClr val="0C5B7E"/>
                  </a:gs>
                  <a:gs pos="100000">
                    <a:srgbClr val="18BEAE"/>
                  </a:gs>
                </a:gsLst>
                <a:lin ang="54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</p:grpSp>
        <p:sp>
          <p:nvSpPr>
            <p:cNvPr id="473" name="Rectangle 6"/>
            <p:cNvSpPr/>
            <p:nvPr/>
          </p:nvSpPr>
          <p:spPr>
            <a:xfrm>
              <a:off x="0" y="-1"/>
              <a:ext cx="7416801" cy="46315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5651"/>
                  </a:moveTo>
                  <a:lnTo>
                    <a:pt x="3061" y="9654"/>
                  </a:lnTo>
                  <a:lnTo>
                    <a:pt x="5399" y="13599"/>
                  </a:lnTo>
                  <a:lnTo>
                    <a:pt x="8174" y="6819"/>
                  </a:lnTo>
                  <a:lnTo>
                    <a:pt x="12631" y="15177"/>
                  </a:lnTo>
                  <a:lnTo>
                    <a:pt x="17273" y="5642"/>
                  </a:lnTo>
                  <a:lnTo>
                    <a:pt x="15756" y="1940"/>
                  </a:lnTo>
                  <a:lnTo>
                    <a:pt x="21600" y="0"/>
                  </a:lnTo>
                  <a:lnTo>
                    <a:pt x="20790" y="13310"/>
                  </a:lnTo>
                  <a:lnTo>
                    <a:pt x="18900" y="8248"/>
                  </a:lnTo>
                  <a:lnTo>
                    <a:pt x="12878" y="21600"/>
                  </a:lnTo>
                  <a:lnTo>
                    <a:pt x="8384" y="11881"/>
                  </a:lnTo>
                  <a:lnTo>
                    <a:pt x="5696" y="19264"/>
                  </a:lnTo>
                  <a:lnTo>
                    <a:pt x="2857" y="12779"/>
                  </a:lnTo>
                  <a:lnTo>
                    <a:pt x="247" y="17820"/>
                  </a:lnTo>
                  <a:lnTo>
                    <a:pt x="0" y="15651"/>
                  </a:lnTo>
                  <a:close/>
                </a:path>
              </a:pathLst>
            </a:custGeom>
            <a:solidFill>
              <a:srgbClr val="18BEAE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1" name="Group 1"/>
          <p:cNvGrpSpPr/>
          <p:nvPr/>
        </p:nvGrpSpPr>
        <p:grpSpPr>
          <a:xfrm>
            <a:off x="2260599" y="2388839"/>
            <a:ext cx="8088433" cy="3048000"/>
            <a:chOff x="0" y="0"/>
            <a:chExt cx="8088431" cy="3047999"/>
          </a:xfrm>
        </p:grpSpPr>
        <p:sp>
          <p:nvSpPr>
            <p:cNvPr id="476" name="Right Triangle 14"/>
            <p:cNvSpPr/>
            <p:nvPr/>
          </p:nvSpPr>
          <p:spPr>
            <a:xfrm flipH="1">
              <a:off x="100779" y="702504"/>
              <a:ext cx="7353828" cy="23454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2463"/>
                  </a:moveTo>
                  <a:lnTo>
                    <a:pt x="0" y="0"/>
                  </a:lnTo>
                  <a:cubicBezTo>
                    <a:pt x="5473" y="14327"/>
                    <a:pt x="11856" y="16947"/>
                    <a:pt x="21600" y="21600"/>
                  </a:cubicBezTo>
                  <a:cubicBezTo>
                    <a:pt x="10415" y="20704"/>
                    <a:pt x="3620" y="17121"/>
                    <a:pt x="0" y="12463"/>
                  </a:cubicBezTo>
                  <a:close/>
                </a:path>
              </a:pathLst>
            </a:custGeom>
            <a:gradFill flip="none" rotWithShape="1">
              <a:gsLst>
                <a:gs pos="13000">
                  <a:srgbClr val="00B0F0"/>
                </a:gs>
                <a:gs pos="41000">
                  <a:srgbClr val="2F5597"/>
                </a:gs>
              </a:gsLst>
              <a:lin ang="189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477" name="Right Triangle 3"/>
            <p:cNvSpPr/>
            <p:nvPr/>
          </p:nvSpPr>
          <p:spPr>
            <a:xfrm flipH="1" rot="10800000">
              <a:off x="5506362" y="708886"/>
              <a:ext cx="700889" cy="4781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2160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8EC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478" name="Diagonal Stripe 12"/>
            <p:cNvSpPr/>
            <p:nvPr/>
          </p:nvSpPr>
          <p:spPr>
            <a:xfrm>
              <a:off x="-1" y="688741"/>
              <a:ext cx="7466379" cy="2355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6900"/>
                  </a:moveTo>
                  <a:cubicBezTo>
                    <a:pt x="5565" y="14366"/>
                    <a:pt x="12031" y="13062"/>
                    <a:pt x="17646" y="3"/>
                  </a:cubicBezTo>
                  <a:lnTo>
                    <a:pt x="21600" y="0"/>
                  </a:lnTo>
                  <a:cubicBezTo>
                    <a:pt x="18128" y="14345"/>
                    <a:pt x="8078" y="18137"/>
                    <a:pt x="342" y="21600"/>
                  </a:cubicBezTo>
                  <a:lnTo>
                    <a:pt x="0" y="16900"/>
                  </a:lnTo>
                  <a:close/>
                </a:path>
              </a:pathLst>
            </a:custGeom>
            <a:solidFill>
              <a:srgbClr val="00B0F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</a:p>
          </p:txBody>
        </p:sp>
        <p:sp>
          <p:nvSpPr>
            <p:cNvPr id="479" name="Rectangle 5"/>
            <p:cNvSpPr/>
            <p:nvPr/>
          </p:nvSpPr>
          <p:spPr>
            <a:xfrm>
              <a:off x="7454606" y="708883"/>
              <a:ext cx="633826" cy="1348226"/>
            </a:xfrm>
            <a:prstGeom prst="rect">
              <a:avLst/>
            </a:prstGeom>
            <a:solidFill>
              <a:srgbClr val="008EC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480" name="Isosceles Triangle 11"/>
            <p:cNvSpPr/>
            <p:nvPr/>
          </p:nvSpPr>
          <p:spPr>
            <a:xfrm>
              <a:off x="5512537" y="-1"/>
              <a:ext cx="2575895" cy="7088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14088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00B0F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0" name="Group 3"/>
          <p:cNvGrpSpPr/>
          <p:nvPr/>
        </p:nvGrpSpPr>
        <p:grpSpPr>
          <a:xfrm>
            <a:off x="-7439" y="798286"/>
            <a:ext cx="10817771" cy="5511800"/>
            <a:chOff x="0" y="424374"/>
            <a:chExt cx="10817769" cy="5511799"/>
          </a:xfrm>
        </p:grpSpPr>
        <p:sp>
          <p:nvSpPr>
            <p:cNvPr id="483" name="Rectangle 4"/>
            <p:cNvSpPr/>
            <p:nvPr/>
          </p:nvSpPr>
          <p:spPr>
            <a:xfrm>
              <a:off x="0" y="2465340"/>
              <a:ext cx="1649650" cy="889670"/>
            </a:xfrm>
            <a:prstGeom prst="rect">
              <a:avLst/>
            </a:prstGeom>
            <a:solidFill>
              <a:srgbClr val="FF979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484" name="Rectangle 5"/>
            <p:cNvSpPr/>
            <p:nvPr/>
          </p:nvSpPr>
          <p:spPr>
            <a:xfrm>
              <a:off x="1940172" y="2249440"/>
              <a:ext cx="2514533" cy="2354263"/>
            </a:xfrm>
            <a:prstGeom prst="rect">
              <a:avLst/>
            </a:prstGeom>
            <a:solidFill>
              <a:srgbClr val="FF979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485" name="Rectangle 9"/>
            <p:cNvSpPr/>
            <p:nvPr/>
          </p:nvSpPr>
          <p:spPr>
            <a:xfrm>
              <a:off x="4454704" y="1795974"/>
              <a:ext cx="353335" cy="31944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600" fill="norm" stroke="1" extrusionOk="0">
                  <a:moveTo>
                    <a:pt x="0" y="2994"/>
                  </a:moveTo>
                  <a:lnTo>
                    <a:pt x="21396" y="0"/>
                  </a:lnTo>
                  <a:cubicBezTo>
                    <a:pt x="21192" y="7169"/>
                    <a:pt x="21600" y="14431"/>
                    <a:pt x="21396" y="21600"/>
                  </a:cubicBezTo>
                  <a:lnTo>
                    <a:pt x="0" y="18875"/>
                  </a:lnTo>
                  <a:lnTo>
                    <a:pt x="0" y="2994"/>
                  </a:lnTo>
                  <a:close/>
                </a:path>
              </a:pathLst>
            </a:custGeom>
            <a:gradFill flip="none" rotWithShape="1">
              <a:gsLst>
                <a:gs pos="22000">
                  <a:srgbClr val="C00000"/>
                </a:gs>
                <a:gs pos="83000">
                  <a:srgbClr val="FF9797"/>
                </a:gs>
              </a:gsLst>
              <a:lin ang="27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486" name="Rectangle 9"/>
            <p:cNvSpPr/>
            <p:nvPr/>
          </p:nvSpPr>
          <p:spPr>
            <a:xfrm>
              <a:off x="1649649" y="2249440"/>
              <a:ext cx="317131" cy="23647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972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10332"/>
                  </a:lnTo>
                  <a:lnTo>
                    <a:pt x="0" y="1972"/>
                  </a:lnTo>
                  <a:close/>
                </a:path>
              </a:pathLst>
            </a:custGeom>
            <a:gradFill flip="none" rotWithShape="1">
              <a:gsLst>
                <a:gs pos="22000">
                  <a:srgbClr val="C00000"/>
                </a:gs>
                <a:gs pos="83000">
                  <a:srgbClr val="FF9797"/>
                </a:gs>
              </a:gsLst>
              <a:lin ang="27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487" name="Isosceles Triangle 8"/>
            <p:cNvSpPr/>
            <p:nvPr/>
          </p:nvSpPr>
          <p:spPr>
            <a:xfrm rot="5400000">
              <a:off x="6974703" y="2067708"/>
              <a:ext cx="5486401" cy="2199732"/>
            </a:xfrm>
            <a:prstGeom prst="triangle">
              <a:avLst/>
            </a:prstGeom>
            <a:solidFill>
              <a:srgbClr val="FF979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488" name="Rectangle 9"/>
            <p:cNvSpPr/>
            <p:nvPr/>
          </p:nvSpPr>
          <p:spPr>
            <a:xfrm>
              <a:off x="8266154" y="424374"/>
              <a:ext cx="360364" cy="5511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600" fill="norm" stroke="1" extrusionOk="0">
                  <a:moveTo>
                    <a:pt x="0" y="2994"/>
                  </a:moveTo>
                  <a:lnTo>
                    <a:pt x="21396" y="0"/>
                  </a:lnTo>
                  <a:cubicBezTo>
                    <a:pt x="21192" y="7169"/>
                    <a:pt x="21600" y="14431"/>
                    <a:pt x="21396" y="21600"/>
                  </a:cubicBezTo>
                  <a:lnTo>
                    <a:pt x="0" y="18875"/>
                  </a:lnTo>
                  <a:lnTo>
                    <a:pt x="0" y="2994"/>
                  </a:lnTo>
                  <a:close/>
                </a:path>
              </a:pathLst>
            </a:custGeom>
            <a:gradFill flip="none" rotWithShape="1">
              <a:gsLst>
                <a:gs pos="22000">
                  <a:srgbClr val="C00000"/>
                </a:gs>
                <a:gs pos="83000">
                  <a:srgbClr val="FF9797"/>
                </a:gs>
              </a:gsLst>
              <a:lin ang="27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489" name="Rectangle 10"/>
            <p:cNvSpPr/>
            <p:nvPr/>
          </p:nvSpPr>
          <p:spPr>
            <a:xfrm>
              <a:off x="4808037" y="1795974"/>
              <a:ext cx="3896271" cy="3194468"/>
            </a:xfrm>
            <a:prstGeom prst="rect">
              <a:avLst/>
            </a:prstGeom>
            <a:solidFill>
              <a:srgbClr val="FF979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2" name="Group 18"/>
          <p:cNvGrpSpPr/>
          <p:nvPr/>
        </p:nvGrpSpPr>
        <p:grpSpPr>
          <a:xfrm>
            <a:off x="-14514" y="3435350"/>
            <a:ext cx="12206514" cy="3426277"/>
            <a:chOff x="0" y="0"/>
            <a:chExt cx="12206513" cy="3426275"/>
          </a:xfrm>
        </p:grpSpPr>
        <p:sp>
          <p:nvSpPr>
            <p:cNvPr id="492" name="Rectangle 7"/>
            <p:cNvSpPr/>
            <p:nvPr/>
          </p:nvSpPr>
          <p:spPr>
            <a:xfrm>
              <a:off x="0" y="0"/>
              <a:ext cx="12206514" cy="34262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7757" fill="norm" stroke="1" extrusionOk="0">
                  <a:moveTo>
                    <a:pt x="0" y="6519"/>
                  </a:moveTo>
                  <a:cubicBezTo>
                    <a:pt x="11823" y="-3843"/>
                    <a:pt x="17482" y="779"/>
                    <a:pt x="21600" y="2717"/>
                  </a:cubicBezTo>
                  <a:lnTo>
                    <a:pt x="21600" y="17757"/>
                  </a:lnTo>
                  <a:lnTo>
                    <a:pt x="26" y="17757"/>
                  </a:lnTo>
                  <a:lnTo>
                    <a:pt x="0" y="6519"/>
                  </a:lnTo>
                  <a:close/>
                </a:path>
              </a:pathLst>
            </a:custGeom>
            <a:solidFill>
              <a:srgbClr val="BCF69C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493" name="Rectangle 4"/>
            <p:cNvSpPr/>
            <p:nvPr/>
          </p:nvSpPr>
          <p:spPr>
            <a:xfrm>
              <a:off x="4142014" y="25407"/>
              <a:ext cx="7012680" cy="34008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14" h="21591" fill="norm" stroke="1" extrusionOk="0">
                  <a:moveTo>
                    <a:pt x="7963" y="1463"/>
                  </a:moveTo>
                  <a:cubicBezTo>
                    <a:pt x="8056" y="549"/>
                    <a:pt x="9636" y="5"/>
                    <a:pt x="9817" y="8"/>
                  </a:cubicBezTo>
                  <a:cubicBezTo>
                    <a:pt x="10175" y="-9"/>
                    <a:pt x="10090" y="-4"/>
                    <a:pt x="10703" y="94"/>
                  </a:cubicBezTo>
                  <a:cubicBezTo>
                    <a:pt x="10843" y="369"/>
                    <a:pt x="9057" y="104"/>
                    <a:pt x="9060" y="1298"/>
                  </a:cubicBezTo>
                  <a:cubicBezTo>
                    <a:pt x="21600" y="6131"/>
                    <a:pt x="13816" y="19241"/>
                    <a:pt x="13931" y="21579"/>
                  </a:cubicBezTo>
                  <a:lnTo>
                    <a:pt x="0" y="21591"/>
                  </a:lnTo>
                  <a:cubicBezTo>
                    <a:pt x="4296" y="18481"/>
                    <a:pt x="11598" y="8930"/>
                    <a:pt x="11431" y="5679"/>
                  </a:cubicBezTo>
                  <a:cubicBezTo>
                    <a:pt x="11328" y="3205"/>
                    <a:pt x="7868" y="2385"/>
                    <a:pt x="7963" y="1463"/>
                  </a:cubicBezTo>
                  <a:close/>
                </a:path>
              </a:pathLst>
            </a:custGeom>
            <a:solidFill>
              <a:srgbClr val="808080">
                <a:alpha val="74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grpSp>
          <p:nvGrpSpPr>
            <p:cNvPr id="497" name="Cube 9"/>
            <p:cNvGrpSpPr/>
            <p:nvPr/>
          </p:nvGrpSpPr>
          <p:grpSpPr>
            <a:xfrm>
              <a:off x="8054964" y="2310668"/>
              <a:ext cx="1228481" cy="920909"/>
              <a:chOff x="0" y="0"/>
              <a:chExt cx="1228480" cy="920907"/>
            </a:xfrm>
          </p:grpSpPr>
          <p:sp>
            <p:nvSpPr>
              <p:cNvPr id="494" name="Shape"/>
              <p:cNvSpPr/>
              <p:nvPr/>
            </p:nvSpPr>
            <p:spPr>
              <a:xfrm flipH="1">
                <a:off x="-1" y="0"/>
                <a:ext cx="1228482" cy="92090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6333"/>
                    </a:moveTo>
                    <a:lnTo>
                      <a:pt x="4747" y="0"/>
                    </a:lnTo>
                    <a:lnTo>
                      <a:pt x="21600" y="0"/>
                    </a:lnTo>
                    <a:lnTo>
                      <a:pt x="21600" y="15267"/>
                    </a:lnTo>
                    <a:lnTo>
                      <a:pt x="16853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6161C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495" name="Shape"/>
              <p:cNvSpPr/>
              <p:nvPr/>
            </p:nvSpPr>
            <p:spPr>
              <a:xfrm flipH="1">
                <a:off x="0" y="0"/>
                <a:ext cx="269993" cy="92090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6333"/>
                    </a:moveTo>
                    <a:lnTo>
                      <a:pt x="21600" y="0"/>
                    </a:lnTo>
                    <a:lnTo>
                      <a:pt x="21600" y="15267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000000">
                  <a:alpha val="20000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496" name="Shape"/>
              <p:cNvSpPr/>
              <p:nvPr/>
            </p:nvSpPr>
            <p:spPr>
              <a:xfrm flipH="1">
                <a:off x="-1" y="0"/>
                <a:ext cx="1228482" cy="26999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21600"/>
                    </a:moveTo>
                    <a:lnTo>
                      <a:pt x="4747" y="0"/>
                    </a:lnTo>
                    <a:lnTo>
                      <a:pt x="21600" y="0"/>
                    </a:lnTo>
                    <a:lnTo>
                      <a:pt x="16853" y="21600"/>
                    </a:lnTo>
                    <a:close/>
                  </a:path>
                </a:pathLst>
              </a:custGeom>
              <a:solidFill>
                <a:srgbClr val="FFFFFF">
                  <a:alpha val="20000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</p:grpSp>
        <p:grpSp>
          <p:nvGrpSpPr>
            <p:cNvPr id="501" name="Cube 10"/>
            <p:cNvGrpSpPr/>
            <p:nvPr/>
          </p:nvGrpSpPr>
          <p:grpSpPr>
            <a:xfrm>
              <a:off x="9435361" y="812800"/>
              <a:ext cx="809655" cy="537545"/>
              <a:chOff x="0" y="0"/>
              <a:chExt cx="809654" cy="537544"/>
            </a:xfrm>
          </p:grpSpPr>
          <p:sp>
            <p:nvSpPr>
              <p:cNvPr id="498" name="Shape"/>
              <p:cNvSpPr/>
              <p:nvPr/>
            </p:nvSpPr>
            <p:spPr>
              <a:xfrm flipH="1">
                <a:off x="-1" y="0"/>
                <a:ext cx="809656" cy="53754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5400"/>
                    </a:moveTo>
                    <a:lnTo>
                      <a:pt x="3585" y="0"/>
                    </a:lnTo>
                    <a:lnTo>
                      <a:pt x="21600" y="0"/>
                    </a:lnTo>
                    <a:lnTo>
                      <a:pt x="21600" y="16200"/>
                    </a:lnTo>
                    <a:lnTo>
                      <a:pt x="18015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chemeClr val="accent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499" name="Shape"/>
              <p:cNvSpPr/>
              <p:nvPr/>
            </p:nvSpPr>
            <p:spPr>
              <a:xfrm flipH="1">
                <a:off x="-1" y="0"/>
                <a:ext cx="134388" cy="53754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5400"/>
                    </a:moveTo>
                    <a:lnTo>
                      <a:pt x="21600" y="0"/>
                    </a:lnTo>
                    <a:lnTo>
                      <a:pt x="21600" y="162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000000">
                  <a:alpha val="20000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500" name="Shape"/>
              <p:cNvSpPr/>
              <p:nvPr/>
            </p:nvSpPr>
            <p:spPr>
              <a:xfrm flipH="1">
                <a:off x="-1" y="0"/>
                <a:ext cx="809656" cy="13438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21600"/>
                    </a:moveTo>
                    <a:lnTo>
                      <a:pt x="3585" y="0"/>
                    </a:lnTo>
                    <a:lnTo>
                      <a:pt x="21600" y="0"/>
                    </a:lnTo>
                    <a:lnTo>
                      <a:pt x="18015" y="21600"/>
                    </a:lnTo>
                    <a:close/>
                  </a:path>
                </a:pathLst>
              </a:custGeom>
              <a:solidFill>
                <a:srgbClr val="FFFFFF">
                  <a:alpha val="20000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</p:grpSp>
      </p:grpSp>
      <p:grpSp>
        <p:nvGrpSpPr>
          <p:cNvPr id="506" name="Cube 11"/>
          <p:cNvGrpSpPr/>
          <p:nvPr/>
        </p:nvGrpSpPr>
        <p:grpSpPr>
          <a:xfrm>
            <a:off x="8211416" y="3211582"/>
            <a:ext cx="538524" cy="371337"/>
            <a:chOff x="0" y="0"/>
            <a:chExt cx="538522" cy="371336"/>
          </a:xfrm>
        </p:grpSpPr>
        <p:sp>
          <p:nvSpPr>
            <p:cNvPr id="503" name="Shape"/>
            <p:cNvSpPr/>
            <p:nvPr/>
          </p:nvSpPr>
          <p:spPr>
            <a:xfrm flipH="1">
              <a:off x="0" y="0"/>
              <a:ext cx="538524" cy="3713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400"/>
                  </a:moveTo>
                  <a:lnTo>
                    <a:pt x="3724" y="0"/>
                  </a:lnTo>
                  <a:lnTo>
                    <a:pt x="21600" y="0"/>
                  </a:lnTo>
                  <a:lnTo>
                    <a:pt x="21600" y="16200"/>
                  </a:lnTo>
                  <a:lnTo>
                    <a:pt x="17876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CC006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04" name="Shape"/>
            <p:cNvSpPr/>
            <p:nvPr/>
          </p:nvSpPr>
          <p:spPr>
            <a:xfrm flipH="1">
              <a:off x="0" y="0"/>
              <a:ext cx="92835" cy="3713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400"/>
                  </a:moveTo>
                  <a:lnTo>
                    <a:pt x="21600" y="0"/>
                  </a:lnTo>
                  <a:lnTo>
                    <a:pt x="21600" y="162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05" name="Shape"/>
            <p:cNvSpPr/>
            <p:nvPr/>
          </p:nvSpPr>
          <p:spPr>
            <a:xfrm flipH="1">
              <a:off x="0" y="0"/>
              <a:ext cx="538524" cy="928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3724" y="0"/>
                  </a:lnTo>
                  <a:lnTo>
                    <a:pt x="21600" y="0"/>
                  </a:lnTo>
                  <a:lnTo>
                    <a:pt x="17876" y="21600"/>
                  </a:ln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510" name="Cube 12"/>
          <p:cNvGrpSpPr/>
          <p:nvPr/>
        </p:nvGrpSpPr>
        <p:grpSpPr>
          <a:xfrm>
            <a:off x="858117" y="1362626"/>
            <a:ext cx="723034" cy="599525"/>
            <a:chOff x="0" y="0"/>
            <a:chExt cx="723033" cy="599524"/>
          </a:xfrm>
        </p:grpSpPr>
        <p:sp>
          <p:nvSpPr>
            <p:cNvPr id="507" name="Shape"/>
            <p:cNvSpPr/>
            <p:nvPr/>
          </p:nvSpPr>
          <p:spPr>
            <a:xfrm flipH="1">
              <a:off x="0" y="0"/>
              <a:ext cx="723034" cy="599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6333"/>
                  </a:moveTo>
                  <a:lnTo>
                    <a:pt x="5251" y="0"/>
                  </a:lnTo>
                  <a:lnTo>
                    <a:pt x="21600" y="0"/>
                  </a:lnTo>
                  <a:lnTo>
                    <a:pt x="21600" y="15267"/>
                  </a:lnTo>
                  <a:lnTo>
                    <a:pt x="16349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6161CB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08" name="Shape"/>
            <p:cNvSpPr/>
            <p:nvPr/>
          </p:nvSpPr>
          <p:spPr>
            <a:xfrm flipH="1">
              <a:off x="0" y="0"/>
              <a:ext cx="175769" cy="599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6333"/>
                  </a:moveTo>
                  <a:lnTo>
                    <a:pt x="21600" y="0"/>
                  </a:lnTo>
                  <a:lnTo>
                    <a:pt x="21600" y="15267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09" name="Shape"/>
            <p:cNvSpPr/>
            <p:nvPr/>
          </p:nvSpPr>
          <p:spPr>
            <a:xfrm flipH="1">
              <a:off x="0" y="0"/>
              <a:ext cx="723034" cy="1757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5251" y="0"/>
                  </a:lnTo>
                  <a:lnTo>
                    <a:pt x="21600" y="0"/>
                  </a:lnTo>
                  <a:lnTo>
                    <a:pt x="16349" y="21600"/>
                  </a:ln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514" name="Cube 13"/>
          <p:cNvGrpSpPr/>
          <p:nvPr/>
        </p:nvGrpSpPr>
        <p:grpSpPr>
          <a:xfrm>
            <a:off x="858117" y="2151901"/>
            <a:ext cx="723034" cy="599525"/>
            <a:chOff x="0" y="0"/>
            <a:chExt cx="723033" cy="599524"/>
          </a:xfrm>
        </p:grpSpPr>
        <p:sp>
          <p:nvSpPr>
            <p:cNvPr id="511" name="Shape"/>
            <p:cNvSpPr/>
            <p:nvPr/>
          </p:nvSpPr>
          <p:spPr>
            <a:xfrm flipH="1">
              <a:off x="0" y="0"/>
              <a:ext cx="723034" cy="599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6333"/>
                  </a:moveTo>
                  <a:lnTo>
                    <a:pt x="5251" y="0"/>
                  </a:lnTo>
                  <a:lnTo>
                    <a:pt x="21600" y="0"/>
                  </a:lnTo>
                  <a:lnTo>
                    <a:pt x="21600" y="15267"/>
                  </a:lnTo>
                  <a:lnTo>
                    <a:pt x="16349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chemeClr val="accent4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12" name="Shape"/>
            <p:cNvSpPr/>
            <p:nvPr/>
          </p:nvSpPr>
          <p:spPr>
            <a:xfrm flipH="1">
              <a:off x="0" y="0"/>
              <a:ext cx="175769" cy="599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6333"/>
                  </a:moveTo>
                  <a:lnTo>
                    <a:pt x="21600" y="0"/>
                  </a:lnTo>
                  <a:lnTo>
                    <a:pt x="21600" y="15267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13" name="Shape"/>
            <p:cNvSpPr/>
            <p:nvPr/>
          </p:nvSpPr>
          <p:spPr>
            <a:xfrm flipH="1">
              <a:off x="0" y="0"/>
              <a:ext cx="723034" cy="1757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5251" y="0"/>
                  </a:lnTo>
                  <a:lnTo>
                    <a:pt x="21600" y="0"/>
                  </a:lnTo>
                  <a:lnTo>
                    <a:pt x="16349" y="21600"/>
                  </a:ln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518" name="Cube 14"/>
          <p:cNvGrpSpPr/>
          <p:nvPr/>
        </p:nvGrpSpPr>
        <p:grpSpPr>
          <a:xfrm>
            <a:off x="858117" y="2941176"/>
            <a:ext cx="723034" cy="599525"/>
            <a:chOff x="0" y="0"/>
            <a:chExt cx="723033" cy="599524"/>
          </a:xfrm>
        </p:grpSpPr>
        <p:sp>
          <p:nvSpPr>
            <p:cNvPr id="515" name="Shape"/>
            <p:cNvSpPr/>
            <p:nvPr/>
          </p:nvSpPr>
          <p:spPr>
            <a:xfrm flipH="1">
              <a:off x="0" y="0"/>
              <a:ext cx="723034" cy="599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6333"/>
                  </a:moveTo>
                  <a:lnTo>
                    <a:pt x="5251" y="0"/>
                  </a:lnTo>
                  <a:lnTo>
                    <a:pt x="21600" y="0"/>
                  </a:lnTo>
                  <a:lnTo>
                    <a:pt x="21600" y="15267"/>
                  </a:lnTo>
                  <a:lnTo>
                    <a:pt x="16349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CC006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16" name="Shape"/>
            <p:cNvSpPr/>
            <p:nvPr/>
          </p:nvSpPr>
          <p:spPr>
            <a:xfrm flipH="1">
              <a:off x="0" y="0"/>
              <a:ext cx="175769" cy="599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6333"/>
                  </a:moveTo>
                  <a:lnTo>
                    <a:pt x="21600" y="0"/>
                  </a:lnTo>
                  <a:lnTo>
                    <a:pt x="21600" y="15267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17" name="Shape"/>
            <p:cNvSpPr/>
            <p:nvPr/>
          </p:nvSpPr>
          <p:spPr>
            <a:xfrm flipH="1">
              <a:off x="0" y="0"/>
              <a:ext cx="723034" cy="1757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5251" y="0"/>
                  </a:lnTo>
                  <a:lnTo>
                    <a:pt x="21600" y="0"/>
                  </a:lnTo>
                  <a:lnTo>
                    <a:pt x="16349" y="21600"/>
                  </a:ln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sp>
        <p:nvSpPr>
          <p:cNvPr id="519" name="TextBox 15"/>
          <p:cNvSpPr txBox="1"/>
          <p:nvPr/>
        </p:nvSpPr>
        <p:spPr>
          <a:xfrm>
            <a:off x="1800685" y="1419879"/>
            <a:ext cx="1970120" cy="523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b="1" sz="1400">
                <a:solidFill>
                  <a:srgbClr val="595959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EXAMPLE TEXT</a:t>
            </a:r>
            <a:br/>
            <a:r>
              <a:rPr b="0"/>
              <a:t>Add your text here</a:t>
            </a:r>
          </a:p>
        </p:txBody>
      </p:sp>
      <p:sp>
        <p:nvSpPr>
          <p:cNvPr id="520" name="TextBox 16"/>
          <p:cNvSpPr txBox="1"/>
          <p:nvPr/>
        </p:nvSpPr>
        <p:spPr>
          <a:xfrm>
            <a:off x="1800685" y="2230827"/>
            <a:ext cx="1970120" cy="523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b="1" sz="1400">
                <a:solidFill>
                  <a:srgbClr val="595959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EXAMPLE TEXT</a:t>
            </a:r>
            <a:br/>
            <a:r>
              <a:rPr b="0"/>
              <a:t>Add your text here</a:t>
            </a:r>
          </a:p>
        </p:txBody>
      </p:sp>
      <p:sp>
        <p:nvSpPr>
          <p:cNvPr id="521" name="TextBox 17"/>
          <p:cNvSpPr txBox="1"/>
          <p:nvPr/>
        </p:nvSpPr>
        <p:spPr>
          <a:xfrm>
            <a:off x="1800685" y="3041774"/>
            <a:ext cx="1970120" cy="523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b="1" sz="1400">
                <a:solidFill>
                  <a:srgbClr val="595959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EXAMPLE TEXT</a:t>
            </a:r>
            <a:br/>
            <a:r>
              <a:rPr b="0"/>
              <a:t>Add your text here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5" name="Group 19"/>
          <p:cNvGrpSpPr/>
          <p:nvPr/>
        </p:nvGrpSpPr>
        <p:grpSpPr>
          <a:xfrm>
            <a:off x="6902877" y="2230826"/>
            <a:ext cx="700657" cy="1237373"/>
            <a:chOff x="0" y="0"/>
            <a:chExt cx="700656" cy="1237372"/>
          </a:xfrm>
        </p:grpSpPr>
        <p:sp>
          <p:nvSpPr>
            <p:cNvPr id="523" name="Trapezoid 3"/>
            <p:cNvSpPr/>
            <p:nvPr/>
          </p:nvSpPr>
          <p:spPr>
            <a:xfrm flipH="1">
              <a:off x="221492" y="-1"/>
              <a:ext cx="479165" cy="12373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4815" y="441"/>
                  </a:lnTo>
                  <a:lnTo>
                    <a:pt x="21469" y="0"/>
                  </a:lnTo>
                  <a:cubicBezTo>
                    <a:pt x="21513" y="7200"/>
                    <a:pt x="21556" y="1440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3B6069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24" name="Trapezoid 3"/>
            <p:cNvSpPr/>
            <p:nvPr/>
          </p:nvSpPr>
          <p:spPr>
            <a:xfrm>
              <a:off x="-1" y="-1"/>
              <a:ext cx="241130" cy="12373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4518" y="441"/>
                  </a:lnTo>
                  <a:lnTo>
                    <a:pt x="21144" y="0"/>
                  </a:lnTo>
                  <a:cubicBezTo>
                    <a:pt x="21185" y="7200"/>
                    <a:pt x="21559" y="1440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blipFill rotWithShape="1">
              <a:blip r:embed="rId2"/>
              <a:srcRect l="0" t="0" r="0" b="0"/>
              <a:tile tx="0" ty="0" sx="100000" sy="100000" flip="none" algn="tl"/>
            </a:blip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25" name="Rectangle 22"/>
            <p:cNvSpPr/>
            <p:nvPr/>
          </p:nvSpPr>
          <p:spPr>
            <a:xfrm flipH="1">
              <a:off x="319448" y="307393"/>
              <a:ext cx="93227" cy="114604"/>
            </a:xfrm>
            <a:prstGeom prst="rect">
              <a:avLst/>
            </a:prstGeom>
            <a:solidFill>
              <a:srgbClr val="4B7C8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26" name="Rectangle 23"/>
            <p:cNvSpPr/>
            <p:nvPr/>
          </p:nvSpPr>
          <p:spPr>
            <a:xfrm flipH="1">
              <a:off x="319448" y="466925"/>
              <a:ext cx="93227" cy="114604"/>
            </a:xfrm>
            <a:prstGeom prst="rect">
              <a:avLst/>
            </a:prstGeom>
            <a:solidFill>
              <a:srgbClr val="4B7C8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27" name="Rectangle 24"/>
            <p:cNvSpPr/>
            <p:nvPr/>
          </p:nvSpPr>
          <p:spPr>
            <a:xfrm flipH="1">
              <a:off x="319448" y="626457"/>
              <a:ext cx="93227" cy="114604"/>
            </a:xfrm>
            <a:prstGeom prst="rect">
              <a:avLst/>
            </a:prstGeom>
            <a:solidFill>
              <a:srgbClr val="4B7C8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28" name="Rectangle 25"/>
            <p:cNvSpPr/>
            <p:nvPr/>
          </p:nvSpPr>
          <p:spPr>
            <a:xfrm flipH="1">
              <a:off x="319448" y="785990"/>
              <a:ext cx="93227" cy="114604"/>
            </a:xfrm>
            <a:prstGeom prst="rect">
              <a:avLst/>
            </a:prstGeom>
            <a:solidFill>
              <a:srgbClr val="4B7C8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29" name="Rectangle 26"/>
            <p:cNvSpPr/>
            <p:nvPr/>
          </p:nvSpPr>
          <p:spPr>
            <a:xfrm flipH="1">
              <a:off x="319448" y="945523"/>
              <a:ext cx="93227" cy="114604"/>
            </a:xfrm>
            <a:prstGeom prst="rect">
              <a:avLst/>
            </a:prstGeom>
            <a:solidFill>
              <a:srgbClr val="4B7C8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30" name="Rectangle 27"/>
            <p:cNvSpPr/>
            <p:nvPr/>
          </p:nvSpPr>
          <p:spPr>
            <a:xfrm flipH="1">
              <a:off x="449868" y="309432"/>
              <a:ext cx="93227" cy="114604"/>
            </a:xfrm>
            <a:prstGeom prst="rect">
              <a:avLst/>
            </a:prstGeom>
            <a:solidFill>
              <a:srgbClr val="4B7C8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31" name="Rectangle 28"/>
            <p:cNvSpPr/>
            <p:nvPr/>
          </p:nvSpPr>
          <p:spPr>
            <a:xfrm flipH="1">
              <a:off x="449868" y="468964"/>
              <a:ext cx="93227" cy="114604"/>
            </a:xfrm>
            <a:prstGeom prst="rect">
              <a:avLst/>
            </a:prstGeom>
            <a:solidFill>
              <a:srgbClr val="4B7C8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32" name="Rectangle 29"/>
            <p:cNvSpPr/>
            <p:nvPr/>
          </p:nvSpPr>
          <p:spPr>
            <a:xfrm flipH="1">
              <a:off x="449868" y="628497"/>
              <a:ext cx="93227" cy="114604"/>
            </a:xfrm>
            <a:prstGeom prst="rect">
              <a:avLst/>
            </a:prstGeom>
            <a:solidFill>
              <a:srgbClr val="4B7C8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33" name="Rectangle 30"/>
            <p:cNvSpPr/>
            <p:nvPr/>
          </p:nvSpPr>
          <p:spPr>
            <a:xfrm flipH="1">
              <a:off x="449868" y="788029"/>
              <a:ext cx="93227" cy="114604"/>
            </a:xfrm>
            <a:prstGeom prst="rect">
              <a:avLst/>
            </a:prstGeom>
            <a:solidFill>
              <a:srgbClr val="4B7C8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34" name="Rectangle 31"/>
            <p:cNvSpPr/>
            <p:nvPr/>
          </p:nvSpPr>
          <p:spPr>
            <a:xfrm flipH="1">
              <a:off x="449868" y="947562"/>
              <a:ext cx="93227" cy="114604"/>
            </a:xfrm>
            <a:prstGeom prst="rect">
              <a:avLst/>
            </a:prstGeom>
            <a:solidFill>
              <a:srgbClr val="4B7C8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548" name="Group 32"/>
          <p:cNvGrpSpPr/>
          <p:nvPr/>
        </p:nvGrpSpPr>
        <p:grpSpPr>
          <a:xfrm>
            <a:off x="6058437" y="2342258"/>
            <a:ext cx="700658" cy="1237373"/>
            <a:chOff x="0" y="0"/>
            <a:chExt cx="700656" cy="1237372"/>
          </a:xfrm>
        </p:grpSpPr>
        <p:sp>
          <p:nvSpPr>
            <p:cNvPr id="536" name="Trapezoid 3"/>
            <p:cNvSpPr/>
            <p:nvPr/>
          </p:nvSpPr>
          <p:spPr>
            <a:xfrm flipH="1">
              <a:off x="221492" y="-1"/>
              <a:ext cx="479165" cy="12373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4815" y="441"/>
                  </a:lnTo>
                  <a:lnTo>
                    <a:pt x="21469" y="0"/>
                  </a:lnTo>
                  <a:cubicBezTo>
                    <a:pt x="21513" y="7200"/>
                    <a:pt x="21556" y="1440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3B6069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37" name="Trapezoid 3"/>
            <p:cNvSpPr/>
            <p:nvPr/>
          </p:nvSpPr>
          <p:spPr>
            <a:xfrm>
              <a:off x="-1" y="-1"/>
              <a:ext cx="241130" cy="12373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4518" y="441"/>
                  </a:lnTo>
                  <a:lnTo>
                    <a:pt x="21144" y="0"/>
                  </a:lnTo>
                  <a:cubicBezTo>
                    <a:pt x="21185" y="7200"/>
                    <a:pt x="21559" y="1440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blipFill rotWithShape="1">
              <a:blip r:embed="rId2"/>
              <a:srcRect l="0" t="0" r="0" b="0"/>
              <a:tile tx="0" ty="0" sx="100000" sy="100000" flip="none" algn="tl"/>
            </a:blip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38" name="Rectangle 35"/>
            <p:cNvSpPr/>
            <p:nvPr/>
          </p:nvSpPr>
          <p:spPr>
            <a:xfrm flipH="1">
              <a:off x="319448" y="307393"/>
              <a:ext cx="93227" cy="114604"/>
            </a:xfrm>
            <a:prstGeom prst="rect">
              <a:avLst/>
            </a:prstGeom>
            <a:solidFill>
              <a:srgbClr val="4B7C8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39" name="Rectangle 36"/>
            <p:cNvSpPr/>
            <p:nvPr/>
          </p:nvSpPr>
          <p:spPr>
            <a:xfrm flipH="1">
              <a:off x="319448" y="466925"/>
              <a:ext cx="93227" cy="114604"/>
            </a:xfrm>
            <a:prstGeom prst="rect">
              <a:avLst/>
            </a:prstGeom>
            <a:solidFill>
              <a:srgbClr val="4B7C8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40" name="Rectangle 37"/>
            <p:cNvSpPr/>
            <p:nvPr/>
          </p:nvSpPr>
          <p:spPr>
            <a:xfrm flipH="1">
              <a:off x="319448" y="626457"/>
              <a:ext cx="93227" cy="114604"/>
            </a:xfrm>
            <a:prstGeom prst="rect">
              <a:avLst/>
            </a:prstGeom>
            <a:solidFill>
              <a:srgbClr val="4B7C8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41" name="Rectangle 38"/>
            <p:cNvSpPr/>
            <p:nvPr/>
          </p:nvSpPr>
          <p:spPr>
            <a:xfrm flipH="1">
              <a:off x="319448" y="785990"/>
              <a:ext cx="93227" cy="114604"/>
            </a:xfrm>
            <a:prstGeom prst="rect">
              <a:avLst/>
            </a:prstGeom>
            <a:solidFill>
              <a:srgbClr val="4B7C8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42" name="Rectangle 39"/>
            <p:cNvSpPr/>
            <p:nvPr/>
          </p:nvSpPr>
          <p:spPr>
            <a:xfrm flipH="1">
              <a:off x="319448" y="945523"/>
              <a:ext cx="93227" cy="114604"/>
            </a:xfrm>
            <a:prstGeom prst="rect">
              <a:avLst/>
            </a:prstGeom>
            <a:solidFill>
              <a:srgbClr val="4B7C8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43" name="Rectangle 40"/>
            <p:cNvSpPr/>
            <p:nvPr/>
          </p:nvSpPr>
          <p:spPr>
            <a:xfrm flipH="1">
              <a:off x="449868" y="309432"/>
              <a:ext cx="93227" cy="114604"/>
            </a:xfrm>
            <a:prstGeom prst="rect">
              <a:avLst/>
            </a:prstGeom>
            <a:solidFill>
              <a:srgbClr val="4B7C8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44" name="Rectangle 41"/>
            <p:cNvSpPr/>
            <p:nvPr/>
          </p:nvSpPr>
          <p:spPr>
            <a:xfrm flipH="1">
              <a:off x="449868" y="468964"/>
              <a:ext cx="93227" cy="114604"/>
            </a:xfrm>
            <a:prstGeom prst="rect">
              <a:avLst/>
            </a:prstGeom>
            <a:solidFill>
              <a:srgbClr val="4B7C8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45" name="Rectangle 42"/>
            <p:cNvSpPr/>
            <p:nvPr/>
          </p:nvSpPr>
          <p:spPr>
            <a:xfrm flipH="1">
              <a:off x="449868" y="628497"/>
              <a:ext cx="93227" cy="114604"/>
            </a:xfrm>
            <a:prstGeom prst="rect">
              <a:avLst/>
            </a:prstGeom>
            <a:solidFill>
              <a:srgbClr val="4B7C8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46" name="Rectangle 43"/>
            <p:cNvSpPr/>
            <p:nvPr/>
          </p:nvSpPr>
          <p:spPr>
            <a:xfrm flipH="1">
              <a:off x="449868" y="788029"/>
              <a:ext cx="93227" cy="114604"/>
            </a:xfrm>
            <a:prstGeom prst="rect">
              <a:avLst/>
            </a:prstGeom>
            <a:solidFill>
              <a:srgbClr val="4B7C8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47" name="Rectangle 44"/>
            <p:cNvSpPr/>
            <p:nvPr/>
          </p:nvSpPr>
          <p:spPr>
            <a:xfrm flipH="1">
              <a:off x="449868" y="947562"/>
              <a:ext cx="93227" cy="114604"/>
            </a:xfrm>
            <a:prstGeom prst="rect">
              <a:avLst/>
            </a:prstGeom>
            <a:solidFill>
              <a:srgbClr val="4B7C8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561" name="Group 45"/>
          <p:cNvGrpSpPr/>
          <p:nvPr/>
        </p:nvGrpSpPr>
        <p:grpSpPr>
          <a:xfrm>
            <a:off x="5371817" y="2570560"/>
            <a:ext cx="528606" cy="1036838"/>
            <a:chOff x="0" y="0"/>
            <a:chExt cx="528604" cy="1036837"/>
          </a:xfrm>
        </p:grpSpPr>
        <p:sp>
          <p:nvSpPr>
            <p:cNvPr id="549" name="Trapezoid 3"/>
            <p:cNvSpPr/>
            <p:nvPr/>
          </p:nvSpPr>
          <p:spPr>
            <a:xfrm flipH="1">
              <a:off x="167103" y="0"/>
              <a:ext cx="361502" cy="10368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4815" y="441"/>
                  </a:lnTo>
                  <a:lnTo>
                    <a:pt x="21469" y="0"/>
                  </a:lnTo>
                  <a:cubicBezTo>
                    <a:pt x="21513" y="7200"/>
                    <a:pt x="21556" y="1440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222A35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50" name="Trapezoid 3"/>
            <p:cNvSpPr/>
            <p:nvPr/>
          </p:nvSpPr>
          <p:spPr>
            <a:xfrm>
              <a:off x="0" y="0"/>
              <a:ext cx="181918" cy="10368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4518" y="441"/>
                  </a:lnTo>
                  <a:lnTo>
                    <a:pt x="21144" y="0"/>
                  </a:lnTo>
                  <a:cubicBezTo>
                    <a:pt x="21185" y="7200"/>
                    <a:pt x="21559" y="1440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34415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51" name="Rectangle 48"/>
            <p:cNvSpPr/>
            <p:nvPr/>
          </p:nvSpPr>
          <p:spPr>
            <a:xfrm flipH="1">
              <a:off x="241005" y="257575"/>
              <a:ext cx="70335" cy="96031"/>
            </a:xfrm>
            <a:prstGeom prst="rect">
              <a:avLst/>
            </a:prstGeom>
            <a:solidFill>
              <a:srgbClr val="4B7C8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52" name="Rectangle 49"/>
            <p:cNvSpPr/>
            <p:nvPr/>
          </p:nvSpPr>
          <p:spPr>
            <a:xfrm flipH="1">
              <a:off x="241005" y="391253"/>
              <a:ext cx="70335" cy="96031"/>
            </a:xfrm>
            <a:prstGeom prst="rect">
              <a:avLst/>
            </a:prstGeom>
            <a:solidFill>
              <a:srgbClr val="4B7C8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53" name="Rectangle 50"/>
            <p:cNvSpPr/>
            <p:nvPr/>
          </p:nvSpPr>
          <p:spPr>
            <a:xfrm flipH="1">
              <a:off x="241005" y="524930"/>
              <a:ext cx="70335" cy="96031"/>
            </a:xfrm>
            <a:prstGeom prst="rect">
              <a:avLst/>
            </a:prstGeom>
            <a:solidFill>
              <a:srgbClr val="4B7C8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54" name="Rectangle 51"/>
            <p:cNvSpPr/>
            <p:nvPr/>
          </p:nvSpPr>
          <p:spPr>
            <a:xfrm flipH="1">
              <a:off x="241005" y="658608"/>
              <a:ext cx="70335" cy="96031"/>
            </a:xfrm>
            <a:prstGeom prst="rect">
              <a:avLst/>
            </a:prstGeom>
            <a:solidFill>
              <a:srgbClr val="4B7C8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55" name="Rectangle 52"/>
            <p:cNvSpPr/>
            <p:nvPr/>
          </p:nvSpPr>
          <p:spPr>
            <a:xfrm flipH="1">
              <a:off x="241005" y="792286"/>
              <a:ext cx="70335" cy="96031"/>
            </a:xfrm>
            <a:prstGeom prst="rect">
              <a:avLst/>
            </a:prstGeom>
            <a:solidFill>
              <a:srgbClr val="4B7C8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56" name="Rectangle 53"/>
            <p:cNvSpPr/>
            <p:nvPr/>
          </p:nvSpPr>
          <p:spPr>
            <a:xfrm flipH="1">
              <a:off x="339399" y="259284"/>
              <a:ext cx="70335" cy="96031"/>
            </a:xfrm>
            <a:prstGeom prst="rect">
              <a:avLst/>
            </a:prstGeom>
            <a:solidFill>
              <a:srgbClr val="4B7C8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57" name="Rectangle 54"/>
            <p:cNvSpPr/>
            <p:nvPr/>
          </p:nvSpPr>
          <p:spPr>
            <a:xfrm flipH="1">
              <a:off x="339399" y="392961"/>
              <a:ext cx="70335" cy="96031"/>
            </a:xfrm>
            <a:prstGeom prst="rect">
              <a:avLst/>
            </a:prstGeom>
            <a:solidFill>
              <a:srgbClr val="4B7C8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58" name="Rectangle 55"/>
            <p:cNvSpPr/>
            <p:nvPr/>
          </p:nvSpPr>
          <p:spPr>
            <a:xfrm flipH="1">
              <a:off x="339399" y="526639"/>
              <a:ext cx="70335" cy="96031"/>
            </a:xfrm>
            <a:prstGeom prst="rect">
              <a:avLst/>
            </a:prstGeom>
            <a:solidFill>
              <a:srgbClr val="4B7C8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59" name="Rectangle 56"/>
            <p:cNvSpPr/>
            <p:nvPr/>
          </p:nvSpPr>
          <p:spPr>
            <a:xfrm flipH="1">
              <a:off x="339399" y="660317"/>
              <a:ext cx="70335" cy="96031"/>
            </a:xfrm>
            <a:prstGeom prst="rect">
              <a:avLst/>
            </a:prstGeom>
            <a:solidFill>
              <a:srgbClr val="4B7C8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60" name="Rectangle 57"/>
            <p:cNvSpPr/>
            <p:nvPr/>
          </p:nvSpPr>
          <p:spPr>
            <a:xfrm flipH="1">
              <a:off x="339399" y="793995"/>
              <a:ext cx="70335" cy="96031"/>
            </a:xfrm>
            <a:prstGeom prst="rect">
              <a:avLst/>
            </a:prstGeom>
            <a:solidFill>
              <a:srgbClr val="4B7C8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564" name="Group 58"/>
          <p:cNvGrpSpPr/>
          <p:nvPr/>
        </p:nvGrpSpPr>
        <p:grpSpPr>
          <a:xfrm>
            <a:off x="-14514" y="3435350"/>
            <a:ext cx="12206514" cy="3426277"/>
            <a:chOff x="0" y="0"/>
            <a:chExt cx="12206513" cy="3426275"/>
          </a:xfrm>
        </p:grpSpPr>
        <p:sp>
          <p:nvSpPr>
            <p:cNvPr id="562" name="Rectangle 7"/>
            <p:cNvSpPr/>
            <p:nvPr/>
          </p:nvSpPr>
          <p:spPr>
            <a:xfrm>
              <a:off x="0" y="0"/>
              <a:ext cx="12206514" cy="34262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7757" fill="norm" stroke="1" extrusionOk="0">
                  <a:moveTo>
                    <a:pt x="0" y="6519"/>
                  </a:moveTo>
                  <a:cubicBezTo>
                    <a:pt x="11823" y="-3843"/>
                    <a:pt x="17482" y="779"/>
                    <a:pt x="21600" y="2717"/>
                  </a:cubicBezTo>
                  <a:lnTo>
                    <a:pt x="21600" y="17757"/>
                  </a:lnTo>
                  <a:lnTo>
                    <a:pt x="26" y="17757"/>
                  </a:lnTo>
                  <a:lnTo>
                    <a:pt x="0" y="6519"/>
                  </a:lnTo>
                  <a:close/>
                </a:path>
              </a:pathLst>
            </a:custGeom>
            <a:solidFill>
              <a:srgbClr val="BCF69C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63" name="Rectangle 4"/>
            <p:cNvSpPr/>
            <p:nvPr/>
          </p:nvSpPr>
          <p:spPr>
            <a:xfrm>
              <a:off x="4142014" y="25407"/>
              <a:ext cx="7012680" cy="34008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14" h="21591" fill="norm" stroke="1" extrusionOk="0">
                  <a:moveTo>
                    <a:pt x="7963" y="1463"/>
                  </a:moveTo>
                  <a:cubicBezTo>
                    <a:pt x="8056" y="549"/>
                    <a:pt x="9636" y="5"/>
                    <a:pt x="9817" y="8"/>
                  </a:cubicBezTo>
                  <a:cubicBezTo>
                    <a:pt x="10175" y="-9"/>
                    <a:pt x="10090" y="-4"/>
                    <a:pt x="10703" y="94"/>
                  </a:cubicBezTo>
                  <a:cubicBezTo>
                    <a:pt x="10843" y="369"/>
                    <a:pt x="9057" y="104"/>
                    <a:pt x="9060" y="1298"/>
                  </a:cubicBezTo>
                  <a:cubicBezTo>
                    <a:pt x="21600" y="6131"/>
                    <a:pt x="13816" y="19241"/>
                    <a:pt x="13931" y="21579"/>
                  </a:cubicBezTo>
                  <a:lnTo>
                    <a:pt x="0" y="21591"/>
                  </a:lnTo>
                  <a:cubicBezTo>
                    <a:pt x="4296" y="18481"/>
                    <a:pt x="11598" y="8930"/>
                    <a:pt x="11431" y="5679"/>
                  </a:cubicBezTo>
                  <a:cubicBezTo>
                    <a:pt x="11328" y="3205"/>
                    <a:pt x="7868" y="2385"/>
                    <a:pt x="7963" y="1463"/>
                  </a:cubicBezTo>
                  <a:close/>
                </a:path>
              </a:pathLst>
            </a:custGeom>
            <a:solidFill>
              <a:srgbClr val="808080">
                <a:alpha val="74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4" name="Group 76"/>
          <p:cNvGrpSpPr/>
          <p:nvPr/>
        </p:nvGrpSpPr>
        <p:grpSpPr>
          <a:xfrm>
            <a:off x="2432294" y="676864"/>
            <a:ext cx="2066407" cy="5614465"/>
            <a:chOff x="0" y="0"/>
            <a:chExt cx="2066405" cy="5614463"/>
          </a:xfrm>
        </p:grpSpPr>
        <p:sp>
          <p:nvSpPr>
            <p:cNvPr id="566" name="Trapezoid 3"/>
            <p:cNvSpPr/>
            <p:nvPr/>
          </p:nvSpPr>
          <p:spPr>
            <a:xfrm>
              <a:off x="-1" y="0"/>
              <a:ext cx="1644408" cy="56144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4815" y="441"/>
                  </a:lnTo>
                  <a:lnTo>
                    <a:pt x="21469" y="0"/>
                  </a:lnTo>
                  <a:cubicBezTo>
                    <a:pt x="21513" y="7200"/>
                    <a:pt x="21556" y="1440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00808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67" name="Trapezoid 3"/>
            <p:cNvSpPr/>
            <p:nvPr/>
          </p:nvSpPr>
          <p:spPr>
            <a:xfrm flipH="1">
              <a:off x="1626979" y="0"/>
              <a:ext cx="439427" cy="56144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4815" y="441"/>
                  </a:lnTo>
                  <a:lnTo>
                    <a:pt x="21469" y="0"/>
                  </a:lnTo>
                  <a:cubicBezTo>
                    <a:pt x="21513" y="7200"/>
                    <a:pt x="21556" y="1440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blipFill rotWithShape="1">
              <a:blip r:embed="rId2"/>
              <a:srcRect l="0" t="0" r="0" b="0"/>
              <a:tile tx="0" ty="0" sx="100000" sy="100000" flip="none" algn="tl"/>
            </a:blip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68" name="Rectangle 34"/>
            <p:cNvSpPr/>
            <p:nvPr/>
          </p:nvSpPr>
          <p:spPr>
            <a:xfrm>
              <a:off x="568402" y="694095"/>
              <a:ext cx="360001" cy="360001"/>
            </a:xfrm>
            <a:prstGeom prst="rect">
              <a:avLst/>
            </a:prstGeom>
            <a:solidFill>
              <a:srgbClr val="009999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69" name="Rectangle 36"/>
            <p:cNvSpPr/>
            <p:nvPr/>
          </p:nvSpPr>
          <p:spPr>
            <a:xfrm>
              <a:off x="568402" y="1253375"/>
              <a:ext cx="360001" cy="360001"/>
            </a:xfrm>
            <a:prstGeom prst="rect">
              <a:avLst/>
            </a:prstGeom>
            <a:solidFill>
              <a:srgbClr val="009999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70" name="Rectangle 38"/>
            <p:cNvSpPr/>
            <p:nvPr/>
          </p:nvSpPr>
          <p:spPr>
            <a:xfrm>
              <a:off x="568402" y="1812656"/>
              <a:ext cx="360001" cy="360001"/>
            </a:xfrm>
            <a:prstGeom prst="rect">
              <a:avLst/>
            </a:prstGeom>
            <a:solidFill>
              <a:srgbClr val="009999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71" name="Rectangle 40"/>
            <p:cNvSpPr/>
            <p:nvPr/>
          </p:nvSpPr>
          <p:spPr>
            <a:xfrm>
              <a:off x="568402" y="2371936"/>
              <a:ext cx="360001" cy="360001"/>
            </a:xfrm>
            <a:prstGeom prst="rect">
              <a:avLst/>
            </a:prstGeom>
            <a:solidFill>
              <a:srgbClr val="009999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72" name="Rectangle 41"/>
            <p:cNvSpPr/>
            <p:nvPr/>
          </p:nvSpPr>
          <p:spPr>
            <a:xfrm>
              <a:off x="568402" y="3490493"/>
              <a:ext cx="360001" cy="360001"/>
            </a:xfrm>
            <a:prstGeom prst="rect">
              <a:avLst/>
            </a:prstGeom>
            <a:solidFill>
              <a:srgbClr val="009999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73" name="Rectangle 42"/>
            <p:cNvSpPr/>
            <p:nvPr/>
          </p:nvSpPr>
          <p:spPr>
            <a:xfrm>
              <a:off x="568402" y="2931216"/>
              <a:ext cx="360001" cy="360001"/>
            </a:xfrm>
            <a:prstGeom prst="rect">
              <a:avLst/>
            </a:prstGeom>
            <a:solidFill>
              <a:srgbClr val="009999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74" name="Rectangle 43"/>
            <p:cNvSpPr/>
            <p:nvPr/>
          </p:nvSpPr>
          <p:spPr>
            <a:xfrm>
              <a:off x="576299" y="4604063"/>
              <a:ext cx="360001" cy="360001"/>
            </a:xfrm>
            <a:prstGeom prst="rect">
              <a:avLst/>
            </a:prstGeom>
            <a:solidFill>
              <a:srgbClr val="009999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75" name="Rectangle 44"/>
            <p:cNvSpPr/>
            <p:nvPr/>
          </p:nvSpPr>
          <p:spPr>
            <a:xfrm>
              <a:off x="576299" y="4044786"/>
              <a:ext cx="360001" cy="360001"/>
            </a:xfrm>
            <a:prstGeom prst="rect">
              <a:avLst/>
            </a:prstGeom>
            <a:solidFill>
              <a:srgbClr val="009999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76" name="Rectangle 45"/>
            <p:cNvSpPr/>
            <p:nvPr/>
          </p:nvSpPr>
          <p:spPr>
            <a:xfrm>
              <a:off x="1044829" y="694095"/>
              <a:ext cx="360001" cy="360001"/>
            </a:xfrm>
            <a:prstGeom prst="rect">
              <a:avLst/>
            </a:prstGeom>
            <a:solidFill>
              <a:srgbClr val="009999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77" name="Rectangle 46"/>
            <p:cNvSpPr/>
            <p:nvPr/>
          </p:nvSpPr>
          <p:spPr>
            <a:xfrm>
              <a:off x="1044829" y="1253375"/>
              <a:ext cx="360001" cy="360001"/>
            </a:xfrm>
            <a:prstGeom prst="rect">
              <a:avLst/>
            </a:prstGeom>
            <a:solidFill>
              <a:srgbClr val="009999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78" name="Rectangle 47"/>
            <p:cNvSpPr/>
            <p:nvPr/>
          </p:nvSpPr>
          <p:spPr>
            <a:xfrm>
              <a:off x="1044829" y="1812656"/>
              <a:ext cx="360001" cy="360001"/>
            </a:xfrm>
            <a:prstGeom prst="rect">
              <a:avLst/>
            </a:prstGeom>
            <a:solidFill>
              <a:srgbClr val="009999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79" name="Rectangle 48"/>
            <p:cNvSpPr/>
            <p:nvPr/>
          </p:nvSpPr>
          <p:spPr>
            <a:xfrm>
              <a:off x="1044829" y="2371936"/>
              <a:ext cx="360001" cy="360001"/>
            </a:xfrm>
            <a:prstGeom prst="rect">
              <a:avLst/>
            </a:prstGeom>
            <a:solidFill>
              <a:srgbClr val="009999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80" name="Rectangle 49"/>
            <p:cNvSpPr/>
            <p:nvPr/>
          </p:nvSpPr>
          <p:spPr>
            <a:xfrm>
              <a:off x="1044829" y="3490493"/>
              <a:ext cx="360001" cy="360001"/>
            </a:xfrm>
            <a:prstGeom prst="rect">
              <a:avLst/>
            </a:prstGeom>
            <a:solidFill>
              <a:srgbClr val="009999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81" name="Rectangle 50"/>
            <p:cNvSpPr/>
            <p:nvPr/>
          </p:nvSpPr>
          <p:spPr>
            <a:xfrm>
              <a:off x="1044829" y="2931216"/>
              <a:ext cx="360001" cy="360001"/>
            </a:xfrm>
            <a:prstGeom prst="rect">
              <a:avLst/>
            </a:prstGeom>
            <a:solidFill>
              <a:srgbClr val="009999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82" name="Rectangle 51"/>
            <p:cNvSpPr/>
            <p:nvPr/>
          </p:nvSpPr>
          <p:spPr>
            <a:xfrm>
              <a:off x="1052726" y="4604063"/>
              <a:ext cx="360001" cy="360001"/>
            </a:xfrm>
            <a:prstGeom prst="rect">
              <a:avLst/>
            </a:prstGeom>
            <a:solidFill>
              <a:srgbClr val="009999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83" name="Rectangle 52"/>
            <p:cNvSpPr/>
            <p:nvPr/>
          </p:nvSpPr>
          <p:spPr>
            <a:xfrm>
              <a:off x="1052726" y="4044786"/>
              <a:ext cx="360001" cy="360001"/>
            </a:xfrm>
            <a:prstGeom prst="rect">
              <a:avLst/>
            </a:prstGeom>
            <a:solidFill>
              <a:srgbClr val="009999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603" name="Group 75"/>
          <p:cNvGrpSpPr/>
          <p:nvPr/>
        </p:nvGrpSpPr>
        <p:grpSpPr>
          <a:xfrm>
            <a:off x="4873592" y="676866"/>
            <a:ext cx="2050883" cy="5614464"/>
            <a:chOff x="0" y="0"/>
            <a:chExt cx="2050882" cy="5614463"/>
          </a:xfrm>
        </p:grpSpPr>
        <p:sp>
          <p:nvSpPr>
            <p:cNvPr id="585" name="Trapezoid 3"/>
            <p:cNvSpPr/>
            <p:nvPr/>
          </p:nvSpPr>
          <p:spPr>
            <a:xfrm>
              <a:off x="-1" y="0"/>
              <a:ext cx="1481334" cy="56144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4815" y="441"/>
                  </a:lnTo>
                  <a:lnTo>
                    <a:pt x="21469" y="0"/>
                  </a:lnTo>
                  <a:cubicBezTo>
                    <a:pt x="21513" y="7200"/>
                    <a:pt x="21556" y="1440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008EC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86" name="Trapezoid 3"/>
            <p:cNvSpPr/>
            <p:nvPr/>
          </p:nvSpPr>
          <p:spPr>
            <a:xfrm flipH="1">
              <a:off x="1445139" y="0"/>
              <a:ext cx="605743" cy="56144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4815" y="441"/>
                  </a:lnTo>
                  <a:lnTo>
                    <a:pt x="21469" y="0"/>
                  </a:lnTo>
                  <a:cubicBezTo>
                    <a:pt x="21513" y="7200"/>
                    <a:pt x="21556" y="1440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blipFill rotWithShape="1">
              <a:blip r:embed="rId3"/>
              <a:srcRect l="0" t="0" r="0" b="0"/>
              <a:tile tx="0" ty="0" sx="100000" sy="100000" flip="none" algn="tl"/>
            </a:blip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87" name="Rectangle 53"/>
            <p:cNvSpPr/>
            <p:nvPr/>
          </p:nvSpPr>
          <p:spPr>
            <a:xfrm>
              <a:off x="467837" y="760024"/>
              <a:ext cx="288001" cy="288001"/>
            </a:xfrm>
            <a:prstGeom prst="rect">
              <a:avLst/>
            </a:prstGeom>
            <a:solidFill>
              <a:srgbClr val="00B0EE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88" name="Rectangle 54"/>
            <p:cNvSpPr/>
            <p:nvPr/>
          </p:nvSpPr>
          <p:spPr>
            <a:xfrm>
              <a:off x="467837" y="1319304"/>
              <a:ext cx="288001" cy="288001"/>
            </a:xfrm>
            <a:prstGeom prst="rect">
              <a:avLst/>
            </a:prstGeom>
            <a:solidFill>
              <a:srgbClr val="00B0EE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89" name="Rectangle 55"/>
            <p:cNvSpPr/>
            <p:nvPr/>
          </p:nvSpPr>
          <p:spPr>
            <a:xfrm>
              <a:off x="467837" y="1878584"/>
              <a:ext cx="288001" cy="288001"/>
            </a:xfrm>
            <a:prstGeom prst="rect">
              <a:avLst/>
            </a:prstGeom>
            <a:solidFill>
              <a:srgbClr val="00B0EE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90" name="Rectangle 56"/>
            <p:cNvSpPr/>
            <p:nvPr/>
          </p:nvSpPr>
          <p:spPr>
            <a:xfrm>
              <a:off x="467837" y="2437864"/>
              <a:ext cx="288001" cy="288001"/>
            </a:xfrm>
            <a:prstGeom prst="rect">
              <a:avLst/>
            </a:prstGeom>
            <a:solidFill>
              <a:srgbClr val="00B0EE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91" name="Rectangle 57"/>
            <p:cNvSpPr/>
            <p:nvPr/>
          </p:nvSpPr>
          <p:spPr>
            <a:xfrm>
              <a:off x="467837" y="3556422"/>
              <a:ext cx="288001" cy="288001"/>
            </a:xfrm>
            <a:prstGeom prst="rect">
              <a:avLst/>
            </a:prstGeom>
            <a:solidFill>
              <a:srgbClr val="00B0EE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92" name="Rectangle 58"/>
            <p:cNvSpPr/>
            <p:nvPr/>
          </p:nvSpPr>
          <p:spPr>
            <a:xfrm>
              <a:off x="467837" y="2997144"/>
              <a:ext cx="288001" cy="288001"/>
            </a:xfrm>
            <a:prstGeom prst="rect">
              <a:avLst/>
            </a:prstGeom>
            <a:solidFill>
              <a:srgbClr val="00B0EE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93" name="Rectangle 59"/>
            <p:cNvSpPr/>
            <p:nvPr/>
          </p:nvSpPr>
          <p:spPr>
            <a:xfrm>
              <a:off x="475734" y="4669992"/>
              <a:ext cx="288001" cy="288001"/>
            </a:xfrm>
            <a:prstGeom prst="rect">
              <a:avLst/>
            </a:prstGeom>
            <a:solidFill>
              <a:srgbClr val="00B0EE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94" name="Rectangle 60"/>
            <p:cNvSpPr/>
            <p:nvPr/>
          </p:nvSpPr>
          <p:spPr>
            <a:xfrm>
              <a:off x="475734" y="4110714"/>
              <a:ext cx="288001" cy="288001"/>
            </a:xfrm>
            <a:prstGeom prst="rect">
              <a:avLst/>
            </a:prstGeom>
            <a:solidFill>
              <a:srgbClr val="00B0EE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95" name="Rectangle 61"/>
            <p:cNvSpPr/>
            <p:nvPr/>
          </p:nvSpPr>
          <p:spPr>
            <a:xfrm>
              <a:off x="944264" y="760024"/>
              <a:ext cx="288001" cy="288001"/>
            </a:xfrm>
            <a:prstGeom prst="rect">
              <a:avLst/>
            </a:prstGeom>
            <a:solidFill>
              <a:srgbClr val="00B0EE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96" name="Rectangle 62"/>
            <p:cNvSpPr/>
            <p:nvPr/>
          </p:nvSpPr>
          <p:spPr>
            <a:xfrm>
              <a:off x="944264" y="1319304"/>
              <a:ext cx="288001" cy="288001"/>
            </a:xfrm>
            <a:prstGeom prst="rect">
              <a:avLst/>
            </a:prstGeom>
            <a:solidFill>
              <a:srgbClr val="00B0EE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97" name="Rectangle 63"/>
            <p:cNvSpPr/>
            <p:nvPr/>
          </p:nvSpPr>
          <p:spPr>
            <a:xfrm>
              <a:off x="944264" y="1878584"/>
              <a:ext cx="288001" cy="288001"/>
            </a:xfrm>
            <a:prstGeom prst="rect">
              <a:avLst/>
            </a:prstGeom>
            <a:solidFill>
              <a:srgbClr val="00B0EE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98" name="Rectangle 64"/>
            <p:cNvSpPr/>
            <p:nvPr/>
          </p:nvSpPr>
          <p:spPr>
            <a:xfrm>
              <a:off x="944264" y="2437864"/>
              <a:ext cx="288001" cy="288001"/>
            </a:xfrm>
            <a:prstGeom prst="rect">
              <a:avLst/>
            </a:prstGeom>
            <a:solidFill>
              <a:srgbClr val="00B0EE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99" name="Rectangle 65"/>
            <p:cNvSpPr/>
            <p:nvPr/>
          </p:nvSpPr>
          <p:spPr>
            <a:xfrm>
              <a:off x="944264" y="3556422"/>
              <a:ext cx="288001" cy="288001"/>
            </a:xfrm>
            <a:prstGeom prst="rect">
              <a:avLst/>
            </a:prstGeom>
            <a:solidFill>
              <a:srgbClr val="00B0EE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00" name="Rectangle 66"/>
            <p:cNvSpPr/>
            <p:nvPr/>
          </p:nvSpPr>
          <p:spPr>
            <a:xfrm>
              <a:off x="944264" y="2997144"/>
              <a:ext cx="288001" cy="288001"/>
            </a:xfrm>
            <a:prstGeom prst="rect">
              <a:avLst/>
            </a:prstGeom>
            <a:solidFill>
              <a:srgbClr val="00B0EE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01" name="Rectangle 67"/>
            <p:cNvSpPr/>
            <p:nvPr/>
          </p:nvSpPr>
          <p:spPr>
            <a:xfrm>
              <a:off x="952161" y="4669992"/>
              <a:ext cx="288001" cy="288001"/>
            </a:xfrm>
            <a:prstGeom prst="rect">
              <a:avLst/>
            </a:prstGeom>
            <a:solidFill>
              <a:srgbClr val="00B0EE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02" name="Rectangle 68"/>
            <p:cNvSpPr/>
            <p:nvPr/>
          </p:nvSpPr>
          <p:spPr>
            <a:xfrm>
              <a:off x="952161" y="4110714"/>
              <a:ext cx="288001" cy="288001"/>
            </a:xfrm>
            <a:prstGeom prst="rect">
              <a:avLst/>
            </a:prstGeom>
            <a:solidFill>
              <a:srgbClr val="00B0EE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616" name="Group 74"/>
          <p:cNvGrpSpPr/>
          <p:nvPr/>
        </p:nvGrpSpPr>
        <p:grpSpPr>
          <a:xfrm>
            <a:off x="7608148" y="3114731"/>
            <a:ext cx="2164503" cy="3109534"/>
            <a:chOff x="0" y="0"/>
            <a:chExt cx="2164502" cy="3109533"/>
          </a:xfrm>
        </p:grpSpPr>
        <p:sp>
          <p:nvSpPr>
            <p:cNvPr id="604" name="Trapezoid 3"/>
            <p:cNvSpPr/>
            <p:nvPr/>
          </p:nvSpPr>
          <p:spPr>
            <a:xfrm flipH="1">
              <a:off x="684245" y="-1"/>
              <a:ext cx="1480258" cy="31095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4815" y="441"/>
                  </a:lnTo>
                  <a:lnTo>
                    <a:pt x="21469" y="0"/>
                  </a:lnTo>
                  <a:cubicBezTo>
                    <a:pt x="21513" y="7200"/>
                    <a:pt x="21556" y="1440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3B6069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05" name="Trapezoid 3"/>
            <p:cNvSpPr/>
            <p:nvPr/>
          </p:nvSpPr>
          <p:spPr>
            <a:xfrm>
              <a:off x="0" y="-1"/>
              <a:ext cx="744906" cy="31095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4518" y="441"/>
                  </a:lnTo>
                  <a:lnTo>
                    <a:pt x="21144" y="0"/>
                  </a:lnTo>
                  <a:cubicBezTo>
                    <a:pt x="21185" y="7200"/>
                    <a:pt x="21559" y="1440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blipFill rotWithShape="1">
              <a:blip r:embed="rId4"/>
              <a:srcRect l="0" t="0" r="0" b="0"/>
              <a:tile tx="0" ty="0" sx="100000" sy="100000" flip="none" algn="tl"/>
            </a:blip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06" name="Rectangle 21"/>
            <p:cNvSpPr/>
            <p:nvPr/>
          </p:nvSpPr>
          <p:spPr>
            <a:xfrm flipH="1">
              <a:off x="986854" y="772483"/>
              <a:ext cx="288001" cy="288001"/>
            </a:xfrm>
            <a:prstGeom prst="rect">
              <a:avLst/>
            </a:prstGeom>
            <a:solidFill>
              <a:srgbClr val="4B7C8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07" name="Rectangle 23"/>
            <p:cNvSpPr/>
            <p:nvPr/>
          </p:nvSpPr>
          <p:spPr>
            <a:xfrm flipH="1">
              <a:off x="986854" y="1173390"/>
              <a:ext cx="288001" cy="288001"/>
            </a:xfrm>
            <a:prstGeom prst="rect">
              <a:avLst/>
            </a:prstGeom>
            <a:solidFill>
              <a:srgbClr val="4B7C8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08" name="Rectangle 25"/>
            <p:cNvSpPr/>
            <p:nvPr/>
          </p:nvSpPr>
          <p:spPr>
            <a:xfrm flipH="1">
              <a:off x="986854" y="1574297"/>
              <a:ext cx="288001" cy="288001"/>
            </a:xfrm>
            <a:prstGeom prst="rect">
              <a:avLst/>
            </a:prstGeom>
            <a:solidFill>
              <a:srgbClr val="4B7C8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09" name="Rectangle 27"/>
            <p:cNvSpPr/>
            <p:nvPr/>
          </p:nvSpPr>
          <p:spPr>
            <a:xfrm flipH="1">
              <a:off x="986854" y="1975204"/>
              <a:ext cx="288001" cy="288001"/>
            </a:xfrm>
            <a:prstGeom prst="rect">
              <a:avLst/>
            </a:prstGeom>
            <a:solidFill>
              <a:srgbClr val="4B7C8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10" name="Rectangle 29"/>
            <p:cNvSpPr/>
            <p:nvPr/>
          </p:nvSpPr>
          <p:spPr>
            <a:xfrm flipH="1">
              <a:off x="986854" y="2376113"/>
              <a:ext cx="288001" cy="288001"/>
            </a:xfrm>
            <a:prstGeom prst="rect">
              <a:avLst/>
            </a:prstGeom>
            <a:solidFill>
              <a:srgbClr val="4B7C8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11" name="Rectangle 69"/>
            <p:cNvSpPr/>
            <p:nvPr/>
          </p:nvSpPr>
          <p:spPr>
            <a:xfrm flipH="1">
              <a:off x="1389754" y="777608"/>
              <a:ext cx="288001" cy="288001"/>
            </a:xfrm>
            <a:prstGeom prst="rect">
              <a:avLst/>
            </a:prstGeom>
            <a:solidFill>
              <a:srgbClr val="4B7C8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12" name="Rectangle 70"/>
            <p:cNvSpPr/>
            <p:nvPr/>
          </p:nvSpPr>
          <p:spPr>
            <a:xfrm flipH="1">
              <a:off x="1389754" y="1178514"/>
              <a:ext cx="288001" cy="288001"/>
            </a:xfrm>
            <a:prstGeom prst="rect">
              <a:avLst/>
            </a:prstGeom>
            <a:solidFill>
              <a:srgbClr val="4B7C8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13" name="Rectangle 71"/>
            <p:cNvSpPr/>
            <p:nvPr/>
          </p:nvSpPr>
          <p:spPr>
            <a:xfrm flipH="1">
              <a:off x="1389754" y="1579422"/>
              <a:ext cx="288001" cy="288001"/>
            </a:xfrm>
            <a:prstGeom prst="rect">
              <a:avLst/>
            </a:prstGeom>
            <a:solidFill>
              <a:srgbClr val="4B7C8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14" name="Rectangle 72"/>
            <p:cNvSpPr/>
            <p:nvPr/>
          </p:nvSpPr>
          <p:spPr>
            <a:xfrm flipH="1">
              <a:off x="1389754" y="1980329"/>
              <a:ext cx="288001" cy="288001"/>
            </a:xfrm>
            <a:prstGeom prst="rect">
              <a:avLst/>
            </a:prstGeom>
            <a:solidFill>
              <a:srgbClr val="4B7C8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15" name="Rectangle 73"/>
            <p:cNvSpPr/>
            <p:nvPr/>
          </p:nvSpPr>
          <p:spPr>
            <a:xfrm flipH="1">
              <a:off x="1389754" y="2381237"/>
              <a:ext cx="288001" cy="288001"/>
            </a:xfrm>
            <a:prstGeom prst="rect">
              <a:avLst/>
            </a:prstGeom>
            <a:solidFill>
              <a:srgbClr val="4B7C8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3" name="Group 490"/>
          <p:cNvGrpSpPr/>
          <p:nvPr/>
        </p:nvGrpSpPr>
        <p:grpSpPr>
          <a:xfrm>
            <a:off x="906340" y="1401515"/>
            <a:ext cx="2713499" cy="5297716"/>
            <a:chOff x="0" y="0"/>
            <a:chExt cx="2713497" cy="5297715"/>
          </a:xfrm>
        </p:grpSpPr>
        <p:sp>
          <p:nvSpPr>
            <p:cNvPr id="618" name="Rectangle 84"/>
            <p:cNvSpPr/>
            <p:nvPr/>
          </p:nvSpPr>
          <p:spPr>
            <a:xfrm>
              <a:off x="1356748" y="-1"/>
              <a:ext cx="1356750" cy="5297717"/>
            </a:xfrm>
            <a:prstGeom prst="rect">
              <a:avLst/>
            </a:prstGeom>
            <a:solidFill>
              <a:srgbClr val="AFABAB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19" name="Rectangle 86"/>
            <p:cNvSpPr/>
            <p:nvPr/>
          </p:nvSpPr>
          <p:spPr>
            <a:xfrm>
              <a:off x="-1" y="-1"/>
              <a:ext cx="1356750" cy="5297717"/>
            </a:xfrm>
            <a:prstGeom prst="rect">
              <a:avLst/>
            </a:prstGeom>
            <a:solidFill>
              <a:srgbClr val="D0CECE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20" name="Rounded Rectangle 87"/>
            <p:cNvSpPr/>
            <p:nvPr/>
          </p:nvSpPr>
          <p:spPr>
            <a:xfrm>
              <a:off x="206322" y="366537"/>
              <a:ext cx="2300852" cy="126949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21" name="Rounded Rectangle 88"/>
            <p:cNvSpPr/>
            <p:nvPr/>
          </p:nvSpPr>
          <p:spPr>
            <a:xfrm>
              <a:off x="206322" y="709723"/>
              <a:ext cx="2300852" cy="126949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22" name="Rounded Rectangle 89"/>
            <p:cNvSpPr/>
            <p:nvPr/>
          </p:nvSpPr>
          <p:spPr>
            <a:xfrm>
              <a:off x="206322" y="1052909"/>
              <a:ext cx="2300852" cy="126949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23" name="Rounded Rectangle 90"/>
            <p:cNvSpPr/>
            <p:nvPr/>
          </p:nvSpPr>
          <p:spPr>
            <a:xfrm>
              <a:off x="206322" y="1396095"/>
              <a:ext cx="2300852" cy="126949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24" name="Rounded Rectangle 91"/>
            <p:cNvSpPr/>
            <p:nvPr/>
          </p:nvSpPr>
          <p:spPr>
            <a:xfrm>
              <a:off x="206322" y="1739282"/>
              <a:ext cx="2300852" cy="126949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25" name="Rounded Rectangle 92"/>
            <p:cNvSpPr/>
            <p:nvPr/>
          </p:nvSpPr>
          <p:spPr>
            <a:xfrm>
              <a:off x="206322" y="2082468"/>
              <a:ext cx="2300852" cy="126949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26" name="Rounded Rectangle 93"/>
            <p:cNvSpPr/>
            <p:nvPr/>
          </p:nvSpPr>
          <p:spPr>
            <a:xfrm>
              <a:off x="206322" y="2425654"/>
              <a:ext cx="2300852" cy="126949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27" name="Rounded Rectangle 94"/>
            <p:cNvSpPr/>
            <p:nvPr/>
          </p:nvSpPr>
          <p:spPr>
            <a:xfrm>
              <a:off x="206322" y="2768839"/>
              <a:ext cx="2300852" cy="126949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28" name="Rounded Rectangle 95"/>
            <p:cNvSpPr/>
            <p:nvPr/>
          </p:nvSpPr>
          <p:spPr>
            <a:xfrm>
              <a:off x="206322" y="3112025"/>
              <a:ext cx="2300852" cy="126949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29" name="Rounded Rectangle 96"/>
            <p:cNvSpPr/>
            <p:nvPr/>
          </p:nvSpPr>
          <p:spPr>
            <a:xfrm>
              <a:off x="206322" y="3455211"/>
              <a:ext cx="2300852" cy="126949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30" name="Rounded Rectangle 100"/>
            <p:cNvSpPr/>
            <p:nvPr/>
          </p:nvSpPr>
          <p:spPr>
            <a:xfrm>
              <a:off x="206322" y="3798397"/>
              <a:ext cx="2300852" cy="126949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31" name="Rounded Rectangle 101"/>
            <p:cNvSpPr/>
            <p:nvPr/>
          </p:nvSpPr>
          <p:spPr>
            <a:xfrm>
              <a:off x="206322" y="4141584"/>
              <a:ext cx="2300852" cy="126949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32" name="Rounded Rectangle 102"/>
            <p:cNvSpPr/>
            <p:nvPr/>
          </p:nvSpPr>
          <p:spPr>
            <a:xfrm>
              <a:off x="206322" y="4484775"/>
              <a:ext cx="2300852" cy="126949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724" name="Group 493"/>
          <p:cNvGrpSpPr/>
          <p:nvPr/>
        </p:nvGrpSpPr>
        <p:grpSpPr>
          <a:xfrm>
            <a:off x="5426631" y="197405"/>
            <a:ext cx="2273858" cy="6501826"/>
            <a:chOff x="0" y="0"/>
            <a:chExt cx="2273856" cy="6501824"/>
          </a:xfrm>
        </p:grpSpPr>
        <p:sp>
          <p:nvSpPr>
            <p:cNvPr id="634" name="Rectangle 156"/>
            <p:cNvSpPr/>
            <p:nvPr/>
          </p:nvSpPr>
          <p:spPr>
            <a:xfrm>
              <a:off x="-1" y="1191100"/>
              <a:ext cx="1136929" cy="5310725"/>
            </a:xfrm>
            <a:prstGeom prst="rect">
              <a:avLst/>
            </a:prstGeom>
            <a:solidFill>
              <a:srgbClr val="C9C9C9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35" name="Rectangle 157"/>
            <p:cNvSpPr/>
            <p:nvPr/>
          </p:nvSpPr>
          <p:spPr>
            <a:xfrm>
              <a:off x="1136927" y="1191100"/>
              <a:ext cx="1136929" cy="5310725"/>
            </a:xfrm>
            <a:prstGeom prst="rect">
              <a:avLst/>
            </a:prstGeom>
            <a:solidFill>
              <a:srgbClr val="AFABAB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36" name="Rectangle 158"/>
            <p:cNvSpPr/>
            <p:nvPr/>
          </p:nvSpPr>
          <p:spPr>
            <a:xfrm>
              <a:off x="0" y="961485"/>
              <a:ext cx="2273857" cy="232483"/>
            </a:xfrm>
            <a:prstGeom prst="rect">
              <a:avLst/>
            </a:prstGeom>
            <a:solidFill>
              <a:srgbClr val="AFABAB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37" name="Rectangle 159"/>
            <p:cNvSpPr/>
            <p:nvPr/>
          </p:nvSpPr>
          <p:spPr>
            <a:xfrm>
              <a:off x="126908" y="731622"/>
              <a:ext cx="1999599" cy="232483"/>
            </a:xfrm>
            <a:prstGeom prst="rect">
              <a:avLst/>
            </a:prstGeom>
            <a:solidFill>
              <a:srgbClr val="C9C9C9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38" name="Flowchart: Delay 162"/>
            <p:cNvSpPr/>
            <p:nvPr/>
          </p:nvSpPr>
          <p:spPr>
            <a:xfrm rot="16200000">
              <a:off x="767334" y="-224220"/>
              <a:ext cx="739187" cy="11876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10800" y="0"/>
                  </a:ln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AFABAB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39" name="Rectangle 164"/>
            <p:cNvSpPr/>
            <p:nvPr/>
          </p:nvSpPr>
          <p:spPr>
            <a:xfrm>
              <a:off x="125378" y="1376075"/>
              <a:ext cx="373700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40" name="Rectangle 165"/>
            <p:cNvSpPr/>
            <p:nvPr/>
          </p:nvSpPr>
          <p:spPr>
            <a:xfrm>
              <a:off x="1136927" y="1428922"/>
              <a:ext cx="1136929" cy="5039147"/>
            </a:xfrm>
            <a:prstGeom prst="rect">
              <a:avLst/>
            </a:prstGeom>
            <a:solidFill>
              <a:srgbClr val="AFABAB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41" name="Rectangle 167"/>
            <p:cNvSpPr/>
            <p:nvPr/>
          </p:nvSpPr>
          <p:spPr>
            <a:xfrm>
              <a:off x="125378" y="1605383"/>
              <a:ext cx="373700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42" name="Rectangle 168"/>
            <p:cNvSpPr/>
            <p:nvPr/>
          </p:nvSpPr>
          <p:spPr>
            <a:xfrm>
              <a:off x="125378" y="1834693"/>
              <a:ext cx="373700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43" name="Rectangle 169"/>
            <p:cNvSpPr/>
            <p:nvPr/>
          </p:nvSpPr>
          <p:spPr>
            <a:xfrm>
              <a:off x="125378" y="2064001"/>
              <a:ext cx="373700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44" name="Rectangle 170"/>
            <p:cNvSpPr/>
            <p:nvPr/>
          </p:nvSpPr>
          <p:spPr>
            <a:xfrm>
              <a:off x="125378" y="2293310"/>
              <a:ext cx="373700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45" name="Rectangle 171"/>
            <p:cNvSpPr/>
            <p:nvPr/>
          </p:nvSpPr>
          <p:spPr>
            <a:xfrm>
              <a:off x="125378" y="2522620"/>
              <a:ext cx="373700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46" name="Rectangle 172"/>
            <p:cNvSpPr/>
            <p:nvPr/>
          </p:nvSpPr>
          <p:spPr>
            <a:xfrm>
              <a:off x="125378" y="2751929"/>
              <a:ext cx="373700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47" name="Rectangle 173"/>
            <p:cNvSpPr/>
            <p:nvPr/>
          </p:nvSpPr>
          <p:spPr>
            <a:xfrm>
              <a:off x="125378" y="2981237"/>
              <a:ext cx="373700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48" name="Rectangle 174"/>
            <p:cNvSpPr/>
            <p:nvPr/>
          </p:nvSpPr>
          <p:spPr>
            <a:xfrm>
              <a:off x="125378" y="3210547"/>
              <a:ext cx="373700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49" name="Rectangle 175"/>
            <p:cNvSpPr/>
            <p:nvPr/>
          </p:nvSpPr>
          <p:spPr>
            <a:xfrm>
              <a:off x="125378" y="3439855"/>
              <a:ext cx="373700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50" name="Rectangle 176"/>
            <p:cNvSpPr/>
            <p:nvPr/>
          </p:nvSpPr>
          <p:spPr>
            <a:xfrm>
              <a:off x="125378" y="3669165"/>
              <a:ext cx="373700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51" name="Rectangle 177"/>
            <p:cNvSpPr/>
            <p:nvPr/>
          </p:nvSpPr>
          <p:spPr>
            <a:xfrm>
              <a:off x="125378" y="3898474"/>
              <a:ext cx="373700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52" name="Rectangle 178"/>
            <p:cNvSpPr/>
            <p:nvPr/>
          </p:nvSpPr>
          <p:spPr>
            <a:xfrm>
              <a:off x="125378" y="4127782"/>
              <a:ext cx="373700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53" name="Rectangle 179"/>
            <p:cNvSpPr/>
            <p:nvPr/>
          </p:nvSpPr>
          <p:spPr>
            <a:xfrm>
              <a:off x="125378" y="4357092"/>
              <a:ext cx="373700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54" name="Rectangle 180"/>
            <p:cNvSpPr/>
            <p:nvPr/>
          </p:nvSpPr>
          <p:spPr>
            <a:xfrm>
              <a:off x="125378" y="4586401"/>
              <a:ext cx="373700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55" name="Rectangle 181"/>
            <p:cNvSpPr/>
            <p:nvPr/>
          </p:nvSpPr>
          <p:spPr>
            <a:xfrm>
              <a:off x="125378" y="4815709"/>
              <a:ext cx="373700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56" name="Rectangle 182"/>
            <p:cNvSpPr/>
            <p:nvPr/>
          </p:nvSpPr>
          <p:spPr>
            <a:xfrm>
              <a:off x="125378" y="5045019"/>
              <a:ext cx="373700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57" name="Rectangle 183"/>
            <p:cNvSpPr/>
            <p:nvPr/>
          </p:nvSpPr>
          <p:spPr>
            <a:xfrm>
              <a:off x="125378" y="5274328"/>
              <a:ext cx="373700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58" name="Rectangle 184"/>
            <p:cNvSpPr/>
            <p:nvPr/>
          </p:nvSpPr>
          <p:spPr>
            <a:xfrm>
              <a:off x="125378" y="5503636"/>
              <a:ext cx="373700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59" name="Rectangle 185"/>
            <p:cNvSpPr/>
            <p:nvPr/>
          </p:nvSpPr>
          <p:spPr>
            <a:xfrm>
              <a:off x="125378" y="5732946"/>
              <a:ext cx="373700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60" name="Rectangle 186"/>
            <p:cNvSpPr/>
            <p:nvPr/>
          </p:nvSpPr>
          <p:spPr>
            <a:xfrm>
              <a:off x="125378" y="5962253"/>
              <a:ext cx="373700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61" name="Rectangle 187"/>
            <p:cNvSpPr/>
            <p:nvPr/>
          </p:nvSpPr>
          <p:spPr>
            <a:xfrm>
              <a:off x="595428" y="1384627"/>
              <a:ext cx="373700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62" name="Rectangle 188"/>
            <p:cNvSpPr/>
            <p:nvPr/>
          </p:nvSpPr>
          <p:spPr>
            <a:xfrm>
              <a:off x="595428" y="1613935"/>
              <a:ext cx="373700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63" name="Rectangle 189"/>
            <p:cNvSpPr/>
            <p:nvPr/>
          </p:nvSpPr>
          <p:spPr>
            <a:xfrm>
              <a:off x="595428" y="1843245"/>
              <a:ext cx="373700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64" name="Rectangle 190"/>
            <p:cNvSpPr/>
            <p:nvPr/>
          </p:nvSpPr>
          <p:spPr>
            <a:xfrm>
              <a:off x="595428" y="2072553"/>
              <a:ext cx="373700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65" name="Rectangle 191"/>
            <p:cNvSpPr/>
            <p:nvPr/>
          </p:nvSpPr>
          <p:spPr>
            <a:xfrm>
              <a:off x="595428" y="2301862"/>
              <a:ext cx="373700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66" name="Rectangle 192"/>
            <p:cNvSpPr/>
            <p:nvPr/>
          </p:nvSpPr>
          <p:spPr>
            <a:xfrm>
              <a:off x="595428" y="2531172"/>
              <a:ext cx="373700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67" name="Rectangle 193"/>
            <p:cNvSpPr/>
            <p:nvPr/>
          </p:nvSpPr>
          <p:spPr>
            <a:xfrm>
              <a:off x="595428" y="2760481"/>
              <a:ext cx="373700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68" name="Rectangle 194"/>
            <p:cNvSpPr/>
            <p:nvPr/>
          </p:nvSpPr>
          <p:spPr>
            <a:xfrm>
              <a:off x="595428" y="2989789"/>
              <a:ext cx="373700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69" name="Rectangle 195"/>
            <p:cNvSpPr/>
            <p:nvPr/>
          </p:nvSpPr>
          <p:spPr>
            <a:xfrm>
              <a:off x="595428" y="3219099"/>
              <a:ext cx="373700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70" name="Rectangle 196"/>
            <p:cNvSpPr/>
            <p:nvPr/>
          </p:nvSpPr>
          <p:spPr>
            <a:xfrm>
              <a:off x="595428" y="3448408"/>
              <a:ext cx="373700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71" name="Rectangle 197"/>
            <p:cNvSpPr/>
            <p:nvPr/>
          </p:nvSpPr>
          <p:spPr>
            <a:xfrm>
              <a:off x="595428" y="3677716"/>
              <a:ext cx="373700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72" name="Rectangle 198"/>
            <p:cNvSpPr/>
            <p:nvPr/>
          </p:nvSpPr>
          <p:spPr>
            <a:xfrm>
              <a:off x="595428" y="3907025"/>
              <a:ext cx="373700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73" name="Rectangle 199"/>
            <p:cNvSpPr/>
            <p:nvPr/>
          </p:nvSpPr>
          <p:spPr>
            <a:xfrm>
              <a:off x="595428" y="4136335"/>
              <a:ext cx="373700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74" name="Rectangle 200"/>
            <p:cNvSpPr/>
            <p:nvPr/>
          </p:nvSpPr>
          <p:spPr>
            <a:xfrm>
              <a:off x="595428" y="4365643"/>
              <a:ext cx="373700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75" name="Rectangle 201"/>
            <p:cNvSpPr/>
            <p:nvPr/>
          </p:nvSpPr>
          <p:spPr>
            <a:xfrm>
              <a:off x="595428" y="4594952"/>
              <a:ext cx="373700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76" name="Rectangle 202"/>
            <p:cNvSpPr/>
            <p:nvPr/>
          </p:nvSpPr>
          <p:spPr>
            <a:xfrm>
              <a:off x="595428" y="4824262"/>
              <a:ext cx="373700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77" name="Rectangle 203"/>
            <p:cNvSpPr/>
            <p:nvPr/>
          </p:nvSpPr>
          <p:spPr>
            <a:xfrm>
              <a:off x="595428" y="5053570"/>
              <a:ext cx="373700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78" name="Rectangle 204"/>
            <p:cNvSpPr/>
            <p:nvPr/>
          </p:nvSpPr>
          <p:spPr>
            <a:xfrm>
              <a:off x="595428" y="5282880"/>
              <a:ext cx="373700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79" name="Rectangle 205"/>
            <p:cNvSpPr/>
            <p:nvPr/>
          </p:nvSpPr>
          <p:spPr>
            <a:xfrm>
              <a:off x="595428" y="5512189"/>
              <a:ext cx="373700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80" name="Rectangle 206"/>
            <p:cNvSpPr/>
            <p:nvPr/>
          </p:nvSpPr>
          <p:spPr>
            <a:xfrm>
              <a:off x="595428" y="5741497"/>
              <a:ext cx="373700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81" name="Rectangle 207"/>
            <p:cNvSpPr/>
            <p:nvPr/>
          </p:nvSpPr>
          <p:spPr>
            <a:xfrm>
              <a:off x="595428" y="5970806"/>
              <a:ext cx="373700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82" name="Rectangle 251"/>
            <p:cNvSpPr/>
            <p:nvPr/>
          </p:nvSpPr>
          <p:spPr>
            <a:xfrm>
              <a:off x="1275012" y="1384729"/>
              <a:ext cx="373699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83" name="Rectangle 252"/>
            <p:cNvSpPr/>
            <p:nvPr/>
          </p:nvSpPr>
          <p:spPr>
            <a:xfrm>
              <a:off x="1275012" y="1614038"/>
              <a:ext cx="373699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84" name="Rectangle 253"/>
            <p:cNvSpPr/>
            <p:nvPr/>
          </p:nvSpPr>
          <p:spPr>
            <a:xfrm>
              <a:off x="1275012" y="1843346"/>
              <a:ext cx="373699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85" name="Rectangle 254"/>
            <p:cNvSpPr/>
            <p:nvPr/>
          </p:nvSpPr>
          <p:spPr>
            <a:xfrm>
              <a:off x="1275012" y="2072656"/>
              <a:ext cx="373699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86" name="Rectangle 255"/>
            <p:cNvSpPr/>
            <p:nvPr/>
          </p:nvSpPr>
          <p:spPr>
            <a:xfrm>
              <a:off x="1275012" y="2301965"/>
              <a:ext cx="373699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87" name="Rectangle 256"/>
            <p:cNvSpPr/>
            <p:nvPr/>
          </p:nvSpPr>
          <p:spPr>
            <a:xfrm>
              <a:off x="1275012" y="2531273"/>
              <a:ext cx="373699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88" name="Rectangle 257"/>
            <p:cNvSpPr/>
            <p:nvPr/>
          </p:nvSpPr>
          <p:spPr>
            <a:xfrm>
              <a:off x="1275012" y="2760583"/>
              <a:ext cx="373699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89" name="Rectangle 258"/>
            <p:cNvSpPr/>
            <p:nvPr/>
          </p:nvSpPr>
          <p:spPr>
            <a:xfrm>
              <a:off x="1275012" y="2989892"/>
              <a:ext cx="373699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90" name="Rectangle 259"/>
            <p:cNvSpPr/>
            <p:nvPr/>
          </p:nvSpPr>
          <p:spPr>
            <a:xfrm>
              <a:off x="1275012" y="3219200"/>
              <a:ext cx="373699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91" name="Rectangle 260"/>
            <p:cNvSpPr/>
            <p:nvPr/>
          </p:nvSpPr>
          <p:spPr>
            <a:xfrm>
              <a:off x="1275012" y="3448510"/>
              <a:ext cx="373699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92" name="Rectangle 261"/>
            <p:cNvSpPr/>
            <p:nvPr/>
          </p:nvSpPr>
          <p:spPr>
            <a:xfrm>
              <a:off x="1275012" y="3677818"/>
              <a:ext cx="373699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93" name="Rectangle 262"/>
            <p:cNvSpPr/>
            <p:nvPr/>
          </p:nvSpPr>
          <p:spPr>
            <a:xfrm>
              <a:off x="1275012" y="3907128"/>
              <a:ext cx="373699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94" name="Rectangle 263"/>
            <p:cNvSpPr/>
            <p:nvPr/>
          </p:nvSpPr>
          <p:spPr>
            <a:xfrm>
              <a:off x="1275012" y="4136437"/>
              <a:ext cx="373699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95" name="Rectangle 264"/>
            <p:cNvSpPr/>
            <p:nvPr/>
          </p:nvSpPr>
          <p:spPr>
            <a:xfrm>
              <a:off x="1275012" y="4365745"/>
              <a:ext cx="373699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96" name="Rectangle 265"/>
            <p:cNvSpPr/>
            <p:nvPr/>
          </p:nvSpPr>
          <p:spPr>
            <a:xfrm>
              <a:off x="1275012" y="4595055"/>
              <a:ext cx="373699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97" name="Rectangle 266"/>
            <p:cNvSpPr/>
            <p:nvPr/>
          </p:nvSpPr>
          <p:spPr>
            <a:xfrm>
              <a:off x="1275012" y="4824364"/>
              <a:ext cx="373699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98" name="Rectangle 267"/>
            <p:cNvSpPr/>
            <p:nvPr/>
          </p:nvSpPr>
          <p:spPr>
            <a:xfrm>
              <a:off x="1275012" y="5053672"/>
              <a:ext cx="373699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99" name="Rectangle 268"/>
            <p:cNvSpPr/>
            <p:nvPr/>
          </p:nvSpPr>
          <p:spPr>
            <a:xfrm>
              <a:off x="1275012" y="5282982"/>
              <a:ext cx="373699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00" name="Rectangle 269"/>
            <p:cNvSpPr/>
            <p:nvPr/>
          </p:nvSpPr>
          <p:spPr>
            <a:xfrm>
              <a:off x="1275012" y="5512291"/>
              <a:ext cx="373699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01" name="Rectangle 270"/>
            <p:cNvSpPr/>
            <p:nvPr/>
          </p:nvSpPr>
          <p:spPr>
            <a:xfrm>
              <a:off x="1275012" y="5741599"/>
              <a:ext cx="373699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02" name="Rectangle 271"/>
            <p:cNvSpPr/>
            <p:nvPr/>
          </p:nvSpPr>
          <p:spPr>
            <a:xfrm>
              <a:off x="1275012" y="5970908"/>
              <a:ext cx="373699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03" name="Rectangle 272"/>
            <p:cNvSpPr/>
            <p:nvPr/>
          </p:nvSpPr>
          <p:spPr>
            <a:xfrm>
              <a:off x="1745061" y="1393281"/>
              <a:ext cx="373700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04" name="Rectangle 273"/>
            <p:cNvSpPr/>
            <p:nvPr/>
          </p:nvSpPr>
          <p:spPr>
            <a:xfrm>
              <a:off x="1745061" y="1622590"/>
              <a:ext cx="373700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05" name="Rectangle 274"/>
            <p:cNvSpPr/>
            <p:nvPr/>
          </p:nvSpPr>
          <p:spPr>
            <a:xfrm>
              <a:off x="1745061" y="1851898"/>
              <a:ext cx="373700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06" name="Rectangle 275"/>
            <p:cNvSpPr/>
            <p:nvPr/>
          </p:nvSpPr>
          <p:spPr>
            <a:xfrm>
              <a:off x="1745061" y="2081208"/>
              <a:ext cx="373700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07" name="Rectangle 276"/>
            <p:cNvSpPr/>
            <p:nvPr/>
          </p:nvSpPr>
          <p:spPr>
            <a:xfrm>
              <a:off x="1745061" y="2310517"/>
              <a:ext cx="373700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08" name="Rectangle 277"/>
            <p:cNvSpPr/>
            <p:nvPr/>
          </p:nvSpPr>
          <p:spPr>
            <a:xfrm>
              <a:off x="1745061" y="2539825"/>
              <a:ext cx="373700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09" name="Rectangle 278"/>
            <p:cNvSpPr/>
            <p:nvPr/>
          </p:nvSpPr>
          <p:spPr>
            <a:xfrm>
              <a:off x="1745061" y="2769135"/>
              <a:ext cx="373700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10" name="Rectangle 279"/>
            <p:cNvSpPr/>
            <p:nvPr/>
          </p:nvSpPr>
          <p:spPr>
            <a:xfrm>
              <a:off x="1745061" y="2998444"/>
              <a:ext cx="373700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11" name="Rectangle 280"/>
            <p:cNvSpPr/>
            <p:nvPr/>
          </p:nvSpPr>
          <p:spPr>
            <a:xfrm>
              <a:off x="1745061" y="3227752"/>
              <a:ext cx="373700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12" name="Rectangle 281"/>
            <p:cNvSpPr/>
            <p:nvPr/>
          </p:nvSpPr>
          <p:spPr>
            <a:xfrm>
              <a:off x="1745061" y="3457061"/>
              <a:ext cx="373700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13" name="Rectangle 282"/>
            <p:cNvSpPr/>
            <p:nvPr/>
          </p:nvSpPr>
          <p:spPr>
            <a:xfrm>
              <a:off x="1745061" y="3686371"/>
              <a:ext cx="373700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14" name="Rectangle 283"/>
            <p:cNvSpPr/>
            <p:nvPr/>
          </p:nvSpPr>
          <p:spPr>
            <a:xfrm>
              <a:off x="1745061" y="3915679"/>
              <a:ext cx="373700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15" name="Rectangle 284"/>
            <p:cNvSpPr/>
            <p:nvPr/>
          </p:nvSpPr>
          <p:spPr>
            <a:xfrm>
              <a:off x="1745061" y="4144988"/>
              <a:ext cx="373700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16" name="Rectangle 285"/>
            <p:cNvSpPr/>
            <p:nvPr/>
          </p:nvSpPr>
          <p:spPr>
            <a:xfrm>
              <a:off x="1745061" y="4374298"/>
              <a:ext cx="373700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17" name="Rectangle 286"/>
            <p:cNvSpPr/>
            <p:nvPr/>
          </p:nvSpPr>
          <p:spPr>
            <a:xfrm>
              <a:off x="1745061" y="4603606"/>
              <a:ext cx="373700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18" name="Rectangle 287"/>
            <p:cNvSpPr/>
            <p:nvPr/>
          </p:nvSpPr>
          <p:spPr>
            <a:xfrm>
              <a:off x="1745061" y="4832916"/>
              <a:ext cx="373700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19" name="Rectangle 288"/>
            <p:cNvSpPr/>
            <p:nvPr/>
          </p:nvSpPr>
          <p:spPr>
            <a:xfrm>
              <a:off x="1745061" y="5062225"/>
              <a:ext cx="373700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20" name="Rectangle 289"/>
            <p:cNvSpPr/>
            <p:nvPr/>
          </p:nvSpPr>
          <p:spPr>
            <a:xfrm>
              <a:off x="1745061" y="5291533"/>
              <a:ext cx="373700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21" name="Rectangle 290"/>
            <p:cNvSpPr/>
            <p:nvPr/>
          </p:nvSpPr>
          <p:spPr>
            <a:xfrm>
              <a:off x="1745061" y="5520843"/>
              <a:ext cx="373700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22" name="Rectangle 291"/>
            <p:cNvSpPr/>
            <p:nvPr/>
          </p:nvSpPr>
          <p:spPr>
            <a:xfrm>
              <a:off x="1745061" y="5750152"/>
              <a:ext cx="373700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23" name="Rectangle 292"/>
            <p:cNvSpPr/>
            <p:nvPr/>
          </p:nvSpPr>
          <p:spPr>
            <a:xfrm>
              <a:off x="1745061" y="5979460"/>
              <a:ext cx="373700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768" name="Group 494"/>
          <p:cNvGrpSpPr/>
          <p:nvPr/>
        </p:nvGrpSpPr>
        <p:grpSpPr>
          <a:xfrm>
            <a:off x="8104806" y="1149792"/>
            <a:ext cx="1136929" cy="5549438"/>
            <a:chOff x="0" y="0"/>
            <a:chExt cx="1136927" cy="5549437"/>
          </a:xfrm>
        </p:grpSpPr>
        <p:sp>
          <p:nvSpPr>
            <p:cNvPr id="725" name="Rectangle 419"/>
            <p:cNvSpPr/>
            <p:nvPr/>
          </p:nvSpPr>
          <p:spPr>
            <a:xfrm>
              <a:off x="0" y="-1"/>
              <a:ext cx="1136928" cy="5549438"/>
            </a:xfrm>
            <a:prstGeom prst="rect">
              <a:avLst/>
            </a:prstGeom>
            <a:solidFill>
              <a:srgbClr val="AFABAB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26" name="Rectangle 420"/>
            <p:cNvSpPr/>
            <p:nvPr/>
          </p:nvSpPr>
          <p:spPr>
            <a:xfrm>
              <a:off x="157120" y="277108"/>
              <a:ext cx="373700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27" name="Rectangle 421"/>
            <p:cNvSpPr/>
            <p:nvPr/>
          </p:nvSpPr>
          <p:spPr>
            <a:xfrm>
              <a:off x="157120" y="506417"/>
              <a:ext cx="373700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28" name="Rectangle 422"/>
            <p:cNvSpPr/>
            <p:nvPr/>
          </p:nvSpPr>
          <p:spPr>
            <a:xfrm>
              <a:off x="157120" y="735726"/>
              <a:ext cx="373700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29" name="Rectangle 423"/>
            <p:cNvSpPr/>
            <p:nvPr/>
          </p:nvSpPr>
          <p:spPr>
            <a:xfrm>
              <a:off x="157120" y="965035"/>
              <a:ext cx="373700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30" name="Rectangle 424"/>
            <p:cNvSpPr/>
            <p:nvPr/>
          </p:nvSpPr>
          <p:spPr>
            <a:xfrm>
              <a:off x="157120" y="1194344"/>
              <a:ext cx="373700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31" name="Rectangle 425"/>
            <p:cNvSpPr/>
            <p:nvPr/>
          </p:nvSpPr>
          <p:spPr>
            <a:xfrm>
              <a:off x="157120" y="1423653"/>
              <a:ext cx="373700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32" name="Rectangle 426"/>
            <p:cNvSpPr/>
            <p:nvPr/>
          </p:nvSpPr>
          <p:spPr>
            <a:xfrm>
              <a:off x="157120" y="1652962"/>
              <a:ext cx="373700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33" name="Rectangle 427"/>
            <p:cNvSpPr/>
            <p:nvPr/>
          </p:nvSpPr>
          <p:spPr>
            <a:xfrm>
              <a:off x="157120" y="1882271"/>
              <a:ext cx="373700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34" name="Rectangle 428"/>
            <p:cNvSpPr/>
            <p:nvPr/>
          </p:nvSpPr>
          <p:spPr>
            <a:xfrm>
              <a:off x="157120" y="2111580"/>
              <a:ext cx="373700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35" name="Rectangle 429"/>
            <p:cNvSpPr/>
            <p:nvPr/>
          </p:nvSpPr>
          <p:spPr>
            <a:xfrm>
              <a:off x="157120" y="2340889"/>
              <a:ext cx="373700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36" name="Rectangle 430"/>
            <p:cNvSpPr/>
            <p:nvPr/>
          </p:nvSpPr>
          <p:spPr>
            <a:xfrm>
              <a:off x="157120" y="2570198"/>
              <a:ext cx="373700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37" name="Rectangle 431"/>
            <p:cNvSpPr/>
            <p:nvPr/>
          </p:nvSpPr>
          <p:spPr>
            <a:xfrm>
              <a:off x="157120" y="2799507"/>
              <a:ext cx="373700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38" name="Rectangle 432"/>
            <p:cNvSpPr/>
            <p:nvPr/>
          </p:nvSpPr>
          <p:spPr>
            <a:xfrm>
              <a:off x="157120" y="3028816"/>
              <a:ext cx="373700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39" name="Rectangle 433"/>
            <p:cNvSpPr/>
            <p:nvPr/>
          </p:nvSpPr>
          <p:spPr>
            <a:xfrm>
              <a:off x="157120" y="3258125"/>
              <a:ext cx="373700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40" name="Rectangle 434"/>
            <p:cNvSpPr/>
            <p:nvPr/>
          </p:nvSpPr>
          <p:spPr>
            <a:xfrm>
              <a:off x="157120" y="3487434"/>
              <a:ext cx="373700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41" name="Rectangle 435"/>
            <p:cNvSpPr/>
            <p:nvPr/>
          </p:nvSpPr>
          <p:spPr>
            <a:xfrm>
              <a:off x="157120" y="3716744"/>
              <a:ext cx="373700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42" name="Rectangle 436"/>
            <p:cNvSpPr/>
            <p:nvPr/>
          </p:nvSpPr>
          <p:spPr>
            <a:xfrm>
              <a:off x="157120" y="3946052"/>
              <a:ext cx="373700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43" name="Rectangle 437"/>
            <p:cNvSpPr/>
            <p:nvPr/>
          </p:nvSpPr>
          <p:spPr>
            <a:xfrm>
              <a:off x="157120" y="4175361"/>
              <a:ext cx="373700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44" name="Rectangle 438"/>
            <p:cNvSpPr/>
            <p:nvPr/>
          </p:nvSpPr>
          <p:spPr>
            <a:xfrm>
              <a:off x="157120" y="4404671"/>
              <a:ext cx="373700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45" name="Rectangle 439"/>
            <p:cNvSpPr/>
            <p:nvPr/>
          </p:nvSpPr>
          <p:spPr>
            <a:xfrm>
              <a:off x="157120" y="4633979"/>
              <a:ext cx="373700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46" name="Rectangle 440"/>
            <p:cNvSpPr/>
            <p:nvPr/>
          </p:nvSpPr>
          <p:spPr>
            <a:xfrm>
              <a:off x="157120" y="4863288"/>
              <a:ext cx="373700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47" name="Rectangle 441"/>
            <p:cNvSpPr/>
            <p:nvPr/>
          </p:nvSpPr>
          <p:spPr>
            <a:xfrm>
              <a:off x="627171" y="285660"/>
              <a:ext cx="373699" cy="141152"/>
            </a:xfrm>
            <a:prstGeom prst="rect">
              <a:avLst/>
            </a:prstGeom>
            <a:solidFill>
              <a:srgbClr val="D9D9D9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48" name="Rectangle 442"/>
            <p:cNvSpPr/>
            <p:nvPr/>
          </p:nvSpPr>
          <p:spPr>
            <a:xfrm>
              <a:off x="627171" y="514969"/>
              <a:ext cx="373699" cy="141152"/>
            </a:xfrm>
            <a:prstGeom prst="rect">
              <a:avLst/>
            </a:prstGeom>
            <a:solidFill>
              <a:srgbClr val="D9D9D9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49" name="Rectangle 443"/>
            <p:cNvSpPr/>
            <p:nvPr/>
          </p:nvSpPr>
          <p:spPr>
            <a:xfrm>
              <a:off x="627171" y="744278"/>
              <a:ext cx="373699" cy="141152"/>
            </a:xfrm>
            <a:prstGeom prst="rect">
              <a:avLst/>
            </a:prstGeom>
            <a:solidFill>
              <a:srgbClr val="D9D9D9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50" name="Rectangle 444"/>
            <p:cNvSpPr/>
            <p:nvPr/>
          </p:nvSpPr>
          <p:spPr>
            <a:xfrm>
              <a:off x="627171" y="973587"/>
              <a:ext cx="373699" cy="141152"/>
            </a:xfrm>
            <a:prstGeom prst="rect">
              <a:avLst/>
            </a:prstGeom>
            <a:solidFill>
              <a:srgbClr val="D9D9D9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51" name="Rectangle 445"/>
            <p:cNvSpPr/>
            <p:nvPr/>
          </p:nvSpPr>
          <p:spPr>
            <a:xfrm>
              <a:off x="627171" y="1202896"/>
              <a:ext cx="373699" cy="141152"/>
            </a:xfrm>
            <a:prstGeom prst="rect">
              <a:avLst/>
            </a:prstGeom>
            <a:solidFill>
              <a:srgbClr val="D9D9D9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52" name="Rectangle 446"/>
            <p:cNvSpPr/>
            <p:nvPr/>
          </p:nvSpPr>
          <p:spPr>
            <a:xfrm>
              <a:off x="627171" y="1432205"/>
              <a:ext cx="373699" cy="141152"/>
            </a:xfrm>
            <a:prstGeom prst="rect">
              <a:avLst/>
            </a:prstGeom>
            <a:solidFill>
              <a:srgbClr val="D9D9D9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53" name="Rectangle 447"/>
            <p:cNvSpPr/>
            <p:nvPr/>
          </p:nvSpPr>
          <p:spPr>
            <a:xfrm>
              <a:off x="627171" y="1661514"/>
              <a:ext cx="373699" cy="141152"/>
            </a:xfrm>
            <a:prstGeom prst="rect">
              <a:avLst/>
            </a:prstGeom>
            <a:solidFill>
              <a:srgbClr val="D9D9D9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54" name="Rectangle 448"/>
            <p:cNvSpPr/>
            <p:nvPr/>
          </p:nvSpPr>
          <p:spPr>
            <a:xfrm>
              <a:off x="627171" y="1890823"/>
              <a:ext cx="373699" cy="141152"/>
            </a:xfrm>
            <a:prstGeom prst="rect">
              <a:avLst/>
            </a:prstGeom>
            <a:solidFill>
              <a:srgbClr val="D9D9D9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55" name="Rectangle 449"/>
            <p:cNvSpPr/>
            <p:nvPr/>
          </p:nvSpPr>
          <p:spPr>
            <a:xfrm>
              <a:off x="627171" y="2120132"/>
              <a:ext cx="373699" cy="141152"/>
            </a:xfrm>
            <a:prstGeom prst="rect">
              <a:avLst/>
            </a:prstGeom>
            <a:solidFill>
              <a:srgbClr val="D9D9D9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56" name="Rectangle 450"/>
            <p:cNvSpPr/>
            <p:nvPr/>
          </p:nvSpPr>
          <p:spPr>
            <a:xfrm>
              <a:off x="627171" y="2349441"/>
              <a:ext cx="373699" cy="141152"/>
            </a:xfrm>
            <a:prstGeom prst="rect">
              <a:avLst/>
            </a:prstGeom>
            <a:solidFill>
              <a:srgbClr val="D9D9D9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57" name="Rectangle 451"/>
            <p:cNvSpPr/>
            <p:nvPr/>
          </p:nvSpPr>
          <p:spPr>
            <a:xfrm>
              <a:off x="627171" y="2578750"/>
              <a:ext cx="373699" cy="141152"/>
            </a:xfrm>
            <a:prstGeom prst="rect">
              <a:avLst/>
            </a:prstGeom>
            <a:solidFill>
              <a:srgbClr val="D9D9D9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58" name="Rectangle 452"/>
            <p:cNvSpPr/>
            <p:nvPr/>
          </p:nvSpPr>
          <p:spPr>
            <a:xfrm>
              <a:off x="627171" y="2808059"/>
              <a:ext cx="373699" cy="141152"/>
            </a:xfrm>
            <a:prstGeom prst="rect">
              <a:avLst/>
            </a:prstGeom>
            <a:solidFill>
              <a:srgbClr val="D9D9D9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59" name="Rectangle 453"/>
            <p:cNvSpPr/>
            <p:nvPr/>
          </p:nvSpPr>
          <p:spPr>
            <a:xfrm>
              <a:off x="627171" y="3037368"/>
              <a:ext cx="373699" cy="141152"/>
            </a:xfrm>
            <a:prstGeom prst="rect">
              <a:avLst/>
            </a:prstGeom>
            <a:solidFill>
              <a:srgbClr val="D9D9D9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60" name="Rectangle 454"/>
            <p:cNvSpPr/>
            <p:nvPr/>
          </p:nvSpPr>
          <p:spPr>
            <a:xfrm>
              <a:off x="627171" y="3266678"/>
              <a:ext cx="373699" cy="141152"/>
            </a:xfrm>
            <a:prstGeom prst="rect">
              <a:avLst/>
            </a:prstGeom>
            <a:solidFill>
              <a:srgbClr val="D9D9D9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61" name="Rectangle 455"/>
            <p:cNvSpPr/>
            <p:nvPr/>
          </p:nvSpPr>
          <p:spPr>
            <a:xfrm>
              <a:off x="627171" y="3495986"/>
              <a:ext cx="373699" cy="141152"/>
            </a:xfrm>
            <a:prstGeom prst="rect">
              <a:avLst/>
            </a:prstGeom>
            <a:solidFill>
              <a:srgbClr val="D9D9D9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62" name="Rectangle 456"/>
            <p:cNvSpPr/>
            <p:nvPr/>
          </p:nvSpPr>
          <p:spPr>
            <a:xfrm>
              <a:off x="627171" y="3725295"/>
              <a:ext cx="373699" cy="141152"/>
            </a:xfrm>
            <a:prstGeom prst="rect">
              <a:avLst/>
            </a:prstGeom>
            <a:solidFill>
              <a:srgbClr val="D9D9D9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63" name="Rectangle 457"/>
            <p:cNvSpPr/>
            <p:nvPr/>
          </p:nvSpPr>
          <p:spPr>
            <a:xfrm>
              <a:off x="627171" y="3954605"/>
              <a:ext cx="373699" cy="141152"/>
            </a:xfrm>
            <a:prstGeom prst="rect">
              <a:avLst/>
            </a:prstGeom>
            <a:solidFill>
              <a:srgbClr val="D9D9D9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64" name="Rectangle 458"/>
            <p:cNvSpPr/>
            <p:nvPr/>
          </p:nvSpPr>
          <p:spPr>
            <a:xfrm>
              <a:off x="627171" y="4183913"/>
              <a:ext cx="373699" cy="141152"/>
            </a:xfrm>
            <a:prstGeom prst="rect">
              <a:avLst/>
            </a:prstGeom>
            <a:solidFill>
              <a:srgbClr val="D9D9D9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65" name="Rectangle 459"/>
            <p:cNvSpPr/>
            <p:nvPr/>
          </p:nvSpPr>
          <p:spPr>
            <a:xfrm>
              <a:off x="627171" y="4413222"/>
              <a:ext cx="373699" cy="141152"/>
            </a:xfrm>
            <a:prstGeom prst="rect">
              <a:avLst/>
            </a:prstGeom>
            <a:solidFill>
              <a:srgbClr val="D9D9D9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66" name="Rectangle 460"/>
            <p:cNvSpPr/>
            <p:nvPr/>
          </p:nvSpPr>
          <p:spPr>
            <a:xfrm>
              <a:off x="627171" y="4642532"/>
              <a:ext cx="373699" cy="141152"/>
            </a:xfrm>
            <a:prstGeom prst="rect">
              <a:avLst/>
            </a:prstGeom>
            <a:solidFill>
              <a:srgbClr val="D9D9D9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67" name="Rectangle 461"/>
            <p:cNvSpPr/>
            <p:nvPr/>
          </p:nvSpPr>
          <p:spPr>
            <a:xfrm>
              <a:off x="627171" y="4871839"/>
              <a:ext cx="373699" cy="141152"/>
            </a:xfrm>
            <a:prstGeom prst="rect">
              <a:avLst/>
            </a:prstGeom>
            <a:solidFill>
              <a:srgbClr val="D9D9D9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774" name="Group 495"/>
          <p:cNvGrpSpPr/>
          <p:nvPr/>
        </p:nvGrpSpPr>
        <p:grpSpPr>
          <a:xfrm>
            <a:off x="9646053" y="852739"/>
            <a:ext cx="1136929" cy="5846492"/>
            <a:chOff x="0" y="0"/>
            <a:chExt cx="1136927" cy="5846490"/>
          </a:xfrm>
        </p:grpSpPr>
        <p:sp>
          <p:nvSpPr>
            <p:cNvPr id="769" name="Rectangle 462"/>
            <p:cNvSpPr/>
            <p:nvPr/>
          </p:nvSpPr>
          <p:spPr>
            <a:xfrm>
              <a:off x="0" y="-1"/>
              <a:ext cx="1136928" cy="5846492"/>
            </a:xfrm>
            <a:prstGeom prst="rect">
              <a:avLst/>
            </a:prstGeom>
            <a:solidFill>
              <a:srgbClr val="76717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70" name="Rectangle 463"/>
            <p:cNvSpPr/>
            <p:nvPr/>
          </p:nvSpPr>
          <p:spPr>
            <a:xfrm>
              <a:off x="152400" y="430402"/>
              <a:ext cx="90001" cy="5143317"/>
            </a:xfrm>
            <a:prstGeom prst="rect">
              <a:avLst/>
            </a:prstGeom>
            <a:solidFill>
              <a:srgbClr val="AFABAB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71" name="Rectangle 464"/>
            <p:cNvSpPr/>
            <p:nvPr/>
          </p:nvSpPr>
          <p:spPr>
            <a:xfrm>
              <a:off x="391651" y="430402"/>
              <a:ext cx="90001" cy="5143317"/>
            </a:xfrm>
            <a:prstGeom prst="rect">
              <a:avLst/>
            </a:prstGeom>
            <a:solidFill>
              <a:srgbClr val="AFABAB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72" name="Rectangle 465"/>
            <p:cNvSpPr/>
            <p:nvPr/>
          </p:nvSpPr>
          <p:spPr>
            <a:xfrm>
              <a:off x="630903" y="430402"/>
              <a:ext cx="90001" cy="5143317"/>
            </a:xfrm>
            <a:prstGeom prst="rect">
              <a:avLst/>
            </a:prstGeom>
            <a:solidFill>
              <a:srgbClr val="AFABAB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73" name="Rectangle 466"/>
            <p:cNvSpPr/>
            <p:nvPr/>
          </p:nvSpPr>
          <p:spPr>
            <a:xfrm>
              <a:off x="870152" y="430402"/>
              <a:ext cx="90001" cy="5143317"/>
            </a:xfrm>
            <a:prstGeom prst="rect">
              <a:avLst/>
            </a:prstGeom>
            <a:solidFill>
              <a:srgbClr val="AFABAB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818" name="Group 492"/>
          <p:cNvGrpSpPr/>
          <p:nvPr/>
        </p:nvGrpSpPr>
        <p:grpSpPr>
          <a:xfrm>
            <a:off x="3884712" y="908014"/>
            <a:ext cx="1137601" cy="5791217"/>
            <a:chOff x="0" y="0"/>
            <a:chExt cx="1137600" cy="5791215"/>
          </a:xfrm>
        </p:grpSpPr>
        <p:sp>
          <p:nvSpPr>
            <p:cNvPr id="775" name="Rectangle 144"/>
            <p:cNvSpPr/>
            <p:nvPr/>
          </p:nvSpPr>
          <p:spPr>
            <a:xfrm>
              <a:off x="336" y="536445"/>
              <a:ext cx="1136929" cy="5254771"/>
            </a:xfrm>
            <a:prstGeom prst="rect">
              <a:avLst/>
            </a:prstGeom>
            <a:solidFill>
              <a:srgbClr val="C9C9C9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76" name="Rectangle 149"/>
            <p:cNvSpPr/>
            <p:nvPr/>
          </p:nvSpPr>
          <p:spPr>
            <a:xfrm>
              <a:off x="-1" y="268223"/>
              <a:ext cx="1137602" cy="242775"/>
            </a:xfrm>
            <a:prstGeom prst="rect">
              <a:avLst/>
            </a:prstGeom>
            <a:solidFill>
              <a:srgbClr val="C9C9C9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77" name="Rectangle 153"/>
            <p:cNvSpPr/>
            <p:nvPr/>
          </p:nvSpPr>
          <p:spPr>
            <a:xfrm>
              <a:off x="-1" y="0"/>
              <a:ext cx="1137602" cy="242775"/>
            </a:xfrm>
            <a:prstGeom prst="rect">
              <a:avLst/>
            </a:prstGeom>
            <a:solidFill>
              <a:srgbClr val="C9C9C9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78" name="Rectangle 335"/>
            <p:cNvSpPr/>
            <p:nvPr/>
          </p:nvSpPr>
          <p:spPr>
            <a:xfrm>
              <a:off x="141473" y="813554"/>
              <a:ext cx="373699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79" name="Rectangle 336"/>
            <p:cNvSpPr/>
            <p:nvPr/>
          </p:nvSpPr>
          <p:spPr>
            <a:xfrm>
              <a:off x="141473" y="1042864"/>
              <a:ext cx="373699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80" name="Rectangle 337"/>
            <p:cNvSpPr/>
            <p:nvPr/>
          </p:nvSpPr>
          <p:spPr>
            <a:xfrm>
              <a:off x="141473" y="1272173"/>
              <a:ext cx="373699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81" name="Rectangle 338"/>
            <p:cNvSpPr/>
            <p:nvPr/>
          </p:nvSpPr>
          <p:spPr>
            <a:xfrm>
              <a:off x="141473" y="1501481"/>
              <a:ext cx="373699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82" name="Rectangle 339"/>
            <p:cNvSpPr/>
            <p:nvPr/>
          </p:nvSpPr>
          <p:spPr>
            <a:xfrm>
              <a:off x="141473" y="1730791"/>
              <a:ext cx="373699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83" name="Rectangle 340"/>
            <p:cNvSpPr/>
            <p:nvPr/>
          </p:nvSpPr>
          <p:spPr>
            <a:xfrm>
              <a:off x="141473" y="1960100"/>
              <a:ext cx="373699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84" name="Rectangle 341"/>
            <p:cNvSpPr/>
            <p:nvPr/>
          </p:nvSpPr>
          <p:spPr>
            <a:xfrm>
              <a:off x="141473" y="2189408"/>
              <a:ext cx="373699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85" name="Rectangle 342"/>
            <p:cNvSpPr/>
            <p:nvPr/>
          </p:nvSpPr>
          <p:spPr>
            <a:xfrm>
              <a:off x="141473" y="2418718"/>
              <a:ext cx="373699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86" name="Rectangle 343"/>
            <p:cNvSpPr/>
            <p:nvPr/>
          </p:nvSpPr>
          <p:spPr>
            <a:xfrm>
              <a:off x="141473" y="2648027"/>
              <a:ext cx="373699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87" name="Rectangle 344"/>
            <p:cNvSpPr/>
            <p:nvPr/>
          </p:nvSpPr>
          <p:spPr>
            <a:xfrm>
              <a:off x="141473" y="2877335"/>
              <a:ext cx="373699" cy="141153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88" name="Rectangle 345"/>
            <p:cNvSpPr/>
            <p:nvPr/>
          </p:nvSpPr>
          <p:spPr>
            <a:xfrm>
              <a:off x="141473" y="3106645"/>
              <a:ext cx="373699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89" name="Rectangle 346"/>
            <p:cNvSpPr/>
            <p:nvPr/>
          </p:nvSpPr>
          <p:spPr>
            <a:xfrm>
              <a:off x="141473" y="3335954"/>
              <a:ext cx="373699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90" name="Rectangle 347"/>
            <p:cNvSpPr/>
            <p:nvPr/>
          </p:nvSpPr>
          <p:spPr>
            <a:xfrm>
              <a:off x="141473" y="3565263"/>
              <a:ext cx="373699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91" name="Rectangle 348"/>
            <p:cNvSpPr/>
            <p:nvPr/>
          </p:nvSpPr>
          <p:spPr>
            <a:xfrm>
              <a:off x="141473" y="3794572"/>
              <a:ext cx="373699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92" name="Rectangle 349"/>
            <p:cNvSpPr/>
            <p:nvPr/>
          </p:nvSpPr>
          <p:spPr>
            <a:xfrm>
              <a:off x="141473" y="4023881"/>
              <a:ext cx="373699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93" name="Rectangle 350"/>
            <p:cNvSpPr/>
            <p:nvPr/>
          </p:nvSpPr>
          <p:spPr>
            <a:xfrm>
              <a:off x="141473" y="4253190"/>
              <a:ext cx="373699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94" name="Rectangle 351"/>
            <p:cNvSpPr/>
            <p:nvPr/>
          </p:nvSpPr>
          <p:spPr>
            <a:xfrm>
              <a:off x="141473" y="4482499"/>
              <a:ext cx="373699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95" name="Rectangle 352"/>
            <p:cNvSpPr/>
            <p:nvPr/>
          </p:nvSpPr>
          <p:spPr>
            <a:xfrm>
              <a:off x="141473" y="4711808"/>
              <a:ext cx="373699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96" name="Rectangle 353"/>
            <p:cNvSpPr/>
            <p:nvPr/>
          </p:nvSpPr>
          <p:spPr>
            <a:xfrm>
              <a:off x="141473" y="4941117"/>
              <a:ext cx="373699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97" name="Rectangle 354"/>
            <p:cNvSpPr/>
            <p:nvPr/>
          </p:nvSpPr>
          <p:spPr>
            <a:xfrm>
              <a:off x="141473" y="5170426"/>
              <a:ext cx="373699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98" name="Rectangle 469"/>
            <p:cNvSpPr/>
            <p:nvPr/>
          </p:nvSpPr>
          <p:spPr>
            <a:xfrm>
              <a:off x="611523" y="822106"/>
              <a:ext cx="373700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99" name="Rectangle 470"/>
            <p:cNvSpPr/>
            <p:nvPr/>
          </p:nvSpPr>
          <p:spPr>
            <a:xfrm>
              <a:off x="611523" y="1051416"/>
              <a:ext cx="373700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800" name="Rectangle 471"/>
            <p:cNvSpPr/>
            <p:nvPr/>
          </p:nvSpPr>
          <p:spPr>
            <a:xfrm>
              <a:off x="611523" y="1280725"/>
              <a:ext cx="373700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801" name="Rectangle 472"/>
            <p:cNvSpPr/>
            <p:nvPr/>
          </p:nvSpPr>
          <p:spPr>
            <a:xfrm>
              <a:off x="611523" y="1510033"/>
              <a:ext cx="373700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802" name="Rectangle 473"/>
            <p:cNvSpPr/>
            <p:nvPr/>
          </p:nvSpPr>
          <p:spPr>
            <a:xfrm>
              <a:off x="611523" y="1739343"/>
              <a:ext cx="373700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803" name="Rectangle 474"/>
            <p:cNvSpPr/>
            <p:nvPr/>
          </p:nvSpPr>
          <p:spPr>
            <a:xfrm>
              <a:off x="611523" y="1968652"/>
              <a:ext cx="373700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804" name="Rectangle 475"/>
            <p:cNvSpPr/>
            <p:nvPr/>
          </p:nvSpPr>
          <p:spPr>
            <a:xfrm>
              <a:off x="611523" y="2197960"/>
              <a:ext cx="373700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805" name="Rectangle 476"/>
            <p:cNvSpPr/>
            <p:nvPr/>
          </p:nvSpPr>
          <p:spPr>
            <a:xfrm>
              <a:off x="611523" y="2427270"/>
              <a:ext cx="373700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806" name="Rectangle 477"/>
            <p:cNvSpPr/>
            <p:nvPr/>
          </p:nvSpPr>
          <p:spPr>
            <a:xfrm>
              <a:off x="611523" y="2656579"/>
              <a:ext cx="373700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807" name="Rectangle 478"/>
            <p:cNvSpPr/>
            <p:nvPr/>
          </p:nvSpPr>
          <p:spPr>
            <a:xfrm>
              <a:off x="611523" y="2885887"/>
              <a:ext cx="373700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808" name="Rectangle 479"/>
            <p:cNvSpPr/>
            <p:nvPr/>
          </p:nvSpPr>
          <p:spPr>
            <a:xfrm>
              <a:off x="611523" y="3115197"/>
              <a:ext cx="373700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809" name="Rectangle 480"/>
            <p:cNvSpPr/>
            <p:nvPr/>
          </p:nvSpPr>
          <p:spPr>
            <a:xfrm>
              <a:off x="611523" y="3344505"/>
              <a:ext cx="373700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810" name="Rectangle 481"/>
            <p:cNvSpPr/>
            <p:nvPr/>
          </p:nvSpPr>
          <p:spPr>
            <a:xfrm>
              <a:off x="611523" y="3573815"/>
              <a:ext cx="373700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811" name="Rectangle 482"/>
            <p:cNvSpPr/>
            <p:nvPr/>
          </p:nvSpPr>
          <p:spPr>
            <a:xfrm>
              <a:off x="611523" y="3803124"/>
              <a:ext cx="373700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812" name="Rectangle 483"/>
            <p:cNvSpPr/>
            <p:nvPr/>
          </p:nvSpPr>
          <p:spPr>
            <a:xfrm>
              <a:off x="611523" y="4032432"/>
              <a:ext cx="373700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813" name="Rectangle 484"/>
            <p:cNvSpPr/>
            <p:nvPr/>
          </p:nvSpPr>
          <p:spPr>
            <a:xfrm>
              <a:off x="611523" y="4261742"/>
              <a:ext cx="373700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814" name="Rectangle 485"/>
            <p:cNvSpPr/>
            <p:nvPr/>
          </p:nvSpPr>
          <p:spPr>
            <a:xfrm>
              <a:off x="611523" y="4491051"/>
              <a:ext cx="373700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815" name="Rectangle 486"/>
            <p:cNvSpPr/>
            <p:nvPr/>
          </p:nvSpPr>
          <p:spPr>
            <a:xfrm>
              <a:off x="611523" y="4720359"/>
              <a:ext cx="373700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816" name="Rectangle 487"/>
            <p:cNvSpPr/>
            <p:nvPr/>
          </p:nvSpPr>
          <p:spPr>
            <a:xfrm>
              <a:off x="611523" y="4949669"/>
              <a:ext cx="373700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817" name="Rectangle 488"/>
            <p:cNvSpPr/>
            <p:nvPr/>
          </p:nvSpPr>
          <p:spPr>
            <a:xfrm>
              <a:off x="611523" y="5178978"/>
              <a:ext cx="373700" cy="141152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23" name="Group 3"/>
          <p:cNvGrpSpPr/>
          <p:nvPr/>
        </p:nvGrpSpPr>
        <p:grpSpPr>
          <a:xfrm>
            <a:off x="1612058" y="3767578"/>
            <a:ext cx="1919490" cy="834704"/>
            <a:chOff x="0" y="0"/>
            <a:chExt cx="1919488" cy="834703"/>
          </a:xfrm>
        </p:grpSpPr>
        <p:sp>
          <p:nvSpPr>
            <p:cNvPr id="820" name="Parallelogram 15"/>
            <p:cNvSpPr/>
            <p:nvPr/>
          </p:nvSpPr>
          <p:spPr>
            <a:xfrm rot="20779698">
              <a:off x="897747" y="344048"/>
              <a:ext cx="991003" cy="3789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2018" y="0"/>
                  </a:lnTo>
                  <a:lnTo>
                    <a:pt x="21600" y="0"/>
                  </a:lnTo>
                  <a:lnTo>
                    <a:pt x="19604" y="20258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2C484E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821" name="Parallelogram 16"/>
            <p:cNvSpPr/>
            <p:nvPr/>
          </p:nvSpPr>
          <p:spPr>
            <a:xfrm flipH="1" rot="820302">
              <a:off x="31048" y="341634"/>
              <a:ext cx="988751" cy="3812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1973" y="0"/>
                  </a:lnTo>
                  <a:lnTo>
                    <a:pt x="21600" y="0"/>
                  </a:lnTo>
                  <a:lnTo>
                    <a:pt x="19600" y="2075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222A35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822" name="Flowchart: Decision 6"/>
            <p:cNvSpPr/>
            <p:nvPr/>
          </p:nvSpPr>
          <p:spPr>
            <a:xfrm>
              <a:off x="88590" y="0"/>
              <a:ext cx="1743076" cy="4667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800"/>
                  </a:moveTo>
                  <a:lnTo>
                    <a:pt x="10800" y="0"/>
                  </a:lnTo>
                  <a:lnTo>
                    <a:pt x="21600" y="10800"/>
                  </a:lnTo>
                  <a:lnTo>
                    <a:pt x="10800" y="21600"/>
                  </a:lnTo>
                  <a:close/>
                </a:path>
              </a:pathLst>
            </a:custGeom>
            <a:solidFill>
              <a:srgbClr val="3B6069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827" name="Group 7"/>
          <p:cNvGrpSpPr/>
          <p:nvPr/>
        </p:nvGrpSpPr>
        <p:grpSpPr>
          <a:xfrm>
            <a:off x="4045053" y="4257880"/>
            <a:ext cx="1919490" cy="834704"/>
            <a:chOff x="0" y="0"/>
            <a:chExt cx="1919488" cy="834703"/>
          </a:xfrm>
        </p:grpSpPr>
        <p:sp>
          <p:nvSpPr>
            <p:cNvPr id="824" name="Parallelogram 15"/>
            <p:cNvSpPr/>
            <p:nvPr/>
          </p:nvSpPr>
          <p:spPr>
            <a:xfrm rot="20779698">
              <a:off x="897747" y="344048"/>
              <a:ext cx="991003" cy="3789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2018" y="0"/>
                  </a:lnTo>
                  <a:lnTo>
                    <a:pt x="21600" y="0"/>
                  </a:lnTo>
                  <a:lnTo>
                    <a:pt x="19604" y="20258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08BC4D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825" name="Parallelogram 16"/>
            <p:cNvSpPr/>
            <p:nvPr/>
          </p:nvSpPr>
          <p:spPr>
            <a:xfrm flipH="1" rot="820302">
              <a:off x="31048" y="341634"/>
              <a:ext cx="988751" cy="3812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1973" y="0"/>
                  </a:lnTo>
                  <a:lnTo>
                    <a:pt x="21600" y="0"/>
                  </a:lnTo>
                  <a:lnTo>
                    <a:pt x="19600" y="2075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07A14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826" name="Flowchart: Decision 10"/>
            <p:cNvSpPr/>
            <p:nvPr/>
          </p:nvSpPr>
          <p:spPr>
            <a:xfrm>
              <a:off x="88590" y="0"/>
              <a:ext cx="1743076" cy="4667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800"/>
                  </a:moveTo>
                  <a:lnTo>
                    <a:pt x="10800" y="0"/>
                  </a:lnTo>
                  <a:lnTo>
                    <a:pt x="21600" y="10800"/>
                  </a:lnTo>
                  <a:lnTo>
                    <a:pt x="10800" y="21600"/>
                  </a:lnTo>
                  <a:close/>
                </a:path>
              </a:pathLst>
            </a:custGeom>
            <a:solidFill>
              <a:srgbClr val="0AE45D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831" name="Group 11"/>
          <p:cNvGrpSpPr/>
          <p:nvPr/>
        </p:nvGrpSpPr>
        <p:grpSpPr>
          <a:xfrm>
            <a:off x="6344916" y="3767578"/>
            <a:ext cx="1919490" cy="834704"/>
            <a:chOff x="0" y="0"/>
            <a:chExt cx="1919488" cy="834703"/>
          </a:xfrm>
        </p:grpSpPr>
        <p:sp>
          <p:nvSpPr>
            <p:cNvPr id="828" name="Parallelogram 15"/>
            <p:cNvSpPr/>
            <p:nvPr/>
          </p:nvSpPr>
          <p:spPr>
            <a:xfrm rot="20779698">
              <a:off x="897747" y="344048"/>
              <a:ext cx="991003" cy="3789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2018" y="0"/>
                  </a:lnTo>
                  <a:lnTo>
                    <a:pt x="21600" y="0"/>
                  </a:lnTo>
                  <a:lnTo>
                    <a:pt x="19604" y="20258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B4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829" name="Parallelogram 16"/>
            <p:cNvSpPr/>
            <p:nvPr/>
          </p:nvSpPr>
          <p:spPr>
            <a:xfrm flipH="1" rot="820302">
              <a:off x="31048" y="341634"/>
              <a:ext cx="988751" cy="3812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1973" y="0"/>
                  </a:lnTo>
                  <a:lnTo>
                    <a:pt x="21600" y="0"/>
                  </a:lnTo>
                  <a:lnTo>
                    <a:pt x="19600" y="2075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A888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830" name="Flowchart: Decision 14"/>
            <p:cNvSpPr/>
            <p:nvPr/>
          </p:nvSpPr>
          <p:spPr>
            <a:xfrm>
              <a:off x="88590" y="0"/>
              <a:ext cx="1743076" cy="4667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800"/>
                  </a:moveTo>
                  <a:lnTo>
                    <a:pt x="10800" y="0"/>
                  </a:lnTo>
                  <a:lnTo>
                    <a:pt x="21600" y="10800"/>
                  </a:lnTo>
                  <a:lnTo>
                    <a:pt x="10800" y="21600"/>
                  </a:lnTo>
                  <a:close/>
                </a:path>
              </a:pathLst>
            </a:custGeom>
            <a:solidFill>
              <a:srgbClr val="FFCC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835" name="Group 15"/>
          <p:cNvGrpSpPr/>
          <p:nvPr/>
        </p:nvGrpSpPr>
        <p:grpSpPr>
          <a:xfrm>
            <a:off x="8697881" y="4257880"/>
            <a:ext cx="1919490" cy="834704"/>
            <a:chOff x="0" y="0"/>
            <a:chExt cx="1919488" cy="834703"/>
          </a:xfrm>
        </p:grpSpPr>
        <p:sp>
          <p:nvSpPr>
            <p:cNvPr id="832" name="Parallelogram 15"/>
            <p:cNvSpPr/>
            <p:nvPr/>
          </p:nvSpPr>
          <p:spPr>
            <a:xfrm rot="20779698">
              <a:off x="897747" y="344048"/>
              <a:ext cx="991003" cy="3789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2018" y="0"/>
                  </a:lnTo>
                  <a:lnTo>
                    <a:pt x="21600" y="0"/>
                  </a:lnTo>
                  <a:lnTo>
                    <a:pt x="19604" y="20258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4F0D9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833" name="Parallelogram 16"/>
            <p:cNvSpPr/>
            <p:nvPr/>
          </p:nvSpPr>
          <p:spPr>
            <a:xfrm flipH="1" rot="820302">
              <a:off x="31048" y="341634"/>
              <a:ext cx="988751" cy="3812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1973" y="0"/>
                  </a:lnTo>
                  <a:lnTo>
                    <a:pt x="21600" y="0"/>
                  </a:lnTo>
                  <a:lnTo>
                    <a:pt x="19600" y="2075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36096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834" name="Flowchart: Decision 18"/>
            <p:cNvSpPr/>
            <p:nvPr/>
          </p:nvSpPr>
          <p:spPr>
            <a:xfrm>
              <a:off x="88590" y="0"/>
              <a:ext cx="1743076" cy="4667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800"/>
                  </a:moveTo>
                  <a:lnTo>
                    <a:pt x="10800" y="0"/>
                  </a:lnTo>
                  <a:lnTo>
                    <a:pt x="21600" y="10800"/>
                  </a:lnTo>
                  <a:lnTo>
                    <a:pt x="10800" y="21600"/>
                  </a:lnTo>
                  <a:close/>
                </a:path>
              </a:pathLst>
            </a:custGeom>
            <a:solidFill>
              <a:srgbClr val="6410C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0" name="Group 3"/>
          <p:cNvGrpSpPr/>
          <p:nvPr/>
        </p:nvGrpSpPr>
        <p:grpSpPr>
          <a:xfrm>
            <a:off x="2875273" y="1423267"/>
            <a:ext cx="6344928" cy="4418891"/>
            <a:chOff x="0" y="0"/>
            <a:chExt cx="6344926" cy="4418890"/>
          </a:xfrm>
        </p:grpSpPr>
        <p:sp>
          <p:nvSpPr>
            <p:cNvPr id="837" name="Oval 4"/>
            <p:cNvSpPr/>
            <p:nvPr/>
          </p:nvSpPr>
          <p:spPr>
            <a:xfrm>
              <a:off x="1037588" y="3016598"/>
              <a:ext cx="5307339" cy="1351335"/>
            </a:xfrm>
            <a:prstGeom prst="ellipse">
              <a:avLst/>
            </a:prstGeom>
            <a:gradFill flip="none" rotWithShape="1">
              <a:gsLst>
                <a:gs pos="0">
                  <a:srgbClr val="000000">
                    <a:alpha val="6000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/>
            </a:p>
          </p:txBody>
        </p:sp>
        <p:sp>
          <p:nvSpPr>
            <p:cNvPr id="838" name="Oval 5"/>
            <p:cNvSpPr/>
            <p:nvPr/>
          </p:nvSpPr>
          <p:spPr>
            <a:xfrm>
              <a:off x="425057" y="729479"/>
              <a:ext cx="5341886" cy="33410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52" h="18914" fill="norm" stroke="1" extrusionOk="0">
                  <a:moveTo>
                    <a:pt x="139" y="13913"/>
                  </a:moveTo>
                  <a:cubicBezTo>
                    <a:pt x="-774" y="9307"/>
                    <a:pt x="2913" y="3579"/>
                    <a:pt x="8374" y="1118"/>
                  </a:cubicBezTo>
                  <a:cubicBezTo>
                    <a:pt x="13834" y="-1343"/>
                    <a:pt x="19001" y="395"/>
                    <a:pt x="19913" y="5001"/>
                  </a:cubicBezTo>
                  <a:cubicBezTo>
                    <a:pt x="20826" y="9607"/>
                    <a:pt x="17139" y="15335"/>
                    <a:pt x="11678" y="17796"/>
                  </a:cubicBezTo>
                  <a:cubicBezTo>
                    <a:pt x="6218" y="20257"/>
                    <a:pt x="1051" y="18519"/>
                    <a:pt x="139" y="13913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808080"/>
                </a:gs>
                <a:gs pos="50000">
                  <a:srgbClr val="AEAEAE"/>
                </a:gs>
                <a:gs pos="100000">
                  <a:srgbClr val="80808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/>
            </a:p>
          </p:txBody>
        </p:sp>
        <p:sp>
          <p:nvSpPr>
            <p:cNvPr id="839" name="Oval 6"/>
            <p:cNvSpPr/>
            <p:nvPr/>
          </p:nvSpPr>
          <p:spPr>
            <a:xfrm rot="20601703">
              <a:off x="399921" y="697483"/>
              <a:ext cx="5307338" cy="2977789"/>
            </a:xfrm>
            <a:prstGeom prst="ellipse">
              <a:avLst/>
            </a:prstGeom>
            <a:gradFill flip="none" rotWithShape="1">
              <a:gsLst>
                <a:gs pos="0">
                  <a:srgbClr val="2791BB"/>
                </a:gs>
                <a:gs pos="100000">
                  <a:srgbClr val="000000"/>
                </a:gs>
              </a:gsLst>
              <a:lin ang="27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/>
            </a:p>
          </p:txBody>
        </p:sp>
        <p:sp>
          <p:nvSpPr>
            <p:cNvPr id="840" name="Arc 7"/>
            <p:cNvSpPr/>
            <p:nvPr/>
          </p:nvSpPr>
          <p:spPr>
            <a:xfrm rot="20601703">
              <a:off x="3041101" y="605020"/>
              <a:ext cx="2570071" cy="20052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3190" y="0"/>
                  </a:moveTo>
                  <a:cubicBezTo>
                    <a:pt x="18493" y="3041"/>
                    <a:pt x="21600" y="7740"/>
                    <a:pt x="21600" y="12720"/>
                  </a:cubicBezTo>
                  <a:cubicBezTo>
                    <a:pt x="21600" y="15879"/>
                    <a:pt x="20347" y="18968"/>
                    <a:pt x="17999" y="21600"/>
                  </a:cubicBezTo>
                  <a:lnTo>
                    <a:pt x="0" y="1272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FFC319"/>
                </a:gs>
                <a:gs pos="100000">
                  <a:srgbClr val="A9D18E"/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/>
            </a:p>
          </p:txBody>
        </p:sp>
        <p:sp>
          <p:nvSpPr>
            <p:cNvPr id="841" name="Arc 8"/>
            <p:cNvSpPr/>
            <p:nvPr/>
          </p:nvSpPr>
          <p:spPr>
            <a:xfrm flipH="1" rot="20601703">
              <a:off x="633176" y="2497103"/>
              <a:ext cx="3130785" cy="15050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497"/>
                  </a:moveTo>
                  <a:cubicBezTo>
                    <a:pt x="20509" y="13386"/>
                    <a:pt x="12576" y="21599"/>
                    <a:pt x="3147" y="21600"/>
                  </a:cubicBezTo>
                  <a:cubicBezTo>
                    <a:pt x="2092" y="21600"/>
                    <a:pt x="1039" y="21495"/>
                    <a:pt x="0" y="21287"/>
                  </a:cubicBezTo>
                  <a:lnTo>
                    <a:pt x="3147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B00047"/>
                </a:gs>
                <a:gs pos="100000">
                  <a:srgbClr val="FF6699"/>
                </a:gs>
              </a:gsLst>
              <a:lin ang="27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/>
            </a:p>
          </p:txBody>
        </p:sp>
        <p:sp>
          <p:nvSpPr>
            <p:cNvPr id="842" name="Arc 9"/>
            <p:cNvSpPr/>
            <p:nvPr/>
          </p:nvSpPr>
          <p:spPr>
            <a:xfrm rot="20601703">
              <a:off x="1594979" y="629511"/>
              <a:ext cx="3080801" cy="14468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99" fill="norm" stroke="1" extrusionOk="0">
                  <a:moveTo>
                    <a:pt x="0" y="2373"/>
                  </a:moveTo>
                  <a:cubicBezTo>
                    <a:pt x="2680" y="813"/>
                    <a:pt x="5649" y="-1"/>
                    <a:pt x="8661" y="0"/>
                  </a:cubicBezTo>
                  <a:cubicBezTo>
                    <a:pt x="13461" y="0"/>
                    <a:pt x="18084" y="2064"/>
                    <a:pt x="21600" y="5779"/>
                  </a:cubicBezTo>
                  <a:lnTo>
                    <a:pt x="8661" y="21599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008E40"/>
                </a:gs>
                <a:gs pos="100000">
                  <a:srgbClr val="5BFFA5"/>
                </a:gs>
              </a:gsLst>
              <a:lin ang="27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/>
            </a:p>
          </p:txBody>
        </p:sp>
        <p:sp>
          <p:nvSpPr>
            <p:cNvPr id="843" name="Arc 10"/>
            <p:cNvSpPr/>
            <p:nvPr/>
          </p:nvSpPr>
          <p:spPr>
            <a:xfrm flipH="1" rot="20319335">
              <a:off x="290171" y="1236399"/>
              <a:ext cx="2720314" cy="2107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8291" y="0"/>
                  </a:moveTo>
                  <a:cubicBezTo>
                    <a:pt x="16349" y="2374"/>
                    <a:pt x="21600" y="7953"/>
                    <a:pt x="21600" y="14140"/>
                  </a:cubicBezTo>
                  <a:cubicBezTo>
                    <a:pt x="21600" y="16751"/>
                    <a:pt x="20657" y="19319"/>
                    <a:pt x="18863" y="21600"/>
                  </a:cubicBezTo>
                  <a:lnTo>
                    <a:pt x="0" y="1414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FFD966"/>
                </a:gs>
                <a:gs pos="100000">
                  <a:srgbClr val="7030A0"/>
                </a:gs>
              </a:gsLst>
              <a:lin ang="27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/>
            </a:p>
          </p:txBody>
        </p:sp>
        <p:sp>
          <p:nvSpPr>
            <p:cNvPr id="844" name="Freeform 11"/>
            <p:cNvSpPr/>
            <p:nvPr/>
          </p:nvSpPr>
          <p:spPr>
            <a:xfrm>
              <a:off x="4220092" y="2249147"/>
              <a:ext cx="1500903" cy="16856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6" h="21600" fill="norm" stroke="1" extrusionOk="0">
                  <a:moveTo>
                    <a:pt x="48" y="17099"/>
                  </a:moveTo>
                  <a:lnTo>
                    <a:pt x="21466" y="0"/>
                  </a:lnTo>
                  <a:cubicBezTo>
                    <a:pt x="21308" y="1657"/>
                    <a:pt x="21440" y="3117"/>
                    <a:pt x="21280" y="4771"/>
                  </a:cubicBezTo>
                  <a:cubicBezTo>
                    <a:pt x="19927" y="7042"/>
                    <a:pt x="17637" y="10735"/>
                    <a:pt x="14071" y="13530"/>
                  </a:cubicBezTo>
                  <a:cubicBezTo>
                    <a:pt x="10504" y="16321"/>
                    <a:pt x="2548" y="20997"/>
                    <a:pt x="211" y="21600"/>
                  </a:cubicBezTo>
                  <a:cubicBezTo>
                    <a:pt x="-134" y="20010"/>
                    <a:pt x="48" y="17099"/>
                    <a:pt x="48" y="17099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B5DCFF"/>
                </a:gs>
                <a:gs pos="100000">
                  <a:srgbClr val="5CB1FE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45" name="Arc 12"/>
            <p:cNvSpPr/>
            <p:nvPr/>
          </p:nvSpPr>
          <p:spPr>
            <a:xfrm rot="20539204">
              <a:off x="3304665" y="1559075"/>
              <a:ext cx="2424219" cy="18950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12094"/>
                  </a:moveTo>
                  <a:cubicBezTo>
                    <a:pt x="17666" y="17128"/>
                    <a:pt x="11455" y="20568"/>
                    <a:pt x="4429" y="21600"/>
                  </a:cubicBez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2B5276"/>
                </a:gs>
                <a:gs pos="100000">
                  <a:srgbClr val="5CB1FE"/>
                </a:gs>
              </a:gsLst>
              <a:lin ang="27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/>
            </a:p>
          </p:txBody>
        </p:sp>
        <p:sp>
          <p:nvSpPr>
            <p:cNvPr id="846" name="Freeform 13"/>
            <p:cNvSpPr/>
            <p:nvPr/>
          </p:nvSpPr>
          <p:spPr>
            <a:xfrm>
              <a:off x="3265639" y="2503576"/>
              <a:ext cx="979981" cy="15018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14710"/>
                  </a:moveTo>
                  <a:lnTo>
                    <a:pt x="21600" y="21600"/>
                  </a:lnTo>
                  <a:lnTo>
                    <a:pt x="0" y="1490"/>
                  </a:lnTo>
                  <a:lnTo>
                    <a:pt x="3200" y="0"/>
                  </a:lnTo>
                  <a:lnTo>
                    <a:pt x="21600" y="1471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B5DCFF"/>
                </a:gs>
                <a:gs pos="100000">
                  <a:srgbClr val="5CB1FE"/>
                </a:gs>
              </a:gsLst>
              <a:lin ang="27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47" name="Oval 14"/>
            <p:cNvSpPr/>
            <p:nvPr/>
          </p:nvSpPr>
          <p:spPr>
            <a:xfrm>
              <a:off x="1831595" y="1357834"/>
              <a:ext cx="2493973" cy="15017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10" h="18912" fill="norm" stroke="1" extrusionOk="0">
                  <a:moveTo>
                    <a:pt x="126" y="14090"/>
                  </a:moveTo>
                  <a:cubicBezTo>
                    <a:pt x="-745" y="9539"/>
                    <a:pt x="2994" y="3775"/>
                    <a:pt x="8478" y="1215"/>
                  </a:cubicBezTo>
                  <a:cubicBezTo>
                    <a:pt x="13962" y="-1344"/>
                    <a:pt x="19113" y="271"/>
                    <a:pt x="19984" y="4822"/>
                  </a:cubicBezTo>
                  <a:cubicBezTo>
                    <a:pt x="20855" y="9373"/>
                    <a:pt x="17116" y="15137"/>
                    <a:pt x="11632" y="17697"/>
                  </a:cubicBezTo>
                  <a:cubicBezTo>
                    <a:pt x="6148" y="20256"/>
                    <a:pt x="997" y="18641"/>
                    <a:pt x="126" y="14090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000000"/>
                </a:gs>
                <a:gs pos="50000">
                  <a:srgbClr val="C1C1C1"/>
                </a:gs>
                <a:gs pos="100000">
                  <a:srgbClr val="00000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/>
            </a:p>
          </p:txBody>
        </p:sp>
        <p:sp>
          <p:nvSpPr>
            <p:cNvPr id="848" name="Freeform 15"/>
            <p:cNvSpPr/>
            <p:nvPr/>
          </p:nvSpPr>
          <p:spPr>
            <a:xfrm>
              <a:off x="3189908" y="2725292"/>
              <a:ext cx="823971" cy="10988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08"/>
                  </a:moveTo>
                  <a:lnTo>
                    <a:pt x="10165" y="16772"/>
                  </a:lnTo>
                  <a:lnTo>
                    <a:pt x="10482" y="21600"/>
                  </a:lnTo>
                  <a:lnTo>
                    <a:pt x="17788" y="19821"/>
                  </a:lnTo>
                  <a:lnTo>
                    <a:pt x="21600" y="18296"/>
                  </a:lnTo>
                  <a:lnTo>
                    <a:pt x="4447" y="0"/>
                  </a:lnTo>
                  <a:lnTo>
                    <a:pt x="0" y="508"/>
                  </a:lnTo>
                  <a:close/>
                </a:path>
              </a:pathLst>
            </a:custGeom>
            <a:solidFill>
              <a:srgbClr val="CC33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/>
            </a:p>
          </p:txBody>
        </p:sp>
        <p:sp>
          <p:nvSpPr>
            <p:cNvPr id="849" name="Oval 16"/>
            <p:cNvSpPr/>
            <p:nvPr/>
          </p:nvSpPr>
          <p:spPr>
            <a:xfrm rot="20601703">
              <a:off x="1890337" y="1683066"/>
              <a:ext cx="2467369" cy="1111817"/>
            </a:xfrm>
            <a:prstGeom prst="ellipse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/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F2F2F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47" name="Group 4"/>
          <p:cNvGrpSpPr/>
          <p:nvPr/>
        </p:nvGrpSpPr>
        <p:grpSpPr>
          <a:xfrm>
            <a:off x="1285910" y="1680659"/>
            <a:ext cx="9370668" cy="4882148"/>
            <a:chOff x="0" y="0"/>
            <a:chExt cx="9370666" cy="4882146"/>
          </a:xfrm>
        </p:grpSpPr>
        <p:sp>
          <p:nvSpPr>
            <p:cNvPr id="852" name="Freeform 5"/>
            <p:cNvSpPr/>
            <p:nvPr/>
          </p:nvSpPr>
          <p:spPr>
            <a:xfrm rot="730076">
              <a:off x="4287034" y="1911441"/>
              <a:ext cx="385571" cy="2945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6" h="21481" fill="norm" stroke="1" extrusionOk="0">
                  <a:moveTo>
                    <a:pt x="19642" y="3175"/>
                  </a:moveTo>
                  <a:cubicBezTo>
                    <a:pt x="19272" y="3317"/>
                    <a:pt x="19296" y="3156"/>
                    <a:pt x="18809" y="3085"/>
                  </a:cubicBezTo>
                  <a:cubicBezTo>
                    <a:pt x="18322" y="3014"/>
                    <a:pt x="17250" y="2780"/>
                    <a:pt x="16722" y="2746"/>
                  </a:cubicBezTo>
                  <a:cubicBezTo>
                    <a:pt x="16195" y="2712"/>
                    <a:pt x="15915" y="2860"/>
                    <a:pt x="15637" y="2881"/>
                  </a:cubicBezTo>
                  <a:cubicBezTo>
                    <a:pt x="15359" y="2905"/>
                    <a:pt x="15286" y="3098"/>
                    <a:pt x="15055" y="2881"/>
                  </a:cubicBezTo>
                  <a:cubicBezTo>
                    <a:pt x="14825" y="2664"/>
                    <a:pt x="14519" y="2012"/>
                    <a:pt x="14252" y="1576"/>
                  </a:cubicBezTo>
                  <a:cubicBezTo>
                    <a:pt x="12010" y="1057"/>
                    <a:pt x="9226" y="160"/>
                    <a:pt x="7527" y="20"/>
                  </a:cubicBezTo>
                  <a:cubicBezTo>
                    <a:pt x="5827" y="-119"/>
                    <a:pt x="5212" y="497"/>
                    <a:pt x="4053" y="735"/>
                  </a:cubicBezTo>
                  <a:lnTo>
                    <a:pt x="2897" y="20"/>
                  </a:lnTo>
                  <a:lnTo>
                    <a:pt x="1736" y="735"/>
                  </a:lnTo>
                  <a:cubicBezTo>
                    <a:pt x="1736" y="735"/>
                    <a:pt x="577" y="2167"/>
                    <a:pt x="0" y="2167"/>
                  </a:cubicBezTo>
                  <a:lnTo>
                    <a:pt x="1159" y="5744"/>
                  </a:lnTo>
                  <a:lnTo>
                    <a:pt x="2317" y="4313"/>
                  </a:lnTo>
                  <a:lnTo>
                    <a:pt x="4632" y="5027"/>
                  </a:lnTo>
                  <a:lnTo>
                    <a:pt x="5214" y="5744"/>
                  </a:lnTo>
                  <a:lnTo>
                    <a:pt x="5789" y="6459"/>
                  </a:lnTo>
                  <a:cubicBezTo>
                    <a:pt x="5599" y="7173"/>
                    <a:pt x="5405" y="7890"/>
                    <a:pt x="5214" y="8605"/>
                  </a:cubicBezTo>
                  <a:cubicBezTo>
                    <a:pt x="5018" y="9798"/>
                    <a:pt x="4826" y="10989"/>
                    <a:pt x="4632" y="12182"/>
                  </a:cubicBezTo>
                  <a:cubicBezTo>
                    <a:pt x="4441" y="12897"/>
                    <a:pt x="4245" y="13614"/>
                    <a:pt x="4053" y="14328"/>
                  </a:cubicBezTo>
                  <a:lnTo>
                    <a:pt x="4053" y="15757"/>
                  </a:lnTo>
                  <a:cubicBezTo>
                    <a:pt x="4053" y="16058"/>
                    <a:pt x="4068" y="15541"/>
                    <a:pt x="4057" y="16133"/>
                  </a:cubicBezTo>
                  <a:cubicBezTo>
                    <a:pt x="4047" y="16725"/>
                    <a:pt x="4053" y="16298"/>
                    <a:pt x="4053" y="16474"/>
                  </a:cubicBezTo>
                  <a:lnTo>
                    <a:pt x="4053" y="17189"/>
                  </a:lnTo>
                  <a:cubicBezTo>
                    <a:pt x="3859" y="17904"/>
                    <a:pt x="3667" y="18620"/>
                    <a:pt x="3474" y="19335"/>
                  </a:cubicBezTo>
                  <a:lnTo>
                    <a:pt x="4632" y="19335"/>
                  </a:lnTo>
                  <a:lnTo>
                    <a:pt x="6949" y="21481"/>
                  </a:lnTo>
                  <a:lnTo>
                    <a:pt x="10423" y="20050"/>
                  </a:lnTo>
                  <a:lnTo>
                    <a:pt x="13897" y="19335"/>
                  </a:lnTo>
                  <a:lnTo>
                    <a:pt x="15637" y="16474"/>
                  </a:lnTo>
                  <a:lnTo>
                    <a:pt x="17373" y="13611"/>
                  </a:lnTo>
                  <a:cubicBezTo>
                    <a:pt x="17373" y="13135"/>
                    <a:pt x="17101" y="13053"/>
                    <a:pt x="17373" y="12182"/>
                  </a:cubicBezTo>
                  <a:cubicBezTo>
                    <a:pt x="17644" y="11311"/>
                    <a:pt x="18312" y="8826"/>
                    <a:pt x="18999" y="8388"/>
                  </a:cubicBezTo>
                  <a:cubicBezTo>
                    <a:pt x="19780" y="7890"/>
                    <a:pt x="19653" y="8062"/>
                    <a:pt x="19789" y="7944"/>
                  </a:cubicBezTo>
                  <a:cubicBezTo>
                    <a:pt x="19925" y="7826"/>
                    <a:pt x="19993" y="7660"/>
                    <a:pt x="20067" y="7712"/>
                  </a:cubicBezTo>
                  <a:cubicBezTo>
                    <a:pt x="20217" y="7585"/>
                    <a:pt x="20019" y="7678"/>
                    <a:pt x="20276" y="7497"/>
                  </a:cubicBezTo>
                  <a:cubicBezTo>
                    <a:pt x="20532" y="7317"/>
                    <a:pt x="21337" y="6733"/>
                    <a:pt x="21469" y="6111"/>
                  </a:cubicBezTo>
                  <a:cubicBezTo>
                    <a:pt x="21600" y="5489"/>
                    <a:pt x="21574" y="4184"/>
                    <a:pt x="21068" y="3761"/>
                  </a:cubicBezTo>
                  <a:cubicBezTo>
                    <a:pt x="21049" y="3652"/>
                    <a:pt x="21025" y="3540"/>
                    <a:pt x="21006" y="3431"/>
                  </a:cubicBezTo>
                  <a:cubicBezTo>
                    <a:pt x="20971" y="3420"/>
                    <a:pt x="20622" y="3433"/>
                    <a:pt x="20590" y="3422"/>
                  </a:cubicBezTo>
                  <a:lnTo>
                    <a:pt x="19642" y="3175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853" name="Freeform 6"/>
            <p:cNvSpPr/>
            <p:nvPr/>
          </p:nvSpPr>
          <p:spPr>
            <a:xfrm rot="926904">
              <a:off x="4297224" y="1931313"/>
              <a:ext cx="96815" cy="206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5120" y="16784"/>
                  </a:moveTo>
                  <a:lnTo>
                    <a:pt x="15120" y="15807"/>
                  </a:lnTo>
                  <a:cubicBezTo>
                    <a:pt x="15299" y="15178"/>
                    <a:pt x="15476" y="14549"/>
                    <a:pt x="15656" y="13920"/>
                  </a:cubicBezTo>
                  <a:lnTo>
                    <a:pt x="17280" y="11896"/>
                  </a:lnTo>
                  <a:lnTo>
                    <a:pt x="17280" y="10919"/>
                  </a:lnTo>
                  <a:cubicBezTo>
                    <a:pt x="17498" y="10139"/>
                    <a:pt x="17718" y="9359"/>
                    <a:pt x="17937" y="8578"/>
                  </a:cubicBezTo>
                  <a:lnTo>
                    <a:pt x="19440" y="7008"/>
                  </a:lnTo>
                  <a:cubicBezTo>
                    <a:pt x="19548" y="6372"/>
                    <a:pt x="19658" y="5737"/>
                    <a:pt x="19766" y="5101"/>
                  </a:cubicBezTo>
                  <a:lnTo>
                    <a:pt x="21600" y="3096"/>
                  </a:lnTo>
                  <a:lnTo>
                    <a:pt x="19440" y="2119"/>
                  </a:lnTo>
                  <a:lnTo>
                    <a:pt x="17280" y="977"/>
                  </a:lnTo>
                  <a:lnTo>
                    <a:pt x="10800" y="0"/>
                  </a:lnTo>
                  <a:lnTo>
                    <a:pt x="6480" y="977"/>
                  </a:lnTo>
                  <a:lnTo>
                    <a:pt x="4320" y="2119"/>
                  </a:lnTo>
                  <a:lnTo>
                    <a:pt x="2668" y="2957"/>
                  </a:lnTo>
                  <a:lnTo>
                    <a:pt x="4320" y="6029"/>
                  </a:lnTo>
                  <a:lnTo>
                    <a:pt x="4320" y="9940"/>
                  </a:lnTo>
                  <a:lnTo>
                    <a:pt x="495" y="12844"/>
                  </a:lnTo>
                  <a:cubicBezTo>
                    <a:pt x="330" y="13506"/>
                    <a:pt x="164" y="14166"/>
                    <a:pt x="0" y="14828"/>
                  </a:cubicBezTo>
                  <a:lnTo>
                    <a:pt x="1404" y="15975"/>
                  </a:lnTo>
                  <a:lnTo>
                    <a:pt x="4320" y="15807"/>
                  </a:lnTo>
                  <a:lnTo>
                    <a:pt x="2447" y="21517"/>
                  </a:lnTo>
                  <a:lnTo>
                    <a:pt x="14003" y="21600"/>
                  </a:lnTo>
                  <a:cubicBezTo>
                    <a:pt x="14377" y="20696"/>
                    <a:pt x="15131" y="20420"/>
                    <a:pt x="15504" y="19516"/>
                  </a:cubicBezTo>
                  <a:cubicBezTo>
                    <a:pt x="15377" y="19257"/>
                    <a:pt x="15247" y="18999"/>
                    <a:pt x="15120" y="18740"/>
                  </a:cubicBezTo>
                  <a:lnTo>
                    <a:pt x="15120" y="16784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854" name="Freeform 7"/>
            <p:cNvSpPr/>
            <p:nvPr/>
          </p:nvSpPr>
          <p:spPr>
            <a:xfrm>
              <a:off x="4864525" y="1800572"/>
              <a:ext cx="203823" cy="877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0699" y="11783"/>
                  </a:moveTo>
                  <a:lnTo>
                    <a:pt x="21600" y="7854"/>
                  </a:lnTo>
                  <a:lnTo>
                    <a:pt x="20699" y="3927"/>
                  </a:lnTo>
                  <a:lnTo>
                    <a:pt x="20699" y="1963"/>
                  </a:lnTo>
                  <a:lnTo>
                    <a:pt x="19801" y="1963"/>
                  </a:lnTo>
                  <a:lnTo>
                    <a:pt x="16200" y="0"/>
                  </a:lnTo>
                  <a:lnTo>
                    <a:pt x="15299" y="1963"/>
                  </a:lnTo>
                  <a:lnTo>
                    <a:pt x="12599" y="1963"/>
                  </a:lnTo>
                  <a:lnTo>
                    <a:pt x="11701" y="3927"/>
                  </a:lnTo>
                  <a:lnTo>
                    <a:pt x="9899" y="5890"/>
                  </a:lnTo>
                  <a:lnTo>
                    <a:pt x="10800" y="9817"/>
                  </a:lnTo>
                  <a:cubicBezTo>
                    <a:pt x="10800" y="9817"/>
                    <a:pt x="10800" y="11783"/>
                    <a:pt x="9899" y="11783"/>
                  </a:cubicBezTo>
                  <a:lnTo>
                    <a:pt x="9001" y="11783"/>
                  </a:lnTo>
                  <a:lnTo>
                    <a:pt x="5400" y="13746"/>
                  </a:lnTo>
                  <a:lnTo>
                    <a:pt x="0" y="13746"/>
                  </a:lnTo>
                  <a:lnTo>
                    <a:pt x="901" y="15710"/>
                  </a:lnTo>
                  <a:lnTo>
                    <a:pt x="2700" y="19637"/>
                  </a:lnTo>
                  <a:lnTo>
                    <a:pt x="3601" y="21600"/>
                  </a:lnTo>
                  <a:lnTo>
                    <a:pt x="4499" y="19637"/>
                  </a:lnTo>
                  <a:lnTo>
                    <a:pt x="8100" y="19637"/>
                  </a:lnTo>
                  <a:lnTo>
                    <a:pt x="11701" y="21600"/>
                  </a:lnTo>
                  <a:lnTo>
                    <a:pt x="16200" y="21600"/>
                  </a:lnTo>
                  <a:lnTo>
                    <a:pt x="18900" y="17673"/>
                  </a:lnTo>
                  <a:lnTo>
                    <a:pt x="19801" y="17673"/>
                  </a:lnTo>
                  <a:cubicBezTo>
                    <a:pt x="20101" y="15710"/>
                    <a:pt x="20399" y="13746"/>
                    <a:pt x="20699" y="11783"/>
                  </a:cubicBez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855" name="Freeform 8"/>
            <p:cNvSpPr/>
            <p:nvPr/>
          </p:nvSpPr>
          <p:spPr>
            <a:xfrm rot="471028">
              <a:off x="4514616" y="1691345"/>
              <a:ext cx="326131" cy="3061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1491" fill="norm" stroke="1" extrusionOk="0">
                  <a:moveTo>
                    <a:pt x="19487" y="15462"/>
                  </a:moveTo>
                  <a:cubicBezTo>
                    <a:pt x="19669" y="15114"/>
                    <a:pt x="19765" y="14497"/>
                    <a:pt x="19823" y="14096"/>
                  </a:cubicBezTo>
                  <a:cubicBezTo>
                    <a:pt x="19879" y="13694"/>
                    <a:pt x="19823" y="13399"/>
                    <a:pt x="19823" y="13053"/>
                  </a:cubicBezTo>
                  <a:cubicBezTo>
                    <a:pt x="19641" y="12703"/>
                    <a:pt x="19458" y="12357"/>
                    <a:pt x="19276" y="12009"/>
                  </a:cubicBezTo>
                  <a:cubicBezTo>
                    <a:pt x="18911" y="12009"/>
                    <a:pt x="18334" y="12123"/>
                    <a:pt x="18182" y="12009"/>
                  </a:cubicBezTo>
                  <a:cubicBezTo>
                    <a:pt x="18030" y="11893"/>
                    <a:pt x="18306" y="11551"/>
                    <a:pt x="18370" y="11321"/>
                  </a:cubicBezTo>
                  <a:cubicBezTo>
                    <a:pt x="18853" y="10679"/>
                    <a:pt x="19490" y="9804"/>
                    <a:pt x="19823" y="9398"/>
                  </a:cubicBezTo>
                  <a:cubicBezTo>
                    <a:pt x="20154" y="8989"/>
                    <a:pt x="20186" y="9047"/>
                    <a:pt x="20368" y="8873"/>
                  </a:cubicBezTo>
                  <a:lnTo>
                    <a:pt x="20368" y="6787"/>
                  </a:lnTo>
                  <a:lnTo>
                    <a:pt x="21462" y="5742"/>
                  </a:lnTo>
                  <a:lnTo>
                    <a:pt x="19823" y="5220"/>
                  </a:lnTo>
                  <a:lnTo>
                    <a:pt x="18729" y="4698"/>
                  </a:lnTo>
                  <a:lnTo>
                    <a:pt x="17088" y="4176"/>
                  </a:lnTo>
                  <a:lnTo>
                    <a:pt x="16543" y="3653"/>
                  </a:lnTo>
                  <a:lnTo>
                    <a:pt x="15449" y="3131"/>
                  </a:lnTo>
                  <a:lnTo>
                    <a:pt x="14355" y="2611"/>
                  </a:lnTo>
                  <a:lnTo>
                    <a:pt x="13808" y="1567"/>
                  </a:lnTo>
                  <a:lnTo>
                    <a:pt x="12716" y="1044"/>
                  </a:lnTo>
                  <a:lnTo>
                    <a:pt x="12169" y="0"/>
                  </a:lnTo>
                  <a:lnTo>
                    <a:pt x="11074" y="522"/>
                  </a:lnTo>
                  <a:lnTo>
                    <a:pt x="9982" y="2611"/>
                  </a:lnTo>
                  <a:cubicBezTo>
                    <a:pt x="9801" y="2785"/>
                    <a:pt x="9713" y="2817"/>
                    <a:pt x="9435" y="3131"/>
                  </a:cubicBezTo>
                  <a:cubicBezTo>
                    <a:pt x="9158" y="3445"/>
                    <a:pt x="8824" y="4289"/>
                    <a:pt x="8314" y="4496"/>
                  </a:cubicBezTo>
                  <a:cubicBezTo>
                    <a:pt x="7803" y="4702"/>
                    <a:pt x="6771" y="4530"/>
                    <a:pt x="6367" y="4371"/>
                  </a:cubicBezTo>
                  <a:cubicBezTo>
                    <a:pt x="5963" y="4212"/>
                    <a:pt x="6117" y="3692"/>
                    <a:pt x="5892" y="3544"/>
                  </a:cubicBezTo>
                  <a:cubicBezTo>
                    <a:pt x="5668" y="3395"/>
                    <a:pt x="5168" y="3271"/>
                    <a:pt x="5018" y="3484"/>
                  </a:cubicBezTo>
                  <a:cubicBezTo>
                    <a:pt x="4871" y="3696"/>
                    <a:pt x="4995" y="4360"/>
                    <a:pt x="5001" y="4825"/>
                  </a:cubicBezTo>
                  <a:cubicBezTo>
                    <a:pt x="5008" y="5289"/>
                    <a:pt x="5324" y="6024"/>
                    <a:pt x="5061" y="6264"/>
                  </a:cubicBezTo>
                  <a:cubicBezTo>
                    <a:pt x="4798" y="6505"/>
                    <a:pt x="3807" y="6415"/>
                    <a:pt x="3422" y="6264"/>
                  </a:cubicBezTo>
                  <a:cubicBezTo>
                    <a:pt x="3037" y="6114"/>
                    <a:pt x="3082" y="5469"/>
                    <a:pt x="2755" y="5366"/>
                  </a:cubicBezTo>
                  <a:cubicBezTo>
                    <a:pt x="2428" y="5263"/>
                    <a:pt x="1909" y="5553"/>
                    <a:pt x="1463" y="5641"/>
                  </a:cubicBezTo>
                  <a:cubicBezTo>
                    <a:pt x="1016" y="5729"/>
                    <a:pt x="281" y="5669"/>
                    <a:pt x="71" y="5893"/>
                  </a:cubicBezTo>
                  <a:cubicBezTo>
                    <a:pt x="-138" y="6116"/>
                    <a:pt x="176" y="6636"/>
                    <a:pt x="202" y="6987"/>
                  </a:cubicBezTo>
                  <a:cubicBezTo>
                    <a:pt x="227" y="7337"/>
                    <a:pt x="-35" y="7593"/>
                    <a:pt x="225" y="7994"/>
                  </a:cubicBezTo>
                  <a:cubicBezTo>
                    <a:pt x="488" y="8396"/>
                    <a:pt x="1249" y="9164"/>
                    <a:pt x="1781" y="9398"/>
                  </a:cubicBezTo>
                  <a:cubicBezTo>
                    <a:pt x="2313" y="9630"/>
                    <a:pt x="2875" y="9398"/>
                    <a:pt x="3422" y="9398"/>
                  </a:cubicBezTo>
                  <a:lnTo>
                    <a:pt x="3967" y="9920"/>
                  </a:lnTo>
                  <a:lnTo>
                    <a:pt x="3967" y="10442"/>
                  </a:lnTo>
                  <a:lnTo>
                    <a:pt x="4514" y="11487"/>
                  </a:lnTo>
                  <a:cubicBezTo>
                    <a:pt x="4696" y="12009"/>
                    <a:pt x="4879" y="12531"/>
                    <a:pt x="5061" y="13053"/>
                  </a:cubicBezTo>
                  <a:lnTo>
                    <a:pt x="5608" y="13573"/>
                  </a:lnTo>
                  <a:cubicBezTo>
                    <a:pt x="5608" y="14096"/>
                    <a:pt x="5762" y="14345"/>
                    <a:pt x="5608" y="15140"/>
                  </a:cubicBezTo>
                  <a:cubicBezTo>
                    <a:pt x="5452" y="15933"/>
                    <a:pt x="4856" y="17708"/>
                    <a:pt x="4676" y="18338"/>
                  </a:cubicBezTo>
                  <a:cubicBezTo>
                    <a:pt x="4497" y="18967"/>
                    <a:pt x="4412" y="18587"/>
                    <a:pt x="4527" y="18920"/>
                  </a:cubicBezTo>
                  <a:cubicBezTo>
                    <a:pt x="4644" y="19251"/>
                    <a:pt x="5108" y="20096"/>
                    <a:pt x="5377" y="20334"/>
                  </a:cubicBezTo>
                  <a:cubicBezTo>
                    <a:pt x="5649" y="20575"/>
                    <a:pt x="5843" y="20356"/>
                    <a:pt x="6155" y="20360"/>
                  </a:cubicBezTo>
                  <a:cubicBezTo>
                    <a:pt x="6465" y="20364"/>
                    <a:pt x="6882" y="20360"/>
                    <a:pt x="7247" y="20360"/>
                  </a:cubicBezTo>
                  <a:lnTo>
                    <a:pt x="8888" y="20882"/>
                  </a:lnTo>
                  <a:lnTo>
                    <a:pt x="9982" y="20882"/>
                  </a:lnTo>
                  <a:lnTo>
                    <a:pt x="11621" y="21404"/>
                  </a:lnTo>
                  <a:cubicBezTo>
                    <a:pt x="11987" y="21404"/>
                    <a:pt x="12380" y="21600"/>
                    <a:pt x="12716" y="21404"/>
                  </a:cubicBezTo>
                  <a:cubicBezTo>
                    <a:pt x="13049" y="21211"/>
                    <a:pt x="13297" y="20429"/>
                    <a:pt x="13624" y="20229"/>
                  </a:cubicBezTo>
                  <a:cubicBezTo>
                    <a:pt x="13953" y="20031"/>
                    <a:pt x="14092" y="20130"/>
                    <a:pt x="14679" y="20203"/>
                  </a:cubicBezTo>
                  <a:cubicBezTo>
                    <a:pt x="15265" y="20278"/>
                    <a:pt x="16502" y="20564"/>
                    <a:pt x="17143" y="20685"/>
                  </a:cubicBezTo>
                  <a:cubicBezTo>
                    <a:pt x="17784" y="20807"/>
                    <a:pt x="17936" y="21185"/>
                    <a:pt x="18524" y="20938"/>
                  </a:cubicBezTo>
                  <a:cubicBezTo>
                    <a:pt x="19109" y="20691"/>
                    <a:pt x="20473" y="19206"/>
                    <a:pt x="20654" y="19206"/>
                  </a:cubicBezTo>
                  <a:lnTo>
                    <a:pt x="19402" y="17388"/>
                  </a:lnTo>
                  <a:cubicBezTo>
                    <a:pt x="19250" y="16947"/>
                    <a:pt x="19201" y="17100"/>
                    <a:pt x="19109" y="16840"/>
                  </a:cubicBezTo>
                  <a:cubicBezTo>
                    <a:pt x="19017" y="16578"/>
                    <a:pt x="19477" y="15875"/>
                    <a:pt x="19487" y="15462"/>
                  </a:cubicBez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856" name="Freeform 9"/>
            <p:cNvSpPr/>
            <p:nvPr/>
          </p:nvSpPr>
          <p:spPr>
            <a:xfrm>
              <a:off x="4791489" y="1875045"/>
              <a:ext cx="332908" cy="3293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2203" y="561"/>
                  </a:moveTo>
                  <a:lnTo>
                    <a:pt x="9958" y="0"/>
                  </a:lnTo>
                  <a:lnTo>
                    <a:pt x="7574" y="0"/>
                  </a:lnTo>
                  <a:lnTo>
                    <a:pt x="7013" y="561"/>
                  </a:lnTo>
                  <a:lnTo>
                    <a:pt x="6452" y="561"/>
                  </a:lnTo>
                  <a:lnTo>
                    <a:pt x="5190" y="1122"/>
                  </a:lnTo>
                  <a:lnTo>
                    <a:pt x="3506" y="1683"/>
                  </a:lnTo>
                  <a:lnTo>
                    <a:pt x="2945" y="1122"/>
                  </a:lnTo>
                  <a:lnTo>
                    <a:pt x="1122" y="2244"/>
                  </a:lnTo>
                  <a:lnTo>
                    <a:pt x="561" y="2244"/>
                  </a:lnTo>
                  <a:lnTo>
                    <a:pt x="561" y="3506"/>
                  </a:lnTo>
                  <a:lnTo>
                    <a:pt x="0" y="4629"/>
                  </a:lnTo>
                  <a:lnTo>
                    <a:pt x="561" y="6312"/>
                  </a:lnTo>
                  <a:lnTo>
                    <a:pt x="1683" y="7574"/>
                  </a:lnTo>
                  <a:lnTo>
                    <a:pt x="2945" y="6312"/>
                  </a:lnTo>
                  <a:lnTo>
                    <a:pt x="5891" y="7574"/>
                  </a:lnTo>
                  <a:lnTo>
                    <a:pt x="7574" y="10940"/>
                  </a:lnTo>
                  <a:lnTo>
                    <a:pt x="9397" y="13325"/>
                  </a:lnTo>
                  <a:lnTo>
                    <a:pt x="13465" y="15709"/>
                  </a:lnTo>
                  <a:lnTo>
                    <a:pt x="15990" y="17673"/>
                  </a:lnTo>
                  <a:lnTo>
                    <a:pt x="14868" y="21600"/>
                  </a:lnTo>
                  <a:lnTo>
                    <a:pt x="18655" y="18655"/>
                  </a:lnTo>
                  <a:lnTo>
                    <a:pt x="18655" y="16831"/>
                  </a:lnTo>
                  <a:lnTo>
                    <a:pt x="20478" y="17392"/>
                  </a:lnTo>
                  <a:lnTo>
                    <a:pt x="21600" y="17392"/>
                  </a:lnTo>
                  <a:lnTo>
                    <a:pt x="18655" y="14587"/>
                  </a:lnTo>
                  <a:lnTo>
                    <a:pt x="16410" y="12764"/>
                  </a:lnTo>
                  <a:lnTo>
                    <a:pt x="14587" y="12203"/>
                  </a:lnTo>
                  <a:lnTo>
                    <a:pt x="12203" y="8135"/>
                  </a:lnTo>
                  <a:lnTo>
                    <a:pt x="11081" y="5751"/>
                  </a:lnTo>
                  <a:lnTo>
                    <a:pt x="11642" y="3506"/>
                  </a:lnTo>
                  <a:lnTo>
                    <a:pt x="12203" y="3506"/>
                  </a:lnTo>
                  <a:lnTo>
                    <a:pt x="12203" y="561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857" name="Freeform 10"/>
            <p:cNvSpPr/>
            <p:nvPr/>
          </p:nvSpPr>
          <p:spPr>
            <a:xfrm>
              <a:off x="4782997" y="1553987"/>
              <a:ext cx="214020" cy="3045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9" h="21583" fill="norm" stroke="1" extrusionOk="0">
                  <a:moveTo>
                    <a:pt x="3686" y="5620"/>
                  </a:moveTo>
                  <a:lnTo>
                    <a:pt x="2949" y="6747"/>
                  </a:lnTo>
                  <a:lnTo>
                    <a:pt x="2949" y="8434"/>
                  </a:lnTo>
                  <a:lnTo>
                    <a:pt x="1475" y="9556"/>
                  </a:lnTo>
                  <a:lnTo>
                    <a:pt x="1475" y="11243"/>
                  </a:lnTo>
                  <a:lnTo>
                    <a:pt x="738" y="12367"/>
                  </a:lnTo>
                  <a:lnTo>
                    <a:pt x="1475" y="13492"/>
                  </a:lnTo>
                  <a:lnTo>
                    <a:pt x="738" y="14618"/>
                  </a:lnTo>
                  <a:lnTo>
                    <a:pt x="0" y="15738"/>
                  </a:lnTo>
                  <a:lnTo>
                    <a:pt x="2211" y="16303"/>
                  </a:lnTo>
                  <a:lnTo>
                    <a:pt x="3686" y="16865"/>
                  </a:lnTo>
                  <a:cubicBezTo>
                    <a:pt x="4424" y="17053"/>
                    <a:pt x="5720" y="17244"/>
                    <a:pt x="5899" y="17427"/>
                  </a:cubicBezTo>
                  <a:cubicBezTo>
                    <a:pt x="6079" y="17610"/>
                    <a:pt x="5093" y="17486"/>
                    <a:pt x="4768" y="17964"/>
                  </a:cubicBezTo>
                  <a:cubicBezTo>
                    <a:pt x="4443" y="18440"/>
                    <a:pt x="4007" y="19795"/>
                    <a:pt x="3951" y="20297"/>
                  </a:cubicBezTo>
                  <a:cubicBezTo>
                    <a:pt x="3896" y="20801"/>
                    <a:pt x="3862" y="20896"/>
                    <a:pt x="4432" y="20977"/>
                  </a:cubicBezTo>
                  <a:cubicBezTo>
                    <a:pt x="5003" y="21061"/>
                    <a:pt x="6637" y="20736"/>
                    <a:pt x="7372" y="20801"/>
                  </a:cubicBezTo>
                  <a:cubicBezTo>
                    <a:pt x="8108" y="20865"/>
                    <a:pt x="8486" y="21236"/>
                    <a:pt x="8848" y="21363"/>
                  </a:cubicBezTo>
                  <a:cubicBezTo>
                    <a:pt x="9209" y="21490"/>
                    <a:pt x="9340" y="21540"/>
                    <a:pt x="9543" y="21570"/>
                  </a:cubicBezTo>
                  <a:cubicBezTo>
                    <a:pt x="9746" y="21600"/>
                    <a:pt x="9690" y="21574"/>
                    <a:pt x="10067" y="21540"/>
                  </a:cubicBezTo>
                  <a:cubicBezTo>
                    <a:pt x="10443" y="21505"/>
                    <a:pt x="11262" y="21393"/>
                    <a:pt x="11796" y="21363"/>
                  </a:cubicBezTo>
                  <a:cubicBezTo>
                    <a:pt x="12331" y="21333"/>
                    <a:pt x="12780" y="21363"/>
                    <a:pt x="13272" y="21363"/>
                  </a:cubicBezTo>
                  <a:cubicBezTo>
                    <a:pt x="14255" y="21176"/>
                    <a:pt x="15455" y="20904"/>
                    <a:pt x="16220" y="20801"/>
                  </a:cubicBezTo>
                  <a:cubicBezTo>
                    <a:pt x="16986" y="20697"/>
                    <a:pt x="17501" y="20846"/>
                    <a:pt x="17860" y="20743"/>
                  </a:cubicBezTo>
                  <a:cubicBezTo>
                    <a:pt x="18220" y="20639"/>
                    <a:pt x="18397" y="20452"/>
                    <a:pt x="18382" y="20180"/>
                  </a:cubicBezTo>
                  <a:cubicBezTo>
                    <a:pt x="18367" y="19909"/>
                    <a:pt x="17700" y="19364"/>
                    <a:pt x="17773" y="19112"/>
                  </a:cubicBezTo>
                  <a:cubicBezTo>
                    <a:pt x="17845" y="18860"/>
                    <a:pt x="18502" y="18815"/>
                    <a:pt x="18820" y="18672"/>
                  </a:cubicBezTo>
                  <a:cubicBezTo>
                    <a:pt x="19139" y="18530"/>
                    <a:pt x="19470" y="18349"/>
                    <a:pt x="19686" y="18255"/>
                  </a:cubicBezTo>
                  <a:cubicBezTo>
                    <a:pt x="19902" y="18160"/>
                    <a:pt x="20232" y="18265"/>
                    <a:pt x="20116" y="18108"/>
                  </a:cubicBezTo>
                  <a:cubicBezTo>
                    <a:pt x="20001" y="17951"/>
                    <a:pt x="19460" y="17714"/>
                    <a:pt x="18991" y="17309"/>
                  </a:cubicBezTo>
                  <a:cubicBezTo>
                    <a:pt x="18523" y="16904"/>
                    <a:pt x="17858" y="16139"/>
                    <a:pt x="17302" y="15680"/>
                  </a:cubicBezTo>
                  <a:cubicBezTo>
                    <a:pt x="16746" y="15221"/>
                    <a:pt x="16009" y="14840"/>
                    <a:pt x="15654" y="14560"/>
                  </a:cubicBezTo>
                  <a:cubicBezTo>
                    <a:pt x="15299" y="14280"/>
                    <a:pt x="15083" y="14175"/>
                    <a:pt x="15177" y="13996"/>
                  </a:cubicBezTo>
                  <a:cubicBezTo>
                    <a:pt x="15271" y="13817"/>
                    <a:pt x="15801" y="13668"/>
                    <a:pt x="16220" y="13492"/>
                  </a:cubicBezTo>
                  <a:cubicBezTo>
                    <a:pt x="16639" y="13315"/>
                    <a:pt x="17161" y="13102"/>
                    <a:pt x="17696" y="12929"/>
                  </a:cubicBezTo>
                  <a:cubicBezTo>
                    <a:pt x="18230" y="12757"/>
                    <a:pt x="19030" y="12608"/>
                    <a:pt x="19428" y="12455"/>
                  </a:cubicBezTo>
                  <a:cubicBezTo>
                    <a:pt x="19825" y="12303"/>
                    <a:pt x="19753" y="12029"/>
                    <a:pt x="20078" y="12014"/>
                  </a:cubicBezTo>
                  <a:cubicBezTo>
                    <a:pt x="20403" y="11999"/>
                    <a:pt x="21164" y="12402"/>
                    <a:pt x="21382" y="12367"/>
                  </a:cubicBezTo>
                  <a:cubicBezTo>
                    <a:pt x="21600" y="12333"/>
                    <a:pt x="21382" y="11994"/>
                    <a:pt x="21382" y="11807"/>
                  </a:cubicBezTo>
                  <a:lnTo>
                    <a:pt x="21382" y="10118"/>
                  </a:lnTo>
                  <a:cubicBezTo>
                    <a:pt x="20644" y="10118"/>
                    <a:pt x="20644" y="7871"/>
                    <a:pt x="20644" y="7871"/>
                  </a:cubicBezTo>
                  <a:lnTo>
                    <a:pt x="20644" y="5620"/>
                  </a:lnTo>
                  <a:lnTo>
                    <a:pt x="19907" y="3936"/>
                  </a:lnTo>
                  <a:lnTo>
                    <a:pt x="19907" y="2811"/>
                  </a:lnTo>
                  <a:lnTo>
                    <a:pt x="16958" y="1687"/>
                  </a:lnTo>
                  <a:lnTo>
                    <a:pt x="14009" y="2811"/>
                  </a:lnTo>
                  <a:cubicBezTo>
                    <a:pt x="14009" y="2811"/>
                    <a:pt x="13272" y="2811"/>
                    <a:pt x="12534" y="2249"/>
                  </a:cubicBezTo>
                  <a:lnTo>
                    <a:pt x="12534" y="1124"/>
                  </a:lnTo>
                  <a:lnTo>
                    <a:pt x="10323" y="562"/>
                  </a:lnTo>
                  <a:lnTo>
                    <a:pt x="8848" y="0"/>
                  </a:lnTo>
                  <a:lnTo>
                    <a:pt x="8110" y="562"/>
                  </a:lnTo>
                  <a:lnTo>
                    <a:pt x="7372" y="2811"/>
                  </a:lnTo>
                  <a:lnTo>
                    <a:pt x="6635" y="3936"/>
                  </a:lnTo>
                  <a:lnTo>
                    <a:pt x="3686" y="3936"/>
                  </a:lnTo>
                  <a:lnTo>
                    <a:pt x="3686" y="5620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858" name="Freeform 11"/>
            <p:cNvSpPr/>
            <p:nvPr/>
          </p:nvSpPr>
          <p:spPr>
            <a:xfrm>
              <a:off x="4755821" y="1616874"/>
              <a:ext cx="81530" cy="1059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5891" y="17280"/>
                  </a:moveTo>
                  <a:lnTo>
                    <a:pt x="9818" y="18720"/>
                  </a:lnTo>
                  <a:lnTo>
                    <a:pt x="13745" y="21600"/>
                  </a:lnTo>
                  <a:lnTo>
                    <a:pt x="15709" y="18720"/>
                  </a:lnTo>
                  <a:lnTo>
                    <a:pt x="15709" y="14400"/>
                  </a:lnTo>
                  <a:lnTo>
                    <a:pt x="19636" y="11520"/>
                  </a:lnTo>
                  <a:lnTo>
                    <a:pt x="19636" y="7200"/>
                  </a:lnTo>
                  <a:lnTo>
                    <a:pt x="21600" y="4320"/>
                  </a:lnTo>
                  <a:lnTo>
                    <a:pt x="21600" y="0"/>
                  </a:lnTo>
                  <a:lnTo>
                    <a:pt x="17673" y="1440"/>
                  </a:lnTo>
                  <a:lnTo>
                    <a:pt x="11782" y="2880"/>
                  </a:lnTo>
                  <a:lnTo>
                    <a:pt x="11782" y="7200"/>
                  </a:lnTo>
                  <a:lnTo>
                    <a:pt x="7855" y="4320"/>
                  </a:lnTo>
                  <a:lnTo>
                    <a:pt x="3927" y="12960"/>
                  </a:lnTo>
                  <a:lnTo>
                    <a:pt x="0" y="15840"/>
                  </a:lnTo>
                  <a:lnTo>
                    <a:pt x="1964" y="17280"/>
                  </a:lnTo>
                  <a:lnTo>
                    <a:pt x="5891" y="17280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859" name="Freeform 12"/>
            <p:cNvSpPr/>
            <p:nvPr/>
          </p:nvSpPr>
          <p:spPr>
            <a:xfrm rot="20966186">
              <a:off x="5163463" y="2068672"/>
              <a:ext cx="169852" cy="1704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169" y="1588"/>
                  </a:moveTo>
                  <a:lnTo>
                    <a:pt x="21600" y="1056"/>
                  </a:lnTo>
                  <a:lnTo>
                    <a:pt x="20176" y="1054"/>
                  </a:lnTo>
                  <a:lnTo>
                    <a:pt x="19279" y="0"/>
                  </a:lnTo>
                  <a:lnTo>
                    <a:pt x="12692" y="646"/>
                  </a:lnTo>
                  <a:lnTo>
                    <a:pt x="8507" y="2363"/>
                  </a:lnTo>
                  <a:lnTo>
                    <a:pt x="3647" y="3430"/>
                  </a:lnTo>
                  <a:lnTo>
                    <a:pt x="3647" y="4499"/>
                  </a:lnTo>
                  <a:lnTo>
                    <a:pt x="2430" y="6638"/>
                  </a:lnTo>
                  <a:lnTo>
                    <a:pt x="0" y="8774"/>
                  </a:lnTo>
                  <a:lnTo>
                    <a:pt x="2430" y="11982"/>
                  </a:lnTo>
                  <a:lnTo>
                    <a:pt x="7291" y="13051"/>
                  </a:lnTo>
                  <a:lnTo>
                    <a:pt x="4861" y="15187"/>
                  </a:lnTo>
                  <a:lnTo>
                    <a:pt x="4861" y="19462"/>
                  </a:lnTo>
                  <a:lnTo>
                    <a:pt x="9724" y="21600"/>
                  </a:lnTo>
                  <a:lnTo>
                    <a:pt x="12152" y="19462"/>
                  </a:lnTo>
                  <a:lnTo>
                    <a:pt x="12152" y="17325"/>
                  </a:lnTo>
                  <a:lnTo>
                    <a:pt x="17013" y="15187"/>
                  </a:lnTo>
                  <a:lnTo>
                    <a:pt x="12152" y="10912"/>
                  </a:lnTo>
                  <a:lnTo>
                    <a:pt x="12152" y="8774"/>
                  </a:lnTo>
                  <a:lnTo>
                    <a:pt x="9724" y="5568"/>
                  </a:lnTo>
                  <a:lnTo>
                    <a:pt x="17013" y="4499"/>
                  </a:lnTo>
                  <a:lnTo>
                    <a:pt x="20021" y="3840"/>
                  </a:lnTo>
                  <a:lnTo>
                    <a:pt x="20080" y="2454"/>
                  </a:lnTo>
                  <a:lnTo>
                    <a:pt x="20592" y="1946"/>
                  </a:lnTo>
                  <a:lnTo>
                    <a:pt x="21169" y="1588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860" name="Freeform 13"/>
            <p:cNvSpPr/>
            <p:nvPr/>
          </p:nvSpPr>
          <p:spPr>
            <a:xfrm>
              <a:off x="5153278" y="1803882"/>
              <a:ext cx="219121" cy="1754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6" h="21487" fill="norm" stroke="1" extrusionOk="0">
                  <a:moveTo>
                    <a:pt x="19045" y="10197"/>
                  </a:moveTo>
                  <a:cubicBezTo>
                    <a:pt x="19045" y="10197"/>
                    <a:pt x="20825" y="9536"/>
                    <a:pt x="20825" y="8672"/>
                  </a:cubicBezTo>
                  <a:cubicBezTo>
                    <a:pt x="21540" y="6938"/>
                    <a:pt x="21389" y="6446"/>
                    <a:pt x="20483" y="5002"/>
                  </a:cubicBezTo>
                  <a:cubicBezTo>
                    <a:pt x="19574" y="3556"/>
                    <a:pt x="17079" y="1667"/>
                    <a:pt x="15379" y="0"/>
                  </a:cubicBezTo>
                  <a:cubicBezTo>
                    <a:pt x="14205" y="514"/>
                    <a:pt x="13526" y="1137"/>
                    <a:pt x="11862" y="1536"/>
                  </a:cubicBezTo>
                  <a:cubicBezTo>
                    <a:pt x="10199" y="1936"/>
                    <a:pt x="7554" y="2112"/>
                    <a:pt x="5401" y="2402"/>
                  </a:cubicBezTo>
                  <a:lnTo>
                    <a:pt x="4682" y="1536"/>
                  </a:lnTo>
                  <a:lnTo>
                    <a:pt x="2527" y="5866"/>
                  </a:lnTo>
                  <a:cubicBezTo>
                    <a:pt x="2048" y="7022"/>
                    <a:pt x="1342" y="8661"/>
                    <a:pt x="1091" y="9331"/>
                  </a:cubicBezTo>
                  <a:cubicBezTo>
                    <a:pt x="842" y="10000"/>
                    <a:pt x="1055" y="9720"/>
                    <a:pt x="1025" y="9890"/>
                  </a:cubicBezTo>
                  <a:cubicBezTo>
                    <a:pt x="993" y="10058"/>
                    <a:pt x="1070" y="10148"/>
                    <a:pt x="897" y="10350"/>
                  </a:cubicBezTo>
                  <a:cubicBezTo>
                    <a:pt x="727" y="10552"/>
                    <a:pt x="-60" y="11072"/>
                    <a:pt x="4" y="11098"/>
                  </a:cubicBezTo>
                  <a:cubicBezTo>
                    <a:pt x="1853" y="13667"/>
                    <a:pt x="2784" y="16390"/>
                    <a:pt x="3806" y="17683"/>
                  </a:cubicBezTo>
                  <a:cubicBezTo>
                    <a:pt x="4820" y="18977"/>
                    <a:pt x="5627" y="18388"/>
                    <a:pt x="6116" y="18856"/>
                  </a:cubicBezTo>
                  <a:cubicBezTo>
                    <a:pt x="6605" y="19325"/>
                    <a:pt x="5790" y="20059"/>
                    <a:pt x="6752" y="20496"/>
                  </a:cubicBezTo>
                  <a:cubicBezTo>
                    <a:pt x="7714" y="20932"/>
                    <a:pt x="9960" y="21600"/>
                    <a:pt x="11888" y="21471"/>
                  </a:cubicBezTo>
                  <a:cubicBezTo>
                    <a:pt x="13815" y="21342"/>
                    <a:pt x="17136" y="20878"/>
                    <a:pt x="18328" y="19722"/>
                  </a:cubicBezTo>
                  <a:cubicBezTo>
                    <a:pt x="19519" y="18566"/>
                    <a:pt x="18806" y="16259"/>
                    <a:pt x="19045" y="14527"/>
                  </a:cubicBezTo>
                  <a:lnTo>
                    <a:pt x="20483" y="13661"/>
                  </a:lnTo>
                  <a:cubicBezTo>
                    <a:pt x="20404" y="13253"/>
                    <a:pt x="20327" y="12842"/>
                    <a:pt x="20249" y="12434"/>
                  </a:cubicBezTo>
                  <a:cubicBezTo>
                    <a:pt x="20485" y="11568"/>
                    <a:pt x="18806" y="11063"/>
                    <a:pt x="19045" y="10197"/>
                  </a:cubicBez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861" name="Freeform 14"/>
            <p:cNvSpPr/>
            <p:nvPr/>
          </p:nvSpPr>
          <p:spPr>
            <a:xfrm>
              <a:off x="4932456" y="1722790"/>
              <a:ext cx="169861" cy="860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9" h="21600" fill="norm" stroke="1" extrusionOk="0">
                  <a:moveTo>
                    <a:pt x="21469" y="12681"/>
                  </a:moveTo>
                  <a:cubicBezTo>
                    <a:pt x="20819" y="10866"/>
                    <a:pt x="17636" y="8983"/>
                    <a:pt x="15719" y="7134"/>
                  </a:cubicBezTo>
                  <a:lnTo>
                    <a:pt x="12026" y="3568"/>
                  </a:lnTo>
                  <a:lnTo>
                    <a:pt x="8333" y="0"/>
                  </a:lnTo>
                  <a:lnTo>
                    <a:pt x="8333" y="1783"/>
                  </a:lnTo>
                  <a:lnTo>
                    <a:pt x="6487" y="0"/>
                  </a:lnTo>
                  <a:lnTo>
                    <a:pt x="5563" y="1783"/>
                  </a:lnTo>
                  <a:lnTo>
                    <a:pt x="3716" y="3568"/>
                  </a:lnTo>
                  <a:lnTo>
                    <a:pt x="1870" y="5351"/>
                  </a:lnTo>
                  <a:cubicBezTo>
                    <a:pt x="1254" y="5946"/>
                    <a:pt x="178" y="6436"/>
                    <a:pt x="23" y="7134"/>
                  </a:cubicBezTo>
                  <a:cubicBezTo>
                    <a:pt x="-131" y="7831"/>
                    <a:pt x="505" y="8600"/>
                    <a:pt x="948" y="9544"/>
                  </a:cubicBezTo>
                  <a:cubicBezTo>
                    <a:pt x="1390" y="10488"/>
                    <a:pt x="2071" y="11414"/>
                    <a:pt x="2686" y="12797"/>
                  </a:cubicBezTo>
                  <a:cubicBezTo>
                    <a:pt x="3302" y="14180"/>
                    <a:pt x="4161" y="16699"/>
                    <a:pt x="4640" y="17835"/>
                  </a:cubicBezTo>
                  <a:cubicBezTo>
                    <a:pt x="5120" y="18972"/>
                    <a:pt x="5248" y="18993"/>
                    <a:pt x="5563" y="19620"/>
                  </a:cubicBezTo>
                  <a:cubicBezTo>
                    <a:pt x="5877" y="20247"/>
                    <a:pt x="6535" y="21600"/>
                    <a:pt x="6535" y="21600"/>
                  </a:cubicBezTo>
                  <a:cubicBezTo>
                    <a:pt x="9306" y="21600"/>
                    <a:pt x="9954" y="21390"/>
                    <a:pt x="9954" y="21390"/>
                  </a:cubicBezTo>
                  <a:cubicBezTo>
                    <a:pt x="9720" y="20205"/>
                    <a:pt x="11486" y="20791"/>
                    <a:pt x="11252" y="19605"/>
                  </a:cubicBezTo>
                  <a:cubicBezTo>
                    <a:pt x="11890" y="19819"/>
                    <a:pt x="12696" y="20042"/>
                    <a:pt x="13005" y="20140"/>
                  </a:cubicBezTo>
                  <a:cubicBezTo>
                    <a:pt x="13314" y="20239"/>
                    <a:pt x="12954" y="20192"/>
                    <a:pt x="13108" y="20192"/>
                  </a:cubicBezTo>
                  <a:cubicBezTo>
                    <a:pt x="13263" y="20192"/>
                    <a:pt x="13214" y="20341"/>
                    <a:pt x="13657" y="20558"/>
                  </a:cubicBezTo>
                  <a:cubicBezTo>
                    <a:pt x="14100" y="20776"/>
                    <a:pt x="15075" y="21585"/>
                    <a:pt x="15761" y="21495"/>
                  </a:cubicBezTo>
                  <a:cubicBezTo>
                    <a:pt x="16448" y="21405"/>
                    <a:pt x="17136" y="20603"/>
                    <a:pt x="17780" y="20023"/>
                  </a:cubicBezTo>
                  <a:cubicBezTo>
                    <a:pt x="18424" y="19443"/>
                    <a:pt x="16956" y="21326"/>
                    <a:pt x="21107" y="20883"/>
                  </a:cubicBezTo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862" name="Freeform 15"/>
            <p:cNvSpPr/>
            <p:nvPr/>
          </p:nvSpPr>
          <p:spPr>
            <a:xfrm>
              <a:off x="5053060" y="1812157"/>
              <a:ext cx="147783" cy="992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9" h="21594" fill="norm" stroke="1" extrusionOk="0">
                  <a:moveTo>
                    <a:pt x="15630" y="0"/>
                  </a:moveTo>
                  <a:cubicBezTo>
                    <a:pt x="14665" y="1093"/>
                    <a:pt x="13919" y="2485"/>
                    <a:pt x="12737" y="3280"/>
                  </a:cubicBezTo>
                  <a:cubicBezTo>
                    <a:pt x="11557" y="4075"/>
                    <a:pt x="9947" y="4271"/>
                    <a:pt x="8552" y="4766"/>
                  </a:cubicBezTo>
                  <a:cubicBezTo>
                    <a:pt x="5410" y="6251"/>
                    <a:pt x="6283" y="6094"/>
                    <a:pt x="5410" y="6251"/>
                  </a:cubicBezTo>
                  <a:cubicBezTo>
                    <a:pt x="4537" y="6409"/>
                    <a:pt x="3316" y="5711"/>
                    <a:pt x="3316" y="5711"/>
                  </a:cubicBezTo>
                  <a:cubicBezTo>
                    <a:pt x="2271" y="4228"/>
                    <a:pt x="2620" y="4429"/>
                    <a:pt x="2271" y="4766"/>
                  </a:cubicBezTo>
                  <a:cubicBezTo>
                    <a:pt x="1921" y="5103"/>
                    <a:pt x="1223" y="7735"/>
                    <a:pt x="1223" y="7735"/>
                  </a:cubicBezTo>
                  <a:cubicBezTo>
                    <a:pt x="871" y="9220"/>
                    <a:pt x="371" y="11345"/>
                    <a:pt x="175" y="12192"/>
                  </a:cubicBezTo>
                  <a:cubicBezTo>
                    <a:pt x="-21" y="13038"/>
                    <a:pt x="-34" y="12414"/>
                    <a:pt x="47" y="12820"/>
                  </a:cubicBezTo>
                  <a:cubicBezTo>
                    <a:pt x="128" y="13226"/>
                    <a:pt x="90" y="13382"/>
                    <a:pt x="665" y="14625"/>
                  </a:cubicBezTo>
                  <a:cubicBezTo>
                    <a:pt x="1242" y="15869"/>
                    <a:pt x="2330" y="19128"/>
                    <a:pt x="3502" y="20289"/>
                  </a:cubicBezTo>
                  <a:cubicBezTo>
                    <a:pt x="4673" y="21451"/>
                    <a:pt x="6716" y="21587"/>
                    <a:pt x="7689" y="21594"/>
                  </a:cubicBezTo>
                  <a:cubicBezTo>
                    <a:pt x="8665" y="21600"/>
                    <a:pt x="8497" y="20853"/>
                    <a:pt x="9349" y="20337"/>
                  </a:cubicBezTo>
                  <a:cubicBezTo>
                    <a:pt x="10198" y="19821"/>
                    <a:pt x="12183" y="18801"/>
                    <a:pt x="12799" y="18493"/>
                  </a:cubicBezTo>
                  <a:cubicBezTo>
                    <a:pt x="13415" y="18184"/>
                    <a:pt x="12531" y="18799"/>
                    <a:pt x="13044" y="18493"/>
                  </a:cubicBezTo>
                  <a:cubicBezTo>
                    <a:pt x="13555" y="18186"/>
                    <a:pt x="15057" y="17944"/>
                    <a:pt x="15879" y="16646"/>
                  </a:cubicBezTo>
                  <a:cubicBezTo>
                    <a:pt x="16701" y="15351"/>
                    <a:pt x="17276" y="12686"/>
                    <a:pt x="17973" y="10706"/>
                  </a:cubicBezTo>
                  <a:cubicBezTo>
                    <a:pt x="19019" y="8231"/>
                    <a:pt x="20663" y="5018"/>
                    <a:pt x="21114" y="3280"/>
                  </a:cubicBezTo>
                  <a:cubicBezTo>
                    <a:pt x="21566" y="1540"/>
                    <a:pt x="20827" y="1272"/>
                    <a:pt x="20682" y="270"/>
                  </a:cubicBezTo>
                  <a:lnTo>
                    <a:pt x="19442" y="717"/>
                  </a:lnTo>
                  <a:lnTo>
                    <a:pt x="15630" y="0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863" name="Freeform 16"/>
            <p:cNvSpPr/>
            <p:nvPr/>
          </p:nvSpPr>
          <p:spPr>
            <a:xfrm>
              <a:off x="5058156" y="1770785"/>
              <a:ext cx="142681" cy="728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7" h="21439" fill="norm" stroke="1" extrusionOk="0">
                  <a:moveTo>
                    <a:pt x="13324" y="1305"/>
                  </a:moveTo>
                  <a:cubicBezTo>
                    <a:pt x="11917" y="726"/>
                    <a:pt x="11563" y="576"/>
                    <a:pt x="10756" y="208"/>
                  </a:cubicBezTo>
                  <a:cubicBezTo>
                    <a:pt x="9949" y="-161"/>
                    <a:pt x="9265" y="38"/>
                    <a:pt x="8482" y="221"/>
                  </a:cubicBezTo>
                  <a:lnTo>
                    <a:pt x="6057" y="1305"/>
                  </a:lnTo>
                  <a:lnTo>
                    <a:pt x="4847" y="6270"/>
                  </a:lnTo>
                  <a:lnTo>
                    <a:pt x="0" y="11237"/>
                  </a:lnTo>
                  <a:lnTo>
                    <a:pt x="1212" y="16202"/>
                  </a:lnTo>
                  <a:lnTo>
                    <a:pt x="2101" y="19184"/>
                  </a:lnTo>
                  <a:lnTo>
                    <a:pt x="4330" y="21439"/>
                  </a:lnTo>
                  <a:lnTo>
                    <a:pt x="9509" y="18458"/>
                  </a:lnTo>
                  <a:lnTo>
                    <a:pt x="13389" y="17100"/>
                  </a:lnTo>
                  <a:lnTo>
                    <a:pt x="15298" y="12240"/>
                  </a:lnTo>
                  <a:lnTo>
                    <a:pt x="19770" y="13243"/>
                  </a:lnTo>
                  <a:lnTo>
                    <a:pt x="21034" y="11112"/>
                  </a:lnTo>
                  <a:cubicBezTo>
                    <a:pt x="20888" y="10327"/>
                    <a:pt x="21252" y="9541"/>
                    <a:pt x="21107" y="8754"/>
                  </a:cubicBezTo>
                  <a:cubicBezTo>
                    <a:pt x="20937" y="6272"/>
                    <a:pt x="21600" y="7295"/>
                    <a:pt x="21428" y="4813"/>
                  </a:cubicBezTo>
                  <a:cubicBezTo>
                    <a:pt x="20441" y="3693"/>
                    <a:pt x="19390" y="3830"/>
                    <a:pt x="18405" y="2712"/>
                  </a:cubicBezTo>
                  <a:cubicBezTo>
                    <a:pt x="18328" y="2243"/>
                    <a:pt x="18249" y="1774"/>
                    <a:pt x="18171" y="1305"/>
                  </a:cubicBezTo>
                  <a:lnTo>
                    <a:pt x="13324" y="1305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864" name="Freeform 17"/>
            <p:cNvSpPr/>
            <p:nvPr/>
          </p:nvSpPr>
          <p:spPr>
            <a:xfrm>
              <a:off x="5217816" y="1959446"/>
              <a:ext cx="195329" cy="1472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7854" y="1128"/>
                  </a:moveTo>
                  <a:lnTo>
                    <a:pt x="1963" y="1128"/>
                  </a:lnTo>
                  <a:lnTo>
                    <a:pt x="0" y="0"/>
                  </a:lnTo>
                  <a:lnTo>
                    <a:pt x="0" y="2253"/>
                  </a:lnTo>
                  <a:lnTo>
                    <a:pt x="983" y="5635"/>
                  </a:lnTo>
                  <a:cubicBezTo>
                    <a:pt x="1145" y="6849"/>
                    <a:pt x="1305" y="8063"/>
                    <a:pt x="1467" y="9277"/>
                  </a:cubicBezTo>
                  <a:cubicBezTo>
                    <a:pt x="1305" y="10003"/>
                    <a:pt x="1145" y="10731"/>
                    <a:pt x="983" y="11457"/>
                  </a:cubicBezTo>
                  <a:lnTo>
                    <a:pt x="1963" y="13712"/>
                  </a:lnTo>
                  <a:lnTo>
                    <a:pt x="3452" y="16593"/>
                  </a:lnTo>
                  <a:cubicBezTo>
                    <a:pt x="6003" y="15828"/>
                    <a:pt x="6428" y="15459"/>
                    <a:pt x="8878" y="14498"/>
                  </a:cubicBezTo>
                  <a:lnTo>
                    <a:pt x="9608" y="15269"/>
                  </a:lnTo>
                  <a:lnTo>
                    <a:pt x="10822" y="15284"/>
                  </a:lnTo>
                  <a:cubicBezTo>
                    <a:pt x="10815" y="15511"/>
                    <a:pt x="10806" y="15738"/>
                    <a:pt x="10800" y="15965"/>
                  </a:cubicBezTo>
                  <a:lnTo>
                    <a:pt x="9817" y="17092"/>
                  </a:lnTo>
                  <a:lnTo>
                    <a:pt x="10800" y="21600"/>
                  </a:lnTo>
                  <a:lnTo>
                    <a:pt x="14727" y="18220"/>
                  </a:lnTo>
                  <a:lnTo>
                    <a:pt x="18654" y="18220"/>
                  </a:lnTo>
                  <a:lnTo>
                    <a:pt x="20617" y="14839"/>
                  </a:lnTo>
                  <a:lnTo>
                    <a:pt x="21600" y="14839"/>
                  </a:lnTo>
                  <a:lnTo>
                    <a:pt x="15710" y="12584"/>
                  </a:lnTo>
                  <a:cubicBezTo>
                    <a:pt x="15381" y="10642"/>
                    <a:pt x="15055" y="8703"/>
                    <a:pt x="14727" y="6761"/>
                  </a:cubicBezTo>
                  <a:lnTo>
                    <a:pt x="18654" y="2253"/>
                  </a:lnTo>
                  <a:lnTo>
                    <a:pt x="12763" y="0"/>
                  </a:lnTo>
                  <a:lnTo>
                    <a:pt x="7854" y="1128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865" name="Freeform 18"/>
            <p:cNvSpPr/>
            <p:nvPr/>
          </p:nvSpPr>
          <p:spPr>
            <a:xfrm>
              <a:off x="4782997" y="1840291"/>
              <a:ext cx="122294" cy="678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6971" y="6550"/>
                  </a:moveTo>
                  <a:lnTo>
                    <a:pt x="15429" y="4195"/>
                  </a:lnTo>
                  <a:lnTo>
                    <a:pt x="12342" y="1841"/>
                  </a:lnTo>
                  <a:lnTo>
                    <a:pt x="7865" y="3670"/>
                  </a:lnTo>
                  <a:cubicBezTo>
                    <a:pt x="7629" y="2272"/>
                    <a:pt x="7245" y="1398"/>
                    <a:pt x="7009" y="0"/>
                  </a:cubicBezTo>
                  <a:lnTo>
                    <a:pt x="4629" y="3538"/>
                  </a:lnTo>
                  <a:lnTo>
                    <a:pt x="0" y="11260"/>
                  </a:lnTo>
                  <a:lnTo>
                    <a:pt x="0" y="15969"/>
                  </a:lnTo>
                  <a:lnTo>
                    <a:pt x="3087" y="15969"/>
                  </a:lnTo>
                  <a:lnTo>
                    <a:pt x="4553" y="21600"/>
                  </a:lnTo>
                  <a:lnTo>
                    <a:pt x="6171" y="20679"/>
                  </a:lnTo>
                  <a:lnTo>
                    <a:pt x="9582" y="17020"/>
                  </a:lnTo>
                  <a:lnTo>
                    <a:pt x="11353" y="19113"/>
                  </a:lnTo>
                  <a:lnTo>
                    <a:pt x="16971" y="15969"/>
                  </a:lnTo>
                  <a:lnTo>
                    <a:pt x="20058" y="13614"/>
                  </a:lnTo>
                  <a:lnTo>
                    <a:pt x="21600" y="13614"/>
                  </a:lnTo>
                  <a:lnTo>
                    <a:pt x="20058" y="11260"/>
                  </a:lnTo>
                  <a:lnTo>
                    <a:pt x="16971" y="6550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866" name="Freeform 19"/>
            <p:cNvSpPr/>
            <p:nvPr/>
          </p:nvSpPr>
          <p:spPr>
            <a:xfrm>
              <a:off x="4721851" y="1688036"/>
              <a:ext cx="76433" cy="777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5132" y="9873"/>
                  </a:moveTo>
                  <a:lnTo>
                    <a:pt x="7206" y="13824"/>
                  </a:lnTo>
                  <a:lnTo>
                    <a:pt x="11358" y="15798"/>
                  </a:lnTo>
                  <a:lnTo>
                    <a:pt x="15143" y="18351"/>
                  </a:lnTo>
                  <a:lnTo>
                    <a:pt x="19042" y="21600"/>
                  </a:lnTo>
                  <a:cubicBezTo>
                    <a:pt x="19248" y="19667"/>
                    <a:pt x="21274" y="18194"/>
                    <a:pt x="21480" y="16260"/>
                  </a:cubicBezTo>
                  <a:lnTo>
                    <a:pt x="20034" y="12310"/>
                  </a:lnTo>
                  <a:cubicBezTo>
                    <a:pt x="20152" y="10724"/>
                    <a:pt x="21482" y="8675"/>
                    <a:pt x="21600" y="7089"/>
                  </a:cubicBezTo>
                  <a:lnTo>
                    <a:pt x="18556" y="5115"/>
                  </a:lnTo>
                  <a:lnTo>
                    <a:pt x="15508" y="3948"/>
                  </a:lnTo>
                  <a:lnTo>
                    <a:pt x="11358" y="1974"/>
                  </a:lnTo>
                  <a:lnTo>
                    <a:pt x="7206" y="1974"/>
                  </a:lnTo>
                  <a:lnTo>
                    <a:pt x="5132" y="0"/>
                  </a:lnTo>
                  <a:lnTo>
                    <a:pt x="982" y="1974"/>
                  </a:lnTo>
                  <a:lnTo>
                    <a:pt x="0" y="2097"/>
                  </a:lnTo>
                  <a:cubicBezTo>
                    <a:pt x="326" y="4031"/>
                    <a:pt x="1626" y="5504"/>
                    <a:pt x="1955" y="7437"/>
                  </a:cubicBezTo>
                  <a:lnTo>
                    <a:pt x="5132" y="9873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867" name="Freeform 20"/>
            <p:cNvSpPr/>
            <p:nvPr/>
          </p:nvSpPr>
          <p:spPr>
            <a:xfrm rot="21133526">
              <a:off x="4969833" y="1871735"/>
              <a:ext cx="95118" cy="49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4099"/>
                  </a:moveTo>
                  <a:lnTo>
                    <a:pt x="946" y="20283"/>
                  </a:lnTo>
                  <a:lnTo>
                    <a:pt x="12458" y="21600"/>
                  </a:lnTo>
                  <a:lnTo>
                    <a:pt x="21600" y="5532"/>
                  </a:lnTo>
                  <a:lnTo>
                    <a:pt x="20246" y="0"/>
                  </a:lnTo>
                  <a:lnTo>
                    <a:pt x="12695" y="4438"/>
                  </a:lnTo>
                  <a:cubicBezTo>
                    <a:pt x="10084" y="3951"/>
                    <a:pt x="4284" y="4797"/>
                    <a:pt x="1673" y="4311"/>
                  </a:cubicBezTo>
                  <a:lnTo>
                    <a:pt x="1454" y="4264"/>
                  </a:lnTo>
                  <a:lnTo>
                    <a:pt x="0" y="4099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868" name="Freeform 21"/>
            <p:cNvSpPr/>
            <p:nvPr/>
          </p:nvSpPr>
          <p:spPr>
            <a:xfrm>
              <a:off x="4974928" y="1881664"/>
              <a:ext cx="152867" cy="1555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962" y="0"/>
                  </a:moveTo>
                  <a:lnTo>
                    <a:pt x="6706" y="5547"/>
                  </a:lnTo>
                  <a:lnTo>
                    <a:pt x="631" y="5671"/>
                  </a:lnTo>
                  <a:lnTo>
                    <a:pt x="0" y="7347"/>
                  </a:lnTo>
                  <a:lnTo>
                    <a:pt x="1486" y="10505"/>
                  </a:lnTo>
                  <a:lnTo>
                    <a:pt x="2823" y="8698"/>
                  </a:lnTo>
                  <a:lnTo>
                    <a:pt x="3778" y="7772"/>
                  </a:lnTo>
                  <a:lnTo>
                    <a:pt x="5340" y="9268"/>
                  </a:lnTo>
                  <a:lnTo>
                    <a:pt x="6673" y="13721"/>
                  </a:lnTo>
                  <a:lnTo>
                    <a:pt x="9569" y="16861"/>
                  </a:lnTo>
                  <a:cubicBezTo>
                    <a:pt x="12781" y="17566"/>
                    <a:pt x="15872" y="20020"/>
                    <a:pt x="19023" y="21600"/>
                  </a:cubicBezTo>
                  <a:lnTo>
                    <a:pt x="8628" y="9524"/>
                  </a:lnTo>
                  <a:lnTo>
                    <a:pt x="9147" y="7806"/>
                  </a:lnTo>
                  <a:lnTo>
                    <a:pt x="10405" y="8668"/>
                  </a:lnTo>
                  <a:lnTo>
                    <a:pt x="21600" y="9268"/>
                  </a:lnTo>
                  <a:lnTo>
                    <a:pt x="20118" y="3488"/>
                  </a:lnTo>
                  <a:lnTo>
                    <a:pt x="18789" y="4289"/>
                  </a:lnTo>
                  <a:lnTo>
                    <a:pt x="14702" y="3666"/>
                  </a:lnTo>
                  <a:lnTo>
                    <a:pt x="12317" y="785"/>
                  </a:lnTo>
                  <a:lnTo>
                    <a:pt x="11962" y="0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869" name="Freeform 22"/>
            <p:cNvSpPr/>
            <p:nvPr/>
          </p:nvSpPr>
          <p:spPr>
            <a:xfrm>
              <a:off x="5037773" y="1936277"/>
              <a:ext cx="105309" cy="1026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9035" y="2342"/>
                  </a:moveTo>
                  <a:lnTo>
                    <a:pt x="2295" y="1301"/>
                  </a:lnTo>
                  <a:lnTo>
                    <a:pt x="675" y="0"/>
                  </a:lnTo>
                  <a:lnTo>
                    <a:pt x="0" y="2862"/>
                  </a:lnTo>
                  <a:lnTo>
                    <a:pt x="15229" y="21600"/>
                  </a:lnTo>
                  <a:lnTo>
                    <a:pt x="19613" y="13505"/>
                  </a:lnTo>
                  <a:lnTo>
                    <a:pt x="21600" y="12488"/>
                  </a:lnTo>
                  <a:lnTo>
                    <a:pt x="19035" y="2342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870" name="Freeform 23"/>
            <p:cNvSpPr/>
            <p:nvPr/>
          </p:nvSpPr>
          <p:spPr>
            <a:xfrm rot="286500">
              <a:off x="5114206" y="1999165"/>
              <a:ext cx="47559" cy="61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7890" y="0"/>
                  </a:moveTo>
                  <a:lnTo>
                    <a:pt x="0" y="13865"/>
                  </a:lnTo>
                  <a:lnTo>
                    <a:pt x="10285" y="21600"/>
                  </a:lnTo>
                  <a:lnTo>
                    <a:pt x="21600" y="8188"/>
                  </a:lnTo>
                  <a:lnTo>
                    <a:pt x="7890" y="0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871" name="Freeform 24"/>
            <p:cNvSpPr/>
            <p:nvPr/>
          </p:nvSpPr>
          <p:spPr>
            <a:xfrm>
              <a:off x="5115905" y="1893248"/>
              <a:ext cx="76433" cy="595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700" y="19800"/>
                  </a:moveTo>
                  <a:lnTo>
                    <a:pt x="21600" y="21600"/>
                  </a:lnTo>
                  <a:lnTo>
                    <a:pt x="21407" y="15429"/>
                  </a:lnTo>
                  <a:lnTo>
                    <a:pt x="10993" y="0"/>
                  </a:lnTo>
                  <a:lnTo>
                    <a:pt x="0" y="4629"/>
                  </a:lnTo>
                  <a:lnTo>
                    <a:pt x="2700" y="19800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872" name="Freeform 25"/>
            <p:cNvSpPr/>
            <p:nvPr/>
          </p:nvSpPr>
          <p:spPr>
            <a:xfrm>
              <a:off x="5129493" y="1947862"/>
              <a:ext cx="107006" cy="1009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2135" y="10527"/>
                  </a:lnTo>
                  <a:lnTo>
                    <a:pt x="879" y="11484"/>
                  </a:lnTo>
                  <a:lnTo>
                    <a:pt x="7170" y="17084"/>
                  </a:lnTo>
                  <a:lnTo>
                    <a:pt x="9313" y="13901"/>
                  </a:lnTo>
                  <a:lnTo>
                    <a:pt x="14532" y="18550"/>
                  </a:lnTo>
                  <a:lnTo>
                    <a:pt x="13688" y="21600"/>
                  </a:lnTo>
                  <a:lnTo>
                    <a:pt x="19591" y="20643"/>
                  </a:lnTo>
                  <a:lnTo>
                    <a:pt x="21600" y="13808"/>
                  </a:lnTo>
                  <a:lnTo>
                    <a:pt x="17707" y="2051"/>
                  </a:lnTo>
                  <a:lnTo>
                    <a:pt x="12056" y="13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873" name="Freeform 26"/>
            <p:cNvSpPr/>
            <p:nvPr/>
          </p:nvSpPr>
          <p:spPr>
            <a:xfrm>
              <a:off x="5158367" y="2010750"/>
              <a:ext cx="42465" cy="513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9504" y="0"/>
                  </a:moveTo>
                  <a:lnTo>
                    <a:pt x="0" y="7591"/>
                  </a:lnTo>
                  <a:lnTo>
                    <a:pt x="8914" y="21600"/>
                  </a:lnTo>
                  <a:lnTo>
                    <a:pt x="21010" y="15038"/>
                  </a:lnTo>
                  <a:lnTo>
                    <a:pt x="21600" y="9296"/>
                  </a:lnTo>
                  <a:lnTo>
                    <a:pt x="9504" y="0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874" name="Freeform 27"/>
            <p:cNvSpPr/>
            <p:nvPr/>
          </p:nvSpPr>
          <p:spPr>
            <a:xfrm>
              <a:off x="5177051" y="2038883"/>
              <a:ext cx="69639" cy="628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7201"/>
                  </a:moveTo>
                  <a:lnTo>
                    <a:pt x="0" y="17206"/>
                  </a:lnTo>
                  <a:lnTo>
                    <a:pt x="5076" y="21600"/>
                  </a:lnTo>
                  <a:lnTo>
                    <a:pt x="9786" y="19760"/>
                  </a:lnTo>
                  <a:lnTo>
                    <a:pt x="20556" y="13529"/>
                  </a:lnTo>
                  <a:lnTo>
                    <a:pt x="21600" y="10565"/>
                  </a:lnTo>
                  <a:lnTo>
                    <a:pt x="20475" y="5294"/>
                  </a:lnTo>
                  <a:lnTo>
                    <a:pt x="18225" y="4364"/>
                  </a:lnTo>
                  <a:lnTo>
                    <a:pt x="15979" y="0"/>
                  </a:lnTo>
                  <a:lnTo>
                    <a:pt x="7514" y="2518"/>
                  </a:lnTo>
                  <a:lnTo>
                    <a:pt x="0" y="7201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875" name="Freeform 28"/>
            <p:cNvSpPr/>
            <p:nvPr/>
          </p:nvSpPr>
          <p:spPr>
            <a:xfrm>
              <a:off x="5134588" y="2028954"/>
              <a:ext cx="57751" cy="1141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720"/>
                  </a:moveTo>
                  <a:lnTo>
                    <a:pt x="4838" y="7172"/>
                  </a:lnTo>
                  <a:lnTo>
                    <a:pt x="4838" y="17160"/>
                  </a:lnTo>
                  <a:lnTo>
                    <a:pt x="12787" y="21600"/>
                  </a:lnTo>
                  <a:lnTo>
                    <a:pt x="15898" y="20063"/>
                  </a:lnTo>
                  <a:lnTo>
                    <a:pt x="18662" y="16392"/>
                  </a:lnTo>
                  <a:lnTo>
                    <a:pt x="17626" y="14599"/>
                  </a:lnTo>
                  <a:lnTo>
                    <a:pt x="21600" y="13831"/>
                  </a:lnTo>
                  <a:lnTo>
                    <a:pt x="15898" y="11440"/>
                  </a:lnTo>
                  <a:lnTo>
                    <a:pt x="15898" y="6403"/>
                  </a:lnTo>
                  <a:lnTo>
                    <a:pt x="8986" y="0"/>
                  </a:lnTo>
                  <a:lnTo>
                    <a:pt x="0" y="5720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876" name="Freeform 29"/>
            <p:cNvSpPr/>
            <p:nvPr/>
          </p:nvSpPr>
          <p:spPr>
            <a:xfrm>
              <a:off x="4314209" y="1522542"/>
              <a:ext cx="117198" cy="1704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4629" y="21600"/>
                  </a:moveTo>
                  <a:lnTo>
                    <a:pt x="0" y="19543"/>
                  </a:lnTo>
                  <a:lnTo>
                    <a:pt x="0" y="17486"/>
                  </a:lnTo>
                  <a:lnTo>
                    <a:pt x="1543" y="16457"/>
                  </a:lnTo>
                  <a:lnTo>
                    <a:pt x="3086" y="14400"/>
                  </a:lnTo>
                  <a:lnTo>
                    <a:pt x="3086" y="11314"/>
                  </a:lnTo>
                  <a:lnTo>
                    <a:pt x="1543" y="10286"/>
                  </a:lnTo>
                  <a:lnTo>
                    <a:pt x="3086" y="9257"/>
                  </a:lnTo>
                  <a:lnTo>
                    <a:pt x="1543" y="6171"/>
                  </a:lnTo>
                  <a:lnTo>
                    <a:pt x="7714" y="5143"/>
                  </a:lnTo>
                  <a:lnTo>
                    <a:pt x="7714" y="3086"/>
                  </a:lnTo>
                  <a:lnTo>
                    <a:pt x="13886" y="0"/>
                  </a:lnTo>
                  <a:lnTo>
                    <a:pt x="15429" y="1029"/>
                  </a:lnTo>
                  <a:lnTo>
                    <a:pt x="18514" y="1029"/>
                  </a:lnTo>
                  <a:lnTo>
                    <a:pt x="21600" y="5143"/>
                  </a:lnTo>
                  <a:lnTo>
                    <a:pt x="18514" y="7200"/>
                  </a:lnTo>
                  <a:lnTo>
                    <a:pt x="20057" y="11314"/>
                  </a:lnTo>
                  <a:lnTo>
                    <a:pt x="18514" y="16457"/>
                  </a:lnTo>
                  <a:lnTo>
                    <a:pt x="13886" y="17486"/>
                  </a:lnTo>
                  <a:lnTo>
                    <a:pt x="4629" y="21600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877" name="Freeform 30"/>
            <p:cNvSpPr/>
            <p:nvPr/>
          </p:nvSpPr>
          <p:spPr>
            <a:xfrm>
              <a:off x="6002526" y="130740"/>
              <a:ext cx="467089" cy="5808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7714" y="21600"/>
                  </a:moveTo>
                  <a:lnTo>
                    <a:pt x="6171" y="20082"/>
                  </a:lnTo>
                  <a:lnTo>
                    <a:pt x="5014" y="16440"/>
                  </a:lnTo>
                  <a:lnTo>
                    <a:pt x="6171" y="14265"/>
                  </a:lnTo>
                  <a:lnTo>
                    <a:pt x="9257" y="9105"/>
                  </a:lnTo>
                  <a:lnTo>
                    <a:pt x="12343" y="7588"/>
                  </a:lnTo>
                  <a:lnTo>
                    <a:pt x="14271" y="5767"/>
                  </a:lnTo>
                  <a:lnTo>
                    <a:pt x="16200" y="4856"/>
                  </a:lnTo>
                  <a:lnTo>
                    <a:pt x="18900" y="3642"/>
                  </a:lnTo>
                  <a:lnTo>
                    <a:pt x="21600" y="1518"/>
                  </a:lnTo>
                  <a:lnTo>
                    <a:pt x="21214" y="304"/>
                  </a:lnTo>
                  <a:lnTo>
                    <a:pt x="18900" y="0"/>
                  </a:lnTo>
                  <a:lnTo>
                    <a:pt x="16200" y="2125"/>
                  </a:lnTo>
                  <a:lnTo>
                    <a:pt x="14271" y="2428"/>
                  </a:lnTo>
                  <a:lnTo>
                    <a:pt x="11957" y="2428"/>
                  </a:lnTo>
                  <a:lnTo>
                    <a:pt x="11186" y="3035"/>
                  </a:lnTo>
                  <a:lnTo>
                    <a:pt x="10414" y="3946"/>
                  </a:lnTo>
                  <a:lnTo>
                    <a:pt x="7329" y="6374"/>
                  </a:lnTo>
                  <a:lnTo>
                    <a:pt x="5786" y="6981"/>
                  </a:lnTo>
                  <a:lnTo>
                    <a:pt x="5400" y="8498"/>
                  </a:lnTo>
                  <a:lnTo>
                    <a:pt x="4243" y="9409"/>
                  </a:lnTo>
                  <a:lnTo>
                    <a:pt x="2700" y="10926"/>
                  </a:lnTo>
                  <a:lnTo>
                    <a:pt x="2700" y="12141"/>
                  </a:lnTo>
                  <a:lnTo>
                    <a:pt x="1929" y="13658"/>
                  </a:lnTo>
                  <a:lnTo>
                    <a:pt x="771" y="14923"/>
                  </a:lnTo>
                  <a:lnTo>
                    <a:pt x="1157" y="16440"/>
                  </a:lnTo>
                  <a:lnTo>
                    <a:pt x="0" y="17654"/>
                  </a:lnTo>
                  <a:lnTo>
                    <a:pt x="1157" y="19779"/>
                  </a:lnTo>
                  <a:lnTo>
                    <a:pt x="3086" y="20386"/>
                  </a:lnTo>
                  <a:lnTo>
                    <a:pt x="3471" y="20993"/>
                  </a:lnTo>
                  <a:lnTo>
                    <a:pt x="4629" y="21296"/>
                  </a:lnTo>
                  <a:lnTo>
                    <a:pt x="7714" y="21600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878" name="Freeform 31"/>
            <p:cNvSpPr/>
            <p:nvPr/>
          </p:nvSpPr>
          <p:spPr>
            <a:xfrm>
              <a:off x="5725669" y="3548187"/>
              <a:ext cx="178345" cy="3607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29" y="17688"/>
                  </a:moveTo>
                  <a:lnTo>
                    <a:pt x="0" y="15731"/>
                  </a:lnTo>
                  <a:lnTo>
                    <a:pt x="2057" y="13775"/>
                  </a:lnTo>
                  <a:lnTo>
                    <a:pt x="4114" y="11330"/>
                  </a:lnTo>
                  <a:lnTo>
                    <a:pt x="2057" y="7417"/>
                  </a:lnTo>
                  <a:lnTo>
                    <a:pt x="5143" y="6358"/>
                  </a:lnTo>
                  <a:lnTo>
                    <a:pt x="9257" y="4891"/>
                  </a:lnTo>
                  <a:lnTo>
                    <a:pt x="13371" y="1956"/>
                  </a:lnTo>
                  <a:lnTo>
                    <a:pt x="18514" y="0"/>
                  </a:lnTo>
                  <a:lnTo>
                    <a:pt x="21600" y="1956"/>
                  </a:lnTo>
                  <a:lnTo>
                    <a:pt x="21600" y="7417"/>
                  </a:lnTo>
                  <a:lnTo>
                    <a:pt x="13371" y="20622"/>
                  </a:lnTo>
                  <a:lnTo>
                    <a:pt x="5143" y="21600"/>
                  </a:lnTo>
                  <a:lnTo>
                    <a:pt x="1029" y="20133"/>
                  </a:lnTo>
                  <a:lnTo>
                    <a:pt x="1029" y="17688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879" name="Freeform 32"/>
            <p:cNvSpPr/>
            <p:nvPr/>
          </p:nvSpPr>
          <p:spPr>
            <a:xfrm>
              <a:off x="9019076" y="4378966"/>
              <a:ext cx="191932" cy="2134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8298"/>
                  </a:moveTo>
                  <a:lnTo>
                    <a:pt x="2817" y="13345"/>
                  </a:lnTo>
                  <a:lnTo>
                    <a:pt x="4696" y="10869"/>
                  </a:lnTo>
                  <a:lnTo>
                    <a:pt x="10330" y="8255"/>
                  </a:lnTo>
                  <a:lnTo>
                    <a:pt x="12209" y="7429"/>
                  </a:lnTo>
                  <a:lnTo>
                    <a:pt x="14087" y="4127"/>
                  </a:lnTo>
                  <a:lnTo>
                    <a:pt x="15965" y="0"/>
                  </a:lnTo>
                  <a:lnTo>
                    <a:pt x="17843" y="1651"/>
                  </a:lnTo>
                  <a:lnTo>
                    <a:pt x="21600" y="2476"/>
                  </a:lnTo>
                  <a:lnTo>
                    <a:pt x="21600" y="4953"/>
                  </a:lnTo>
                  <a:lnTo>
                    <a:pt x="17843" y="7429"/>
                  </a:lnTo>
                  <a:lnTo>
                    <a:pt x="15965" y="9218"/>
                  </a:lnTo>
                  <a:lnTo>
                    <a:pt x="12209" y="12520"/>
                  </a:lnTo>
                  <a:lnTo>
                    <a:pt x="11270" y="15822"/>
                  </a:lnTo>
                  <a:lnTo>
                    <a:pt x="10330" y="20775"/>
                  </a:lnTo>
                  <a:lnTo>
                    <a:pt x="5635" y="21600"/>
                  </a:lnTo>
                  <a:lnTo>
                    <a:pt x="2817" y="20775"/>
                  </a:lnTo>
                  <a:lnTo>
                    <a:pt x="0" y="18298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880" name="Freeform 33"/>
            <p:cNvSpPr/>
            <p:nvPr/>
          </p:nvSpPr>
          <p:spPr>
            <a:xfrm>
              <a:off x="9185530" y="4186993"/>
              <a:ext cx="134182" cy="2101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350" y="14954"/>
                  </a:moveTo>
                  <a:lnTo>
                    <a:pt x="5400" y="10800"/>
                  </a:lnTo>
                  <a:lnTo>
                    <a:pt x="5400" y="7477"/>
                  </a:lnTo>
                  <a:lnTo>
                    <a:pt x="0" y="0"/>
                  </a:lnTo>
                  <a:lnTo>
                    <a:pt x="6750" y="1662"/>
                  </a:lnTo>
                  <a:lnTo>
                    <a:pt x="6750" y="5815"/>
                  </a:lnTo>
                  <a:lnTo>
                    <a:pt x="9450" y="8308"/>
                  </a:lnTo>
                  <a:lnTo>
                    <a:pt x="13500" y="10800"/>
                  </a:lnTo>
                  <a:lnTo>
                    <a:pt x="18900" y="9138"/>
                  </a:lnTo>
                  <a:lnTo>
                    <a:pt x="21600" y="10800"/>
                  </a:lnTo>
                  <a:lnTo>
                    <a:pt x="20250" y="12462"/>
                  </a:lnTo>
                  <a:lnTo>
                    <a:pt x="14850" y="15785"/>
                  </a:lnTo>
                  <a:lnTo>
                    <a:pt x="13500" y="18277"/>
                  </a:lnTo>
                  <a:lnTo>
                    <a:pt x="9450" y="21600"/>
                  </a:lnTo>
                  <a:lnTo>
                    <a:pt x="5400" y="19938"/>
                  </a:lnTo>
                  <a:lnTo>
                    <a:pt x="6750" y="17446"/>
                  </a:lnTo>
                  <a:lnTo>
                    <a:pt x="1350" y="14954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881" name="Freeform 34"/>
            <p:cNvSpPr/>
            <p:nvPr/>
          </p:nvSpPr>
          <p:spPr>
            <a:xfrm>
              <a:off x="7599124" y="3533292"/>
              <a:ext cx="1058171" cy="7827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856" y="17332"/>
                  </a:moveTo>
                  <a:lnTo>
                    <a:pt x="1027" y="15536"/>
                  </a:lnTo>
                  <a:lnTo>
                    <a:pt x="856" y="14412"/>
                  </a:lnTo>
                  <a:lnTo>
                    <a:pt x="171" y="11493"/>
                  </a:lnTo>
                  <a:lnTo>
                    <a:pt x="171" y="10594"/>
                  </a:lnTo>
                  <a:lnTo>
                    <a:pt x="0" y="9246"/>
                  </a:lnTo>
                  <a:lnTo>
                    <a:pt x="171" y="8123"/>
                  </a:lnTo>
                  <a:lnTo>
                    <a:pt x="856" y="7225"/>
                  </a:lnTo>
                  <a:lnTo>
                    <a:pt x="2226" y="6551"/>
                  </a:lnTo>
                  <a:lnTo>
                    <a:pt x="3253" y="5653"/>
                  </a:lnTo>
                  <a:lnTo>
                    <a:pt x="4109" y="5428"/>
                  </a:lnTo>
                  <a:lnTo>
                    <a:pt x="4451" y="4080"/>
                  </a:lnTo>
                  <a:lnTo>
                    <a:pt x="5136" y="3631"/>
                  </a:lnTo>
                  <a:lnTo>
                    <a:pt x="5821" y="3369"/>
                  </a:lnTo>
                  <a:lnTo>
                    <a:pt x="6848" y="2246"/>
                  </a:lnTo>
                  <a:lnTo>
                    <a:pt x="7533" y="1797"/>
                  </a:lnTo>
                  <a:lnTo>
                    <a:pt x="8046" y="2246"/>
                  </a:lnTo>
                  <a:lnTo>
                    <a:pt x="8560" y="2471"/>
                  </a:lnTo>
                  <a:lnTo>
                    <a:pt x="8903" y="1572"/>
                  </a:lnTo>
                  <a:lnTo>
                    <a:pt x="9416" y="898"/>
                  </a:lnTo>
                  <a:lnTo>
                    <a:pt x="10272" y="674"/>
                  </a:lnTo>
                  <a:lnTo>
                    <a:pt x="10615" y="0"/>
                  </a:lnTo>
                  <a:lnTo>
                    <a:pt x="11299" y="225"/>
                  </a:lnTo>
                  <a:lnTo>
                    <a:pt x="12498" y="449"/>
                  </a:lnTo>
                  <a:lnTo>
                    <a:pt x="12327" y="1348"/>
                  </a:lnTo>
                  <a:lnTo>
                    <a:pt x="11984" y="2471"/>
                  </a:lnTo>
                  <a:lnTo>
                    <a:pt x="12498" y="2920"/>
                  </a:lnTo>
                  <a:lnTo>
                    <a:pt x="13354" y="2920"/>
                  </a:lnTo>
                  <a:lnTo>
                    <a:pt x="14039" y="4305"/>
                  </a:lnTo>
                  <a:lnTo>
                    <a:pt x="14552" y="4080"/>
                  </a:lnTo>
                  <a:lnTo>
                    <a:pt x="15408" y="3369"/>
                  </a:lnTo>
                  <a:lnTo>
                    <a:pt x="15408" y="1123"/>
                  </a:lnTo>
                  <a:lnTo>
                    <a:pt x="16093" y="0"/>
                  </a:lnTo>
                  <a:lnTo>
                    <a:pt x="16435" y="1572"/>
                  </a:lnTo>
                  <a:lnTo>
                    <a:pt x="16607" y="2021"/>
                  </a:lnTo>
                  <a:lnTo>
                    <a:pt x="16949" y="2246"/>
                  </a:lnTo>
                  <a:lnTo>
                    <a:pt x="17463" y="4530"/>
                  </a:lnTo>
                  <a:lnTo>
                    <a:pt x="18319" y="5653"/>
                  </a:lnTo>
                  <a:lnTo>
                    <a:pt x="19346" y="6102"/>
                  </a:lnTo>
                  <a:lnTo>
                    <a:pt x="19688" y="7450"/>
                  </a:lnTo>
                  <a:lnTo>
                    <a:pt x="20202" y="7899"/>
                  </a:lnTo>
                  <a:lnTo>
                    <a:pt x="20373" y="9022"/>
                  </a:lnTo>
                  <a:lnTo>
                    <a:pt x="21429" y="9920"/>
                  </a:lnTo>
                  <a:lnTo>
                    <a:pt x="21429" y="10819"/>
                  </a:lnTo>
                  <a:lnTo>
                    <a:pt x="21600" y="12166"/>
                  </a:lnTo>
                  <a:lnTo>
                    <a:pt x="21600" y="14188"/>
                  </a:lnTo>
                  <a:lnTo>
                    <a:pt x="20373" y="17557"/>
                  </a:lnTo>
                  <a:lnTo>
                    <a:pt x="19859" y="19579"/>
                  </a:lnTo>
                  <a:lnTo>
                    <a:pt x="19859" y="20477"/>
                  </a:lnTo>
                  <a:lnTo>
                    <a:pt x="19517" y="20477"/>
                  </a:lnTo>
                  <a:lnTo>
                    <a:pt x="18832" y="20926"/>
                  </a:lnTo>
                  <a:lnTo>
                    <a:pt x="18147" y="21600"/>
                  </a:lnTo>
                  <a:lnTo>
                    <a:pt x="17634" y="21600"/>
                  </a:lnTo>
                  <a:lnTo>
                    <a:pt x="16949" y="20926"/>
                  </a:lnTo>
                  <a:lnTo>
                    <a:pt x="16435" y="21375"/>
                  </a:lnTo>
                  <a:lnTo>
                    <a:pt x="15237" y="20702"/>
                  </a:lnTo>
                  <a:lnTo>
                    <a:pt x="14210" y="20028"/>
                  </a:lnTo>
                  <a:lnTo>
                    <a:pt x="13696" y="18905"/>
                  </a:lnTo>
                  <a:lnTo>
                    <a:pt x="13354" y="18006"/>
                  </a:lnTo>
                  <a:lnTo>
                    <a:pt x="12669" y="18231"/>
                  </a:lnTo>
                  <a:lnTo>
                    <a:pt x="10786" y="15760"/>
                  </a:lnTo>
                  <a:lnTo>
                    <a:pt x="8903" y="15311"/>
                  </a:lnTo>
                  <a:lnTo>
                    <a:pt x="7533" y="15536"/>
                  </a:lnTo>
                  <a:lnTo>
                    <a:pt x="5821" y="16209"/>
                  </a:lnTo>
                  <a:lnTo>
                    <a:pt x="5650" y="16883"/>
                  </a:lnTo>
                  <a:lnTo>
                    <a:pt x="4622" y="17108"/>
                  </a:lnTo>
                  <a:lnTo>
                    <a:pt x="3938" y="17108"/>
                  </a:lnTo>
                  <a:lnTo>
                    <a:pt x="3424" y="17782"/>
                  </a:lnTo>
                  <a:lnTo>
                    <a:pt x="2397" y="18231"/>
                  </a:lnTo>
                  <a:lnTo>
                    <a:pt x="1712" y="18231"/>
                  </a:lnTo>
                  <a:lnTo>
                    <a:pt x="856" y="17332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882" name="Freeform 35"/>
            <p:cNvSpPr/>
            <p:nvPr/>
          </p:nvSpPr>
          <p:spPr>
            <a:xfrm>
              <a:off x="8429693" y="4362416"/>
              <a:ext cx="93420" cy="1241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4273"/>
                  </a:moveTo>
                  <a:lnTo>
                    <a:pt x="3927" y="11393"/>
                  </a:lnTo>
                  <a:lnTo>
                    <a:pt x="5891" y="17090"/>
                  </a:lnTo>
                  <a:lnTo>
                    <a:pt x="11782" y="21600"/>
                  </a:lnTo>
                  <a:lnTo>
                    <a:pt x="15709" y="15666"/>
                  </a:lnTo>
                  <a:lnTo>
                    <a:pt x="21600" y="7121"/>
                  </a:lnTo>
                  <a:lnTo>
                    <a:pt x="21600" y="0"/>
                  </a:lnTo>
                  <a:lnTo>
                    <a:pt x="13745" y="2848"/>
                  </a:lnTo>
                  <a:lnTo>
                    <a:pt x="0" y="4273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883" name="Freeform 36"/>
            <p:cNvSpPr/>
            <p:nvPr/>
          </p:nvSpPr>
          <p:spPr>
            <a:xfrm>
              <a:off x="7531183" y="3061635"/>
              <a:ext cx="242887" cy="2763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490" y="17788"/>
                  </a:moveTo>
                  <a:lnTo>
                    <a:pt x="0" y="15247"/>
                  </a:lnTo>
                  <a:lnTo>
                    <a:pt x="0" y="11435"/>
                  </a:lnTo>
                  <a:lnTo>
                    <a:pt x="1490" y="9529"/>
                  </a:lnTo>
                  <a:lnTo>
                    <a:pt x="4469" y="8894"/>
                  </a:lnTo>
                  <a:lnTo>
                    <a:pt x="7448" y="6988"/>
                  </a:lnTo>
                  <a:lnTo>
                    <a:pt x="11917" y="2541"/>
                  </a:lnTo>
                  <a:lnTo>
                    <a:pt x="17131" y="0"/>
                  </a:lnTo>
                  <a:lnTo>
                    <a:pt x="20110" y="1271"/>
                  </a:lnTo>
                  <a:lnTo>
                    <a:pt x="21600" y="3176"/>
                  </a:lnTo>
                  <a:lnTo>
                    <a:pt x="19366" y="5082"/>
                  </a:lnTo>
                  <a:lnTo>
                    <a:pt x="18621" y="6988"/>
                  </a:lnTo>
                  <a:lnTo>
                    <a:pt x="19366" y="9529"/>
                  </a:lnTo>
                  <a:lnTo>
                    <a:pt x="21600" y="11435"/>
                  </a:lnTo>
                  <a:lnTo>
                    <a:pt x="19366" y="12706"/>
                  </a:lnTo>
                  <a:lnTo>
                    <a:pt x="18621" y="13976"/>
                  </a:lnTo>
                  <a:lnTo>
                    <a:pt x="15641" y="17788"/>
                  </a:lnTo>
                  <a:lnTo>
                    <a:pt x="14152" y="20965"/>
                  </a:lnTo>
                  <a:lnTo>
                    <a:pt x="11172" y="21600"/>
                  </a:lnTo>
                  <a:lnTo>
                    <a:pt x="8938" y="20329"/>
                  </a:lnTo>
                  <a:lnTo>
                    <a:pt x="2979" y="20329"/>
                  </a:lnTo>
                  <a:lnTo>
                    <a:pt x="1490" y="17788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884" name="Freeform 37"/>
            <p:cNvSpPr/>
            <p:nvPr/>
          </p:nvSpPr>
          <p:spPr>
            <a:xfrm>
              <a:off x="7741797" y="3198995"/>
              <a:ext cx="151168" cy="1803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400" y="20618"/>
                  </a:moveTo>
                  <a:lnTo>
                    <a:pt x="2400" y="17673"/>
                  </a:lnTo>
                  <a:lnTo>
                    <a:pt x="0" y="13745"/>
                  </a:lnTo>
                  <a:lnTo>
                    <a:pt x="1200" y="10800"/>
                  </a:lnTo>
                  <a:lnTo>
                    <a:pt x="4800" y="3927"/>
                  </a:lnTo>
                  <a:lnTo>
                    <a:pt x="7200" y="1964"/>
                  </a:lnTo>
                  <a:lnTo>
                    <a:pt x="13200" y="982"/>
                  </a:lnTo>
                  <a:lnTo>
                    <a:pt x="21600" y="0"/>
                  </a:lnTo>
                  <a:lnTo>
                    <a:pt x="21600" y="1964"/>
                  </a:lnTo>
                  <a:lnTo>
                    <a:pt x="18000" y="1964"/>
                  </a:lnTo>
                  <a:lnTo>
                    <a:pt x="10800" y="3927"/>
                  </a:lnTo>
                  <a:lnTo>
                    <a:pt x="8400" y="6873"/>
                  </a:lnTo>
                  <a:lnTo>
                    <a:pt x="16800" y="6873"/>
                  </a:lnTo>
                  <a:lnTo>
                    <a:pt x="18000" y="9818"/>
                  </a:lnTo>
                  <a:lnTo>
                    <a:pt x="15600" y="10800"/>
                  </a:lnTo>
                  <a:lnTo>
                    <a:pt x="13200" y="12764"/>
                  </a:lnTo>
                  <a:lnTo>
                    <a:pt x="18000" y="16691"/>
                  </a:lnTo>
                  <a:lnTo>
                    <a:pt x="19200" y="20618"/>
                  </a:lnTo>
                  <a:lnTo>
                    <a:pt x="14400" y="20618"/>
                  </a:lnTo>
                  <a:lnTo>
                    <a:pt x="10800" y="17673"/>
                  </a:lnTo>
                  <a:lnTo>
                    <a:pt x="7200" y="13745"/>
                  </a:lnTo>
                  <a:lnTo>
                    <a:pt x="7200" y="21600"/>
                  </a:lnTo>
                  <a:lnTo>
                    <a:pt x="2400" y="20618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885" name="Freeform 38"/>
            <p:cNvSpPr/>
            <p:nvPr/>
          </p:nvSpPr>
          <p:spPr>
            <a:xfrm>
              <a:off x="7398699" y="3404207"/>
              <a:ext cx="283651" cy="628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700"/>
                  </a:moveTo>
                  <a:cubicBezTo>
                    <a:pt x="5718" y="0"/>
                    <a:pt x="5718" y="0"/>
                    <a:pt x="5718" y="0"/>
                  </a:cubicBezTo>
                  <a:cubicBezTo>
                    <a:pt x="10165" y="0"/>
                    <a:pt x="10165" y="0"/>
                    <a:pt x="10165" y="0"/>
                  </a:cubicBezTo>
                  <a:cubicBezTo>
                    <a:pt x="12706" y="2700"/>
                    <a:pt x="12706" y="2700"/>
                    <a:pt x="12706" y="2700"/>
                  </a:cubicBezTo>
                  <a:cubicBezTo>
                    <a:pt x="14612" y="8100"/>
                    <a:pt x="14612" y="8100"/>
                    <a:pt x="14612" y="8100"/>
                  </a:cubicBezTo>
                  <a:cubicBezTo>
                    <a:pt x="19694" y="13500"/>
                    <a:pt x="19694" y="13500"/>
                    <a:pt x="19694" y="135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16518" y="18900"/>
                    <a:pt x="16518" y="18900"/>
                    <a:pt x="16518" y="18900"/>
                  </a:cubicBezTo>
                  <a:cubicBezTo>
                    <a:pt x="12071" y="16200"/>
                    <a:pt x="12071" y="16200"/>
                    <a:pt x="12071" y="16200"/>
                  </a:cubicBezTo>
                  <a:cubicBezTo>
                    <a:pt x="12071" y="16200"/>
                    <a:pt x="6353" y="10800"/>
                    <a:pt x="5082" y="10800"/>
                  </a:cubicBezTo>
                  <a:cubicBezTo>
                    <a:pt x="4447" y="8100"/>
                    <a:pt x="0" y="2700"/>
                    <a:pt x="0" y="2700"/>
                  </a:cubicBez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886" name="Freeform 39"/>
            <p:cNvSpPr/>
            <p:nvPr/>
          </p:nvSpPr>
          <p:spPr>
            <a:xfrm>
              <a:off x="2897654" y="1697965"/>
              <a:ext cx="169851" cy="1870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7843"/>
                  </a:moveTo>
                  <a:lnTo>
                    <a:pt x="0" y="14087"/>
                  </a:lnTo>
                  <a:lnTo>
                    <a:pt x="1080" y="11270"/>
                  </a:lnTo>
                  <a:lnTo>
                    <a:pt x="6480" y="3757"/>
                  </a:lnTo>
                  <a:lnTo>
                    <a:pt x="11880" y="0"/>
                  </a:lnTo>
                  <a:lnTo>
                    <a:pt x="11880" y="2817"/>
                  </a:lnTo>
                  <a:lnTo>
                    <a:pt x="9720" y="6574"/>
                  </a:lnTo>
                  <a:lnTo>
                    <a:pt x="10800" y="8452"/>
                  </a:lnTo>
                  <a:lnTo>
                    <a:pt x="19440" y="12209"/>
                  </a:lnTo>
                  <a:lnTo>
                    <a:pt x="21600" y="16904"/>
                  </a:lnTo>
                  <a:lnTo>
                    <a:pt x="21600" y="20661"/>
                  </a:lnTo>
                  <a:lnTo>
                    <a:pt x="17280" y="21600"/>
                  </a:lnTo>
                  <a:lnTo>
                    <a:pt x="15120" y="18783"/>
                  </a:lnTo>
                  <a:lnTo>
                    <a:pt x="11880" y="19722"/>
                  </a:lnTo>
                  <a:lnTo>
                    <a:pt x="8640" y="17843"/>
                  </a:lnTo>
                  <a:lnTo>
                    <a:pt x="3240" y="16904"/>
                  </a:lnTo>
                  <a:lnTo>
                    <a:pt x="0" y="17843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887" name="Freeform 40"/>
            <p:cNvSpPr/>
            <p:nvPr/>
          </p:nvSpPr>
          <p:spPr>
            <a:xfrm>
              <a:off x="2199567" y="2642936"/>
              <a:ext cx="295541" cy="810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234" y="2160"/>
                  </a:moveTo>
                  <a:cubicBezTo>
                    <a:pt x="4937" y="0"/>
                    <a:pt x="4937" y="0"/>
                    <a:pt x="4937" y="0"/>
                  </a:cubicBezTo>
                  <a:cubicBezTo>
                    <a:pt x="11726" y="0"/>
                    <a:pt x="11726" y="0"/>
                    <a:pt x="11726" y="0"/>
                  </a:cubicBezTo>
                  <a:cubicBezTo>
                    <a:pt x="16046" y="6480"/>
                    <a:pt x="16046" y="6480"/>
                    <a:pt x="16046" y="6480"/>
                  </a:cubicBezTo>
                  <a:cubicBezTo>
                    <a:pt x="16046" y="6480"/>
                    <a:pt x="16663" y="10800"/>
                    <a:pt x="17280" y="12960"/>
                  </a:cubicBezTo>
                  <a:cubicBezTo>
                    <a:pt x="18514" y="15120"/>
                    <a:pt x="20366" y="15120"/>
                    <a:pt x="20366" y="15120"/>
                  </a:cubicBezTo>
                  <a:cubicBezTo>
                    <a:pt x="21600" y="19440"/>
                    <a:pt x="21600" y="19440"/>
                    <a:pt x="21600" y="19440"/>
                  </a:cubicBezTo>
                  <a:cubicBezTo>
                    <a:pt x="21600" y="19440"/>
                    <a:pt x="21600" y="21600"/>
                    <a:pt x="20366" y="21600"/>
                  </a:cubicBezTo>
                  <a:cubicBezTo>
                    <a:pt x="19131" y="21600"/>
                    <a:pt x="15429" y="21600"/>
                    <a:pt x="15429" y="21600"/>
                  </a:cubicBezTo>
                  <a:cubicBezTo>
                    <a:pt x="14194" y="17280"/>
                    <a:pt x="14194" y="17280"/>
                    <a:pt x="14194" y="17280"/>
                  </a:cubicBezTo>
                  <a:cubicBezTo>
                    <a:pt x="12960" y="10800"/>
                    <a:pt x="12960" y="10800"/>
                    <a:pt x="12960" y="10800"/>
                  </a:cubicBezTo>
                  <a:cubicBezTo>
                    <a:pt x="9257" y="8640"/>
                    <a:pt x="9257" y="8640"/>
                    <a:pt x="9257" y="8640"/>
                  </a:cubicBezTo>
                  <a:cubicBezTo>
                    <a:pt x="5554" y="8640"/>
                    <a:pt x="5554" y="8640"/>
                    <a:pt x="5554" y="8640"/>
                  </a:cubicBezTo>
                  <a:cubicBezTo>
                    <a:pt x="3086" y="8640"/>
                    <a:pt x="3086" y="8640"/>
                    <a:pt x="3086" y="8640"/>
                  </a:cubicBezTo>
                  <a:cubicBezTo>
                    <a:pt x="0" y="6480"/>
                    <a:pt x="0" y="6480"/>
                    <a:pt x="0" y="6480"/>
                  </a:cubicBezTo>
                  <a:lnTo>
                    <a:pt x="1234" y="2160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888" name="Freeform 41"/>
            <p:cNvSpPr/>
            <p:nvPr/>
          </p:nvSpPr>
          <p:spPr>
            <a:xfrm>
              <a:off x="2495107" y="2732303"/>
              <a:ext cx="183440" cy="496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3927" y="0"/>
                  </a:moveTo>
                  <a:lnTo>
                    <a:pt x="3927" y="7200"/>
                  </a:lnTo>
                  <a:lnTo>
                    <a:pt x="0" y="10800"/>
                  </a:lnTo>
                  <a:lnTo>
                    <a:pt x="4909" y="18000"/>
                  </a:lnTo>
                  <a:lnTo>
                    <a:pt x="6873" y="21600"/>
                  </a:lnTo>
                  <a:lnTo>
                    <a:pt x="10800" y="21600"/>
                  </a:lnTo>
                  <a:lnTo>
                    <a:pt x="13745" y="14400"/>
                  </a:lnTo>
                  <a:lnTo>
                    <a:pt x="21600" y="18000"/>
                  </a:lnTo>
                  <a:lnTo>
                    <a:pt x="11782" y="0"/>
                  </a:lnTo>
                  <a:lnTo>
                    <a:pt x="3927" y="0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889" name="Freeform 42"/>
            <p:cNvSpPr/>
            <p:nvPr/>
          </p:nvSpPr>
          <p:spPr>
            <a:xfrm>
              <a:off x="4915481" y="2182863"/>
              <a:ext cx="83228" cy="479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7200"/>
                  </a:moveTo>
                  <a:lnTo>
                    <a:pt x="12960" y="0"/>
                  </a:lnTo>
                  <a:lnTo>
                    <a:pt x="21600" y="3600"/>
                  </a:lnTo>
                  <a:lnTo>
                    <a:pt x="21600" y="10800"/>
                  </a:lnTo>
                  <a:lnTo>
                    <a:pt x="19440" y="21600"/>
                  </a:lnTo>
                  <a:lnTo>
                    <a:pt x="10800" y="14400"/>
                  </a:lnTo>
                  <a:lnTo>
                    <a:pt x="0" y="7200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890" name="Freeform 43"/>
            <p:cNvSpPr/>
            <p:nvPr/>
          </p:nvSpPr>
          <p:spPr>
            <a:xfrm>
              <a:off x="4822062" y="2090186"/>
              <a:ext cx="33971" cy="645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5400" y="2700"/>
                  </a:lnTo>
                  <a:lnTo>
                    <a:pt x="16200" y="0"/>
                  </a:lnTo>
                  <a:lnTo>
                    <a:pt x="21600" y="1080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891" name="Freeform 44"/>
            <p:cNvSpPr/>
            <p:nvPr/>
          </p:nvSpPr>
          <p:spPr>
            <a:xfrm>
              <a:off x="4813570" y="2023989"/>
              <a:ext cx="42463" cy="496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7005"/>
                  </a:moveTo>
                  <a:lnTo>
                    <a:pt x="17280" y="0"/>
                  </a:lnTo>
                  <a:lnTo>
                    <a:pt x="21600" y="14011"/>
                  </a:lnTo>
                  <a:lnTo>
                    <a:pt x="17280" y="21600"/>
                  </a:lnTo>
                  <a:lnTo>
                    <a:pt x="0" y="7005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892" name="Freeform 45"/>
            <p:cNvSpPr/>
            <p:nvPr/>
          </p:nvSpPr>
          <p:spPr>
            <a:xfrm>
              <a:off x="5667919" y="2205474"/>
              <a:ext cx="42465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7280" y="0"/>
                  </a:moveTo>
                  <a:lnTo>
                    <a:pt x="21600" y="0"/>
                  </a:lnTo>
                  <a:lnTo>
                    <a:pt x="0" y="21600"/>
                  </a:lnTo>
                  <a:lnTo>
                    <a:pt x="17280" y="0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893" name="Rectangle 46"/>
            <p:cNvSpPr/>
            <p:nvPr/>
          </p:nvSpPr>
          <p:spPr>
            <a:xfrm>
              <a:off x="5512101" y="2444612"/>
              <a:ext cx="12701" cy="12701"/>
            </a:xfrm>
            <a:prstGeom prst="rect">
              <a:avLst/>
            </a:pr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spcBef>
                  <a:spcPts val="200"/>
                </a:spcBef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894" name="Freeform 47"/>
            <p:cNvSpPr/>
            <p:nvPr/>
          </p:nvSpPr>
          <p:spPr>
            <a:xfrm>
              <a:off x="5241595" y="2052122"/>
              <a:ext cx="526538" cy="1870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2979" y="18783"/>
                  </a:moveTo>
                  <a:lnTo>
                    <a:pt x="13669" y="19721"/>
                  </a:lnTo>
                  <a:lnTo>
                    <a:pt x="17461" y="18783"/>
                  </a:lnTo>
                  <a:lnTo>
                    <a:pt x="19187" y="17844"/>
                  </a:lnTo>
                  <a:lnTo>
                    <a:pt x="20910" y="16904"/>
                  </a:lnTo>
                  <a:lnTo>
                    <a:pt x="21600" y="17844"/>
                  </a:lnTo>
                  <a:cubicBezTo>
                    <a:pt x="21486" y="16904"/>
                    <a:pt x="21370" y="15967"/>
                    <a:pt x="21256" y="15027"/>
                  </a:cubicBezTo>
                  <a:lnTo>
                    <a:pt x="21256" y="8452"/>
                  </a:lnTo>
                  <a:cubicBezTo>
                    <a:pt x="21370" y="8139"/>
                    <a:pt x="21486" y="7826"/>
                    <a:pt x="21600" y="7512"/>
                  </a:cubicBezTo>
                  <a:lnTo>
                    <a:pt x="20220" y="2817"/>
                  </a:lnTo>
                  <a:lnTo>
                    <a:pt x="19531" y="940"/>
                  </a:lnTo>
                  <a:lnTo>
                    <a:pt x="18497" y="940"/>
                  </a:lnTo>
                  <a:cubicBezTo>
                    <a:pt x="18381" y="626"/>
                    <a:pt x="18267" y="313"/>
                    <a:pt x="18151" y="0"/>
                  </a:cubicBezTo>
                  <a:lnTo>
                    <a:pt x="16772" y="2817"/>
                  </a:lnTo>
                  <a:lnTo>
                    <a:pt x="14702" y="2817"/>
                  </a:lnTo>
                  <a:lnTo>
                    <a:pt x="13323" y="940"/>
                  </a:lnTo>
                  <a:lnTo>
                    <a:pt x="12289" y="0"/>
                  </a:lnTo>
                  <a:lnTo>
                    <a:pt x="8841" y="0"/>
                  </a:lnTo>
                  <a:lnTo>
                    <a:pt x="7805" y="940"/>
                  </a:lnTo>
                  <a:lnTo>
                    <a:pt x="7115" y="2817"/>
                  </a:lnTo>
                  <a:lnTo>
                    <a:pt x="5392" y="3756"/>
                  </a:lnTo>
                  <a:cubicBezTo>
                    <a:pt x="5276" y="3443"/>
                    <a:pt x="5162" y="3130"/>
                    <a:pt x="5046" y="2817"/>
                  </a:cubicBezTo>
                  <a:lnTo>
                    <a:pt x="4702" y="2817"/>
                  </a:lnTo>
                  <a:lnTo>
                    <a:pt x="4012" y="5635"/>
                  </a:lnTo>
                  <a:cubicBezTo>
                    <a:pt x="3553" y="5635"/>
                    <a:pt x="3040" y="5683"/>
                    <a:pt x="2633" y="5635"/>
                  </a:cubicBezTo>
                  <a:cubicBezTo>
                    <a:pt x="2226" y="5588"/>
                    <a:pt x="1797" y="4884"/>
                    <a:pt x="1567" y="5352"/>
                  </a:cubicBezTo>
                  <a:cubicBezTo>
                    <a:pt x="1337" y="5821"/>
                    <a:pt x="678" y="6398"/>
                    <a:pt x="417" y="6733"/>
                  </a:cubicBezTo>
                  <a:cubicBezTo>
                    <a:pt x="157" y="7068"/>
                    <a:pt x="0" y="7055"/>
                    <a:pt x="0" y="7359"/>
                  </a:cubicBezTo>
                  <a:cubicBezTo>
                    <a:pt x="230" y="7994"/>
                    <a:pt x="981" y="10981"/>
                    <a:pt x="1420" y="12416"/>
                  </a:cubicBezTo>
                  <a:cubicBezTo>
                    <a:pt x="1860" y="13850"/>
                    <a:pt x="2315" y="14904"/>
                    <a:pt x="2633" y="15965"/>
                  </a:cubicBezTo>
                  <a:cubicBezTo>
                    <a:pt x="2950" y="17025"/>
                    <a:pt x="3093" y="17844"/>
                    <a:pt x="3323" y="18783"/>
                  </a:cubicBezTo>
                  <a:lnTo>
                    <a:pt x="6425" y="19721"/>
                  </a:lnTo>
                  <a:lnTo>
                    <a:pt x="6771" y="19721"/>
                  </a:lnTo>
                  <a:lnTo>
                    <a:pt x="9184" y="21600"/>
                  </a:lnTo>
                  <a:lnTo>
                    <a:pt x="10564" y="19721"/>
                  </a:lnTo>
                  <a:lnTo>
                    <a:pt x="11943" y="21600"/>
                  </a:lnTo>
                  <a:lnTo>
                    <a:pt x="12979" y="18783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895" name="Freeform 48"/>
            <p:cNvSpPr/>
            <p:nvPr/>
          </p:nvSpPr>
          <p:spPr>
            <a:xfrm>
              <a:off x="5506562" y="2207687"/>
              <a:ext cx="193631" cy="1522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3885" y="21600"/>
                  </a:moveTo>
                  <a:lnTo>
                    <a:pt x="11344" y="17053"/>
                  </a:lnTo>
                  <a:lnTo>
                    <a:pt x="17871" y="12505"/>
                  </a:lnTo>
                  <a:lnTo>
                    <a:pt x="19735" y="4547"/>
                  </a:lnTo>
                  <a:lnTo>
                    <a:pt x="21600" y="1137"/>
                  </a:lnTo>
                  <a:lnTo>
                    <a:pt x="21600" y="0"/>
                  </a:lnTo>
                  <a:lnTo>
                    <a:pt x="17871" y="1137"/>
                  </a:lnTo>
                  <a:lnTo>
                    <a:pt x="7614" y="2274"/>
                  </a:lnTo>
                  <a:lnTo>
                    <a:pt x="5750" y="1137"/>
                  </a:lnTo>
                  <a:lnTo>
                    <a:pt x="2953" y="4547"/>
                  </a:lnTo>
                  <a:lnTo>
                    <a:pt x="3885" y="9095"/>
                  </a:lnTo>
                  <a:lnTo>
                    <a:pt x="0" y="19326"/>
                  </a:lnTo>
                  <a:lnTo>
                    <a:pt x="2020" y="19326"/>
                  </a:lnTo>
                  <a:lnTo>
                    <a:pt x="3885" y="21600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896" name="Freeform 49"/>
            <p:cNvSpPr/>
            <p:nvPr/>
          </p:nvSpPr>
          <p:spPr>
            <a:xfrm>
              <a:off x="5481083" y="2328498"/>
              <a:ext cx="135882" cy="1208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0264" y="5760"/>
                  </a:moveTo>
                  <a:lnTo>
                    <a:pt x="20264" y="0"/>
                  </a:lnTo>
                  <a:lnTo>
                    <a:pt x="9575" y="5760"/>
                  </a:lnTo>
                  <a:lnTo>
                    <a:pt x="6903" y="2880"/>
                  </a:lnTo>
                  <a:lnTo>
                    <a:pt x="4008" y="2880"/>
                  </a:lnTo>
                  <a:lnTo>
                    <a:pt x="2672" y="4320"/>
                  </a:lnTo>
                  <a:lnTo>
                    <a:pt x="0" y="10080"/>
                  </a:lnTo>
                  <a:lnTo>
                    <a:pt x="4008" y="21600"/>
                  </a:lnTo>
                  <a:lnTo>
                    <a:pt x="8239" y="21600"/>
                  </a:lnTo>
                  <a:lnTo>
                    <a:pt x="10911" y="18720"/>
                  </a:lnTo>
                  <a:lnTo>
                    <a:pt x="14920" y="18720"/>
                  </a:lnTo>
                  <a:lnTo>
                    <a:pt x="16256" y="15840"/>
                  </a:lnTo>
                  <a:lnTo>
                    <a:pt x="13584" y="8640"/>
                  </a:lnTo>
                  <a:lnTo>
                    <a:pt x="18928" y="7200"/>
                  </a:lnTo>
                  <a:lnTo>
                    <a:pt x="21600" y="5760"/>
                  </a:lnTo>
                  <a:lnTo>
                    <a:pt x="20264" y="5760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897" name="Freeform 50"/>
            <p:cNvSpPr/>
            <p:nvPr/>
          </p:nvSpPr>
          <p:spPr>
            <a:xfrm>
              <a:off x="5481083" y="2328498"/>
              <a:ext cx="135882" cy="1208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0264" y="5760"/>
                  </a:moveTo>
                  <a:lnTo>
                    <a:pt x="20264" y="0"/>
                  </a:lnTo>
                  <a:lnTo>
                    <a:pt x="9575" y="5760"/>
                  </a:lnTo>
                  <a:lnTo>
                    <a:pt x="6903" y="2880"/>
                  </a:lnTo>
                  <a:lnTo>
                    <a:pt x="4008" y="2880"/>
                  </a:lnTo>
                  <a:lnTo>
                    <a:pt x="2672" y="4320"/>
                  </a:lnTo>
                  <a:lnTo>
                    <a:pt x="0" y="10080"/>
                  </a:lnTo>
                  <a:lnTo>
                    <a:pt x="4008" y="21600"/>
                  </a:lnTo>
                  <a:lnTo>
                    <a:pt x="8239" y="21600"/>
                  </a:lnTo>
                  <a:lnTo>
                    <a:pt x="10911" y="18720"/>
                  </a:lnTo>
                  <a:lnTo>
                    <a:pt x="14920" y="18720"/>
                  </a:lnTo>
                  <a:lnTo>
                    <a:pt x="16256" y="15840"/>
                  </a:lnTo>
                  <a:lnTo>
                    <a:pt x="13584" y="8640"/>
                  </a:lnTo>
                  <a:lnTo>
                    <a:pt x="18928" y="7200"/>
                  </a:lnTo>
                  <a:lnTo>
                    <a:pt x="21600" y="5760"/>
                  </a:lnTo>
                  <a:lnTo>
                    <a:pt x="20264" y="5760"/>
                  </a:lnTo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898" name="Freeform 51"/>
            <p:cNvSpPr/>
            <p:nvPr/>
          </p:nvSpPr>
          <p:spPr>
            <a:xfrm>
              <a:off x="5951570" y="2556880"/>
              <a:ext cx="127389" cy="810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4320" y="17280"/>
                  </a:moveTo>
                  <a:lnTo>
                    <a:pt x="15840" y="21600"/>
                  </a:lnTo>
                  <a:lnTo>
                    <a:pt x="18720" y="10800"/>
                  </a:lnTo>
                  <a:lnTo>
                    <a:pt x="21600" y="8640"/>
                  </a:lnTo>
                  <a:lnTo>
                    <a:pt x="20160" y="0"/>
                  </a:lnTo>
                  <a:lnTo>
                    <a:pt x="7200" y="6480"/>
                  </a:lnTo>
                  <a:lnTo>
                    <a:pt x="1440" y="2160"/>
                  </a:lnTo>
                  <a:lnTo>
                    <a:pt x="0" y="8640"/>
                  </a:lnTo>
                  <a:lnTo>
                    <a:pt x="4320" y="17280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899" name="Freeform 52"/>
            <p:cNvSpPr/>
            <p:nvPr/>
          </p:nvSpPr>
          <p:spPr>
            <a:xfrm>
              <a:off x="5970254" y="2588322"/>
              <a:ext cx="200425" cy="226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8100" y="4629"/>
                  </a:moveTo>
                  <a:cubicBezTo>
                    <a:pt x="9000" y="4629"/>
                    <a:pt x="9000" y="4629"/>
                    <a:pt x="9000" y="4629"/>
                  </a:cubicBezTo>
                  <a:cubicBezTo>
                    <a:pt x="8100" y="10029"/>
                    <a:pt x="8100" y="10029"/>
                    <a:pt x="8100" y="10029"/>
                  </a:cubicBezTo>
                  <a:cubicBezTo>
                    <a:pt x="3600" y="13114"/>
                    <a:pt x="3600" y="13114"/>
                    <a:pt x="3600" y="13114"/>
                  </a:cubicBezTo>
                  <a:cubicBezTo>
                    <a:pt x="3600" y="13114"/>
                    <a:pt x="2700" y="13886"/>
                    <a:pt x="0" y="13886"/>
                  </a:cubicBezTo>
                  <a:cubicBezTo>
                    <a:pt x="900" y="16200"/>
                    <a:pt x="900" y="16200"/>
                    <a:pt x="900" y="16200"/>
                  </a:cubicBezTo>
                  <a:cubicBezTo>
                    <a:pt x="3600" y="21600"/>
                    <a:pt x="3600" y="21600"/>
                    <a:pt x="3600" y="21600"/>
                  </a:cubicBezTo>
                  <a:cubicBezTo>
                    <a:pt x="9900" y="17743"/>
                    <a:pt x="9900" y="17743"/>
                    <a:pt x="9900" y="17743"/>
                  </a:cubicBezTo>
                  <a:cubicBezTo>
                    <a:pt x="15300" y="11571"/>
                    <a:pt x="15300" y="11571"/>
                    <a:pt x="15300" y="11571"/>
                  </a:cubicBezTo>
                  <a:cubicBezTo>
                    <a:pt x="18000" y="8486"/>
                    <a:pt x="18000" y="8486"/>
                    <a:pt x="18000" y="8486"/>
                  </a:cubicBezTo>
                  <a:cubicBezTo>
                    <a:pt x="21600" y="5400"/>
                    <a:pt x="21600" y="5400"/>
                    <a:pt x="21600" y="5400"/>
                  </a:cubicBezTo>
                  <a:cubicBezTo>
                    <a:pt x="14400" y="771"/>
                    <a:pt x="14400" y="771"/>
                    <a:pt x="14400" y="771"/>
                  </a:cubicBezTo>
                  <a:cubicBezTo>
                    <a:pt x="11700" y="0"/>
                    <a:pt x="11700" y="0"/>
                    <a:pt x="11700" y="0"/>
                  </a:cubicBezTo>
                  <a:cubicBezTo>
                    <a:pt x="11700" y="0"/>
                    <a:pt x="11700" y="0"/>
                    <a:pt x="11700" y="0"/>
                  </a:cubicBezTo>
                  <a:cubicBezTo>
                    <a:pt x="9900" y="771"/>
                    <a:pt x="9900" y="771"/>
                    <a:pt x="9900" y="771"/>
                  </a:cubicBezTo>
                  <a:lnTo>
                    <a:pt x="8100" y="4629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900" name="Freeform 53"/>
            <p:cNvSpPr/>
            <p:nvPr/>
          </p:nvSpPr>
          <p:spPr>
            <a:xfrm>
              <a:off x="5718875" y="2733957"/>
              <a:ext cx="283652" cy="1721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9059" y="0"/>
                  </a:moveTo>
                  <a:cubicBezTo>
                    <a:pt x="15882" y="2057"/>
                    <a:pt x="11435" y="3086"/>
                    <a:pt x="11435" y="4114"/>
                  </a:cubicBezTo>
                  <a:cubicBezTo>
                    <a:pt x="10165" y="5143"/>
                    <a:pt x="8894" y="7200"/>
                    <a:pt x="8894" y="7200"/>
                  </a:cubicBezTo>
                  <a:cubicBezTo>
                    <a:pt x="1906" y="7200"/>
                    <a:pt x="1906" y="7200"/>
                    <a:pt x="1906" y="7200"/>
                  </a:cubicBezTo>
                  <a:cubicBezTo>
                    <a:pt x="0" y="8229"/>
                    <a:pt x="0" y="8229"/>
                    <a:pt x="0" y="8229"/>
                  </a:cubicBezTo>
                  <a:cubicBezTo>
                    <a:pt x="635" y="12343"/>
                    <a:pt x="635" y="12343"/>
                    <a:pt x="635" y="12343"/>
                  </a:cubicBezTo>
                  <a:cubicBezTo>
                    <a:pt x="3176" y="21600"/>
                    <a:pt x="3176" y="21600"/>
                    <a:pt x="3176" y="21600"/>
                  </a:cubicBezTo>
                  <a:cubicBezTo>
                    <a:pt x="7624" y="19543"/>
                    <a:pt x="7624" y="19543"/>
                    <a:pt x="7624" y="19543"/>
                  </a:cubicBezTo>
                  <a:cubicBezTo>
                    <a:pt x="9529" y="19543"/>
                    <a:pt x="9529" y="19543"/>
                    <a:pt x="9529" y="19543"/>
                  </a:cubicBezTo>
                  <a:cubicBezTo>
                    <a:pt x="12071" y="15429"/>
                    <a:pt x="12071" y="15429"/>
                    <a:pt x="12071" y="15429"/>
                  </a:cubicBezTo>
                  <a:cubicBezTo>
                    <a:pt x="15882" y="13371"/>
                    <a:pt x="15882" y="13371"/>
                    <a:pt x="15882" y="13371"/>
                  </a:cubicBezTo>
                  <a:cubicBezTo>
                    <a:pt x="21600" y="10286"/>
                    <a:pt x="21600" y="10286"/>
                    <a:pt x="21600" y="10286"/>
                  </a:cubicBezTo>
                  <a:cubicBezTo>
                    <a:pt x="19694" y="3086"/>
                    <a:pt x="19694" y="3086"/>
                    <a:pt x="19694" y="3086"/>
                  </a:cubicBezTo>
                  <a:lnTo>
                    <a:pt x="19059" y="0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901" name="Freeform 54"/>
            <p:cNvSpPr/>
            <p:nvPr/>
          </p:nvSpPr>
          <p:spPr>
            <a:xfrm>
              <a:off x="5518451" y="2359941"/>
              <a:ext cx="526538" cy="4402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13600"/>
                  </a:moveTo>
                  <a:cubicBezTo>
                    <a:pt x="18857" y="12800"/>
                    <a:pt x="18857" y="12800"/>
                    <a:pt x="18857" y="12800"/>
                  </a:cubicBezTo>
                  <a:cubicBezTo>
                    <a:pt x="17829" y="11200"/>
                    <a:pt x="17829" y="11200"/>
                    <a:pt x="17829" y="11200"/>
                  </a:cubicBezTo>
                  <a:cubicBezTo>
                    <a:pt x="18171" y="10000"/>
                    <a:pt x="18171" y="10000"/>
                    <a:pt x="18171" y="10000"/>
                  </a:cubicBezTo>
                  <a:cubicBezTo>
                    <a:pt x="17829" y="10000"/>
                    <a:pt x="17829" y="10000"/>
                    <a:pt x="17829" y="10000"/>
                  </a:cubicBezTo>
                  <a:cubicBezTo>
                    <a:pt x="16457" y="9200"/>
                    <a:pt x="16457" y="9200"/>
                    <a:pt x="16457" y="9200"/>
                  </a:cubicBezTo>
                  <a:cubicBezTo>
                    <a:pt x="15771" y="6800"/>
                    <a:pt x="15771" y="6800"/>
                    <a:pt x="15771" y="6800"/>
                  </a:cubicBezTo>
                  <a:cubicBezTo>
                    <a:pt x="14400" y="5200"/>
                    <a:pt x="14400" y="5200"/>
                    <a:pt x="14400" y="5200"/>
                  </a:cubicBezTo>
                  <a:cubicBezTo>
                    <a:pt x="14400" y="4800"/>
                    <a:pt x="14400" y="4800"/>
                    <a:pt x="14400" y="4800"/>
                  </a:cubicBezTo>
                  <a:cubicBezTo>
                    <a:pt x="13371" y="4800"/>
                    <a:pt x="13371" y="4800"/>
                    <a:pt x="13371" y="4800"/>
                  </a:cubicBezTo>
                  <a:cubicBezTo>
                    <a:pt x="12343" y="4000"/>
                    <a:pt x="12343" y="4000"/>
                    <a:pt x="12343" y="4000"/>
                  </a:cubicBezTo>
                  <a:cubicBezTo>
                    <a:pt x="9600" y="3600"/>
                    <a:pt x="9600" y="3600"/>
                    <a:pt x="9600" y="3600"/>
                  </a:cubicBezTo>
                  <a:cubicBezTo>
                    <a:pt x="8571" y="2400"/>
                    <a:pt x="8571" y="2400"/>
                    <a:pt x="8571" y="2400"/>
                  </a:cubicBezTo>
                  <a:cubicBezTo>
                    <a:pt x="5143" y="400"/>
                    <a:pt x="5143" y="400"/>
                    <a:pt x="5143" y="400"/>
                  </a:cubicBezTo>
                  <a:cubicBezTo>
                    <a:pt x="3771" y="0"/>
                    <a:pt x="3771" y="0"/>
                    <a:pt x="3771" y="0"/>
                  </a:cubicBezTo>
                  <a:cubicBezTo>
                    <a:pt x="4114" y="0"/>
                    <a:pt x="4114" y="0"/>
                    <a:pt x="4114" y="0"/>
                  </a:cubicBezTo>
                  <a:cubicBezTo>
                    <a:pt x="3429" y="400"/>
                    <a:pt x="3429" y="400"/>
                    <a:pt x="3429" y="400"/>
                  </a:cubicBezTo>
                  <a:cubicBezTo>
                    <a:pt x="2057" y="800"/>
                    <a:pt x="2057" y="800"/>
                    <a:pt x="2057" y="800"/>
                  </a:cubicBezTo>
                  <a:cubicBezTo>
                    <a:pt x="2743" y="2800"/>
                    <a:pt x="2743" y="2800"/>
                    <a:pt x="2743" y="2800"/>
                  </a:cubicBezTo>
                  <a:cubicBezTo>
                    <a:pt x="2400" y="3600"/>
                    <a:pt x="2400" y="3600"/>
                    <a:pt x="2400" y="3600"/>
                  </a:cubicBezTo>
                  <a:cubicBezTo>
                    <a:pt x="1371" y="3600"/>
                    <a:pt x="1371" y="3600"/>
                    <a:pt x="1371" y="3600"/>
                  </a:cubicBezTo>
                  <a:cubicBezTo>
                    <a:pt x="686" y="4400"/>
                    <a:pt x="686" y="4400"/>
                    <a:pt x="686" y="4400"/>
                  </a:cubicBezTo>
                  <a:cubicBezTo>
                    <a:pt x="0" y="4400"/>
                    <a:pt x="0" y="4400"/>
                    <a:pt x="0" y="4400"/>
                  </a:cubicBezTo>
                  <a:cubicBezTo>
                    <a:pt x="686" y="6000"/>
                    <a:pt x="686" y="6000"/>
                    <a:pt x="686" y="6000"/>
                  </a:cubicBezTo>
                  <a:cubicBezTo>
                    <a:pt x="3086" y="11600"/>
                    <a:pt x="3086" y="11600"/>
                    <a:pt x="3086" y="11600"/>
                  </a:cubicBezTo>
                  <a:cubicBezTo>
                    <a:pt x="4457" y="13200"/>
                    <a:pt x="4457" y="13200"/>
                    <a:pt x="4457" y="13200"/>
                  </a:cubicBezTo>
                  <a:cubicBezTo>
                    <a:pt x="5143" y="15600"/>
                    <a:pt x="5143" y="15600"/>
                    <a:pt x="5143" y="15600"/>
                  </a:cubicBezTo>
                  <a:cubicBezTo>
                    <a:pt x="5829" y="18400"/>
                    <a:pt x="5829" y="18400"/>
                    <a:pt x="5829" y="18400"/>
                  </a:cubicBezTo>
                  <a:cubicBezTo>
                    <a:pt x="8229" y="21200"/>
                    <a:pt x="8229" y="21200"/>
                    <a:pt x="8229" y="21200"/>
                  </a:cubicBezTo>
                  <a:cubicBezTo>
                    <a:pt x="8229" y="21600"/>
                    <a:pt x="8229" y="21600"/>
                    <a:pt x="8229" y="21600"/>
                  </a:cubicBezTo>
                  <a:cubicBezTo>
                    <a:pt x="9257" y="21200"/>
                    <a:pt x="9257" y="21200"/>
                    <a:pt x="9257" y="21200"/>
                  </a:cubicBezTo>
                  <a:cubicBezTo>
                    <a:pt x="13029" y="21200"/>
                    <a:pt x="13029" y="21200"/>
                    <a:pt x="13029" y="21200"/>
                  </a:cubicBezTo>
                  <a:cubicBezTo>
                    <a:pt x="13029" y="21200"/>
                    <a:pt x="13714" y="20400"/>
                    <a:pt x="14400" y="20000"/>
                  </a:cubicBezTo>
                  <a:cubicBezTo>
                    <a:pt x="14400" y="19600"/>
                    <a:pt x="16800" y="19200"/>
                    <a:pt x="18514" y="18400"/>
                  </a:cubicBezTo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902" name="Freeform 55"/>
            <p:cNvSpPr/>
            <p:nvPr/>
          </p:nvSpPr>
          <p:spPr>
            <a:xfrm>
              <a:off x="5970254" y="2637971"/>
              <a:ext cx="83228" cy="959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480" y="21600"/>
                    <a:pt x="8640" y="19800"/>
                    <a:pt x="8640" y="19800"/>
                  </a:cubicBezTo>
                  <a:cubicBezTo>
                    <a:pt x="19440" y="12600"/>
                    <a:pt x="19440" y="12600"/>
                    <a:pt x="19440" y="12600"/>
                  </a:cubicBezTo>
                  <a:cubicBezTo>
                    <a:pt x="21600" y="0"/>
                    <a:pt x="21600" y="0"/>
                    <a:pt x="21600" y="0"/>
                  </a:cubicBezTo>
                  <a:cubicBezTo>
                    <a:pt x="19440" y="0"/>
                    <a:pt x="19440" y="0"/>
                    <a:pt x="19440" y="0"/>
                  </a:cubicBezTo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903" name="Freeform 56"/>
            <p:cNvSpPr/>
            <p:nvPr/>
          </p:nvSpPr>
          <p:spPr>
            <a:xfrm>
              <a:off x="5608472" y="2197757"/>
              <a:ext cx="266666" cy="2614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8900" y="13500"/>
                  </a:moveTo>
                  <a:lnTo>
                    <a:pt x="14850" y="10125"/>
                  </a:lnTo>
                  <a:lnTo>
                    <a:pt x="14850" y="7425"/>
                  </a:lnTo>
                  <a:lnTo>
                    <a:pt x="15525" y="4725"/>
                  </a:lnTo>
                  <a:lnTo>
                    <a:pt x="12825" y="675"/>
                  </a:lnTo>
                  <a:lnTo>
                    <a:pt x="11475" y="0"/>
                  </a:lnTo>
                  <a:lnTo>
                    <a:pt x="8100" y="675"/>
                  </a:lnTo>
                  <a:lnTo>
                    <a:pt x="7425" y="675"/>
                  </a:lnTo>
                  <a:lnTo>
                    <a:pt x="7425" y="1350"/>
                  </a:lnTo>
                  <a:lnTo>
                    <a:pt x="6075" y="3375"/>
                  </a:lnTo>
                  <a:lnTo>
                    <a:pt x="4725" y="8100"/>
                  </a:lnTo>
                  <a:lnTo>
                    <a:pt x="0" y="10800"/>
                  </a:lnTo>
                  <a:lnTo>
                    <a:pt x="0" y="13500"/>
                  </a:lnTo>
                  <a:lnTo>
                    <a:pt x="2700" y="14175"/>
                  </a:lnTo>
                  <a:lnTo>
                    <a:pt x="9450" y="17550"/>
                  </a:lnTo>
                  <a:lnTo>
                    <a:pt x="11475" y="19575"/>
                  </a:lnTo>
                  <a:lnTo>
                    <a:pt x="16875" y="20250"/>
                  </a:lnTo>
                  <a:lnTo>
                    <a:pt x="18900" y="21600"/>
                  </a:lnTo>
                  <a:lnTo>
                    <a:pt x="20925" y="21600"/>
                  </a:lnTo>
                  <a:lnTo>
                    <a:pt x="20250" y="20250"/>
                  </a:lnTo>
                  <a:lnTo>
                    <a:pt x="21600" y="19575"/>
                  </a:lnTo>
                  <a:lnTo>
                    <a:pt x="20250" y="16875"/>
                  </a:lnTo>
                  <a:lnTo>
                    <a:pt x="18900" y="13500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904" name="Freeform 57"/>
            <p:cNvSpPr/>
            <p:nvPr/>
          </p:nvSpPr>
          <p:spPr>
            <a:xfrm>
              <a:off x="5761337" y="2126596"/>
              <a:ext cx="502759" cy="4451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9080" y="14924"/>
                  </a:moveTo>
                  <a:cubicBezTo>
                    <a:pt x="19080" y="14924"/>
                    <a:pt x="19080" y="14924"/>
                    <a:pt x="19080" y="14924"/>
                  </a:cubicBezTo>
                  <a:cubicBezTo>
                    <a:pt x="19800" y="12567"/>
                    <a:pt x="19800" y="12567"/>
                    <a:pt x="19800" y="12567"/>
                  </a:cubicBezTo>
                  <a:cubicBezTo>
                    <a:pt x="18360" y="11782"/>
                    <a:pt x="18360" y="11782"/>
                    <a:pt x="18360" y="11782"/>
                  </a:cubicBezTo>
                  <a:cubicBezTo>
                    <a:pt x="18360" y="9818"/>
                    <a:pt x="18360" y="9818"/>
                    <a:pt x="18360" y="9818"/>
                  </a:cubicBezTo>
                  <a:cubicBezTo>
                    <a:pt x="18720" y="8247"/>
                    <a:pt x="18720" y="8247"/>
                    <a:pt x="18720" y="8247"/>
                  </a:cubicBezTo>
                  <a:cubicBezTo>
                    <a:pt x="19080" y="4713"/>
                    <a:pt x="19080" y="4713"/>
                    <a:pt x="19080" y="4713"/>
                  </a:cubicBezTo>
                  <a:cubicBezTo>
                    <a:pt x="17640" y="4320"/>
                    <a:pt x="17640" y="4320"/>
                    <a:pt x="17640" y="4320"/>
                  </a:cubicBezTo>
                  <a:cubicBezTo>
                    <a:pt x="16200" y="3142"/>
                    <a:pt x="16200" y="3142"/>
                    <a:pt x="16200" y="3142"/>
                  </a:cubicBezTo>
                  <a:cubicBezTo>
                    <a:pt x="14400" y="1964"/>
                    <a:pt x="14400" y="1964"/>
                    <a:pt x="14400" y="1964"/>
                  </a:cubicBezTo>
                  <a:cubicBezTo>
                    <a:pt x="12960" y="2356"/>
                    <a:pt x="12960" y="2356"/>
                    <a:pt x="12960" y="2356"/>
                  </a:cubicBezTo>
                  <a:cubicBezTo>
                    <a:pt x="11160" y="3142"/>
                    <a:pt x="11160" y="3142"/>
                    <a:pt x="11160" y="3142"/>
                  </a:cubicBezTo>
                  <a:cubicBezTo>
                    <a:pt x="10800" y="3927"/>
                    <a:pt x="10800" y="3927"/>
                    <a:pt x="10800" y="3927"/>
                  </a:cubicBezTo>
                  <a:cubicBezTo>
                    <a:pt x="9360" y="4320"/>
                    <a:pt x="9360" y="4320"/>
                    <a:pt x="9360" y="4320"/>
                  </a:cubicBezTo>
                  <a:cubicBezTo>
                    <a:pt x="7920" y="4320"/>
                    <a:pt x="7920" y="4320"/>
                    <a:pt x="7920" y="4320"/>
                  </a:cubicBezTo>
                  <a:cubicBezTo>
                    <a:pt x="6840" y="3535"/>
                    <a:pt x="6840" y="3535"/>
                    <a:pt x="6840" y="3535"/>
                  </a:cubicBezTo>
                  <a:cubicBezTo>
                    <a:pt x="5400" y="3535"/>
                    <a:pt x="5400" y="3535"/>
                    <a:pt x="5400" y="3535"/>
                  </a:cubicBezTo>
                  <a:cubicBezTo>
                    <a:pt x="5400" y="2356"/>
                    <a:pt x="5400" y="2356"/>
                    <a:pt x="5400" y="2356"/>
                  </a:cubicBezTo>
                  <a:cubicBezTo>
                    <a:pt x="4320" y="1571"/>
                    <a:pt x="4320" y="1571"/>
                    <a:pt x="4320" y="1571"/>
                  </a:cubicBezTo>
                  <a:cubicBezTo>
                    <a:pt x="4320" y="785"/>
                    <a:pt x="4320" y="785"/>
                    <a:pt x="4320" y="785"/>
                  </a:cubicBezTo>
                  <a:cubicBezTo>
                    <a:pt x="3600" y="0"/>
                    <a:pt x="3600" y="0"/>
                    <a:pt x="3600" y="0"/>
                  </a:cubicBezTo>
                  <a:cubicBezTo>
                    <a:pt x="2160" y="1178"/>
                    <a:pt x="2160" y="1178"/>
                    <a:pt x="2160" y="1178"/>
                  </a:cubicBezTo>
                  <a:cubicBezTo>
                    <a:pt x="1080" y="785"/>
                    <a:pt x="1080" y="785"/>
                    <a:pt x="1080" y="78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2356"/>
                    <a:pt x="0" y="2749"/>
                  </a:cubicBezTo>
                  <a:cubicBezTo>
                    <a:pt x="0" y="2749"/>
                    <a:pt x="360" y="3927"/>
                    <a:pt x="360" y="3927"/>
                  </a:cubicBezTo>
                  <a:cubicBezTo>
                    <a:pt x="360" y="3927"/>
                    <a:pt x="360" y="3927"/>
                    <a:pt x="360" y="3927"/>
                  </a:cubicBezTo>
                  <a:cubicBezTo>
                    <a:pt x="1800" y="6284"/>
                    <a:pt x="1800" y="6284"/>
                    <a:pt x="1800" y="6284"/>
                  </a:cubicBezTo>
                  <a:cubicBezTo>
                    <a:pt x="1440" y="7855"/>
                    <a:pt x="1440" y="7855"/>
                    <a:pt x="1440" y="7855"/>
                  </a:cubicBezTo>
                  <a:cubicBezTo>
                    <a:pt x="1440" y="9425"/>
                    <a:pt x="1440" y="9425"/>
                    <a:pt x="1440" y="9425"/>
                  </a:cubicBezTo>
                  <a:cubicBezTo>
                    <a:pt x="3600" y="11389"/>
                    <a:pt x="3600" y="11389"/>
                    <a:pt x="3600" y="11389"/>
                  </a:cubicBezTo>
                  <a:cubicBezTo>
                    <a:pt x="4320" y="13353"/>
                    <a:pt x="4320" y="13353"/>
                    <a:pt x="4320" y="13353"/>
                  </a:cubicBezTo>
                  <a:cubicBezTo>
                    <a:pt x="5040" y="14924"/>
                    <a:pt x="5040" y="14924"/>
                    <a:pt x="5040" y="14924"/>
                  </a:cubicBezTo>
                  <a:cubicBezTo>
                    <a:pt x="5400" y="14138"/>
                    <a:pt x="5400" y="14138"/>
                    <a:pt x="5400" y="14138"/>
                  </a:cubicBezTo>
                  <a:cubicBezTo>
                    <a:pt x="6840" y="15316"/>
                    <a:pt x="6840" y="15316"/>
                    <a:pt x="6840" y="15316"/>
                  </a:cubicBezTo>
                  <a:cubicBezTo>
                    <a:pt x="8280" y="17280"/>
                    <a:pt x="8280" y="17280"/>
                    <a:pt x="8280" y="17280"/>
                  </a:cubicBezTo>
                  <a:cubicBezTo>
                    <a:pt x="10080" y="18851"/>
                    <a:pt x="10080" y="18851"/>
                    <a:pt x="10080" y="18851"/>
                  </a:cubicBezTo>
                  <a:cubicBezTo>
                    <a:pt x="12240" y="19244"/>
                    <a:pt x="12240" y="19244"/>
                    <a:pt x="12240" y="19244"/>
                  </a:cubicBezTo>
                  <a:cubicBezTo>
                    <a:pt x="14040" y="18851"/>
                    <a:pt x="14040" y="18851"/>
                    <a:pt x="14040" y="18851"/>
                  </a:cubicBezTo>
                  <a:cubicBezTo>
                    <a:pt x="15120" y="20422"/>
                    <a:pt x="15120" y="20422"/>
                    <a:pt x="15120" y="20422"/>
                  </a:cubicBezTo>
                  <a:cubicBezTo>
                    <a:pt x="19080" y="21600"/>
                    <a:pt x="19080" y="21600"/>
                    <a:pt x="19080" y="21600"/>
                  </a:cubicBezTo>
                  <a:cubicBezTo>
                    <a:pt x="19800" y="21600"/>
                    <a:pt x="19800" y="21600"/>
                    <a:pt x="19800" y="21600"/>
                  </a:cubicBezTo>
                  <a:cubicBezTo>
                    <a:pt x="19800" y="20029"/>
                    <a:pt x="19800" y="20029"/>
                    <a:pt x="19800" y="20029"/>
                  </a:cubicBezTo>
                  <a:cubicBezTo>
                    <a:pt x="21600" y="19244"/>
                    <a:pt x="21600" y="19244"/>
                    <a:pt x="21600" y="19244"/>
                  </a:cubicBezTo>
                  <a:cubicBezTo>
                    <a:pt x="21240" y="18065"/>
                    <a:pt x="21240" y="18065"/>
                    <a:pt x="21240" y="18065"/>
                  </a:cubicBezTo>
                  <a:cubicBezTo>
                    <a:pt x="20880" y="17280"/>
                    <a:pt x="20880" y="17280"/>
                    <a:pt x="20880" y="17280"/>
                  </a:cubicBezTo>
                  <a:cubicBezTo>
                    <a:pt x="19440" y="15709"/>
                    <a:pt x="19440" y="15709"/>
                    <a:pt x="19440" y="15709"/>
                  </a:cubicBezTo>
                  <a:cubicBezTo>
                    <a:pt x="19080" y="14924"/>
                    <a:pt x="19080" y="14924"/>
                    <a:pt x="19080" y="14924"/>
                  </a:cubicBezTo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905" name="Freeform 58"/>
            <p:cNvSpPr/>
            <p:nvPr/>
          </p:nvSpPr>
          <p:spPr>
            <a:xfrm>
              <a:off x="5127794" y="1474550"/>
              <a:ext cx="169852" cy="1125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0520" y="6171"/>
                  </a:moveTo>
                  <a:cubicBezTo>
                    <a:pt x="18360" y="3086"/>
                    <a:pt x="18360" y="3086"/>
                    <a:pt x="18360" y="3086"/>
                  </a:cubicBezTo>
                  <a:cubicBezTo>
                    <a:pt x="16200" y="0"/>
                    <a:pt x="16200" y="0"/>
                    <a:pt x="16200" y="0"/>
                  </a:cubicBezTo>
                  <a:cubicBezTo>
                    <a:pt x="14040" y="1543"/>
                    <a:pt x="14040" y="1543"/>
                    <a:pt x="14040" y="1543"/>
                  </a:cubicBezTo>
                  <a:cubicBezTo>
                    <a:pt x="9720" y="0"/>
                    <a:pt x="9720" y="0"/>
                    <a:pt x="9720" y="0"/>
                  </a:cubicBezTo>
                  <a:cubicBezTo>
                    <a:pt x="5400" y="0"/>
                    <a:pt x="5400" y="0"/>
                    <a:pt x="5400" y="0"/>
                  </a:cubicBezTo>
                  <a:cubicBezTo>
                    <a:pt x="1080" y="1543"/>
                    <a:pt x="1080" y="1543"/>
                    <a:pt x="1080" y="1543"/>
                  </a:cubicBezTo>
                  <a:cubicBezTo>
                    <a:pt x="1080" y="4629"/>
                    <a:pt x="1080" y="7714"/>
                    <a:pt x="1080" y="7714"/>
                  </a:cubicBezTo>
                  <a:cubicBezTo>
                    <a:pt x="0" y="9257"/>
                    <a:pt x="0" y="9257"/>
                    <a:pt x="0" y="9257"/>
                  </a:cubicBezTo>
                  <a:cubicBezTo>
                    <a:pt x="2160" y="9257"/>
                    <a:pt x="2160" y="9257"/>
                    <a:pt x="2160" y="9257"/>
                  </a:cubicBezTo>
                  <a:cubicBezTo>
                    <a:pt x="4320" y="10800"/>
                    <a:pt x="4320" y="10800"/>
                    <a:pt x="4320" y="10800"/>
                  </a:cubicBezTo>
                  <a:cubicBezTo>
                    <a:pt x="6480" y="12343"/>
                    <a:pt x="6480" y="12343"/>
                    <a:pt x="6480" y="12343"/>
                  </a:cubicBezTo>
                  <a:cubicBezTo>
                    <a:pt x="7560" y="15429"/>
                    <a:pt x="7560" y="15429"/>
                    <a:pt x="7560" y="15429"/>
                  </a:cubicBezTo>
                  <a:cubicBezTo>
                    <a:pt x="6480" y="18514"/>
                    <a:pt x="6480" y="18514"/>
                    <a:pt x="6480" y="18514"/>
                  </a:cubicBezTo>
                  <a:cubicBezTo>
                    <a:pt x="7560" y="18514"/>
                    <a:pt x="7560" y="18514"/>
                    <a:pt x="7560" y="18514"/>
                  </a:cubicBezTo>
                  <a:cubicBezTo>
                    <a:pt x="9720" y="21600"/>
                    <a:pt x="9720" y="21600"/>
                    <a:pt x="9720" y="21600"/>
                  </a:cubicBezTo>
                  <a:cubicBezTo>
                    <a:pt x="11880" y="20057"/>
                    <a:pt x="11880" y="20057"/>
                    <a:pt x="11880" y="20057"/>
                  </a:cubicBezTo>
                  <a:cubicBezTo>
                    <a:pt x="14040" y="18514"/>
                    <a:pt x="14040" y="18514"/>
                    <a:pt x="14040" y="18514"/>
                  </a:cubicBezTo>
                  <a:cubicBezTo>
                    <a:pt x="14040" y="18514"/>
                    <a:pt x="16200" y="18514"/>
                    <a:pt x="17280" y="18514"/>
                  </a:cubicBezTo>
                  <a:cubicBezTo>
                    <a:pt x="18360" y="18514"/>
                    <a:pt x="17280" y="13886"/>
                    <a:pt x="17280" y="13886"/>
                  </a:cubicBezTo>
                  <a:cubicBezTo>
                    <a:pt x="19440" y="10800"/>
                    <a:pt x="19440" y="10800"/>
                    <a:pt x="19440" y="10800"/>
                  </a:cubicBezTo>
                  <a:cubicBezTo>
                    <a:pt x="21600" y="6171"/>
                    <a:pt x="21600" y="6171"/>
                    <a:pt x="21600" y="6171"/>
                  </a:cubicBezTo>
                  <a:cubicBezTo>
                    <a:pt x="20520" y="6171"/>
                    <a:pt x="20520" y="6171"/>
                    <a:pt x="20520" y="6171"/>
                  </a:cubicBezTo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906" name="Freeform 59"/>
            <p:cNvSpPr/>
            <p:nvPr/>
          </p:nvSpPr>
          <p:spPr>
            <a:xfrm>
              <a:off x="5202528" y="1318986"/>
              <a:ext cx="127390" cy="1059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2960" y="18277"/>
                  </a:moveTo>
                  <a:lnTo>
                    <a:pt x="18720" y="21600"/>
                  </a:lnTo>
                  <a:lnTo>
                    <a:pt x="20160" y="11631"/>
                  </a:lnTo>
                  <a:lnTo>
                    <a:pt x="20160" y="8308"/>
                  </a:lnTo>
                  <a:lnTo>
                    <a:pt x="21600" y="1662"/>
                  </a:lnTo>
                  <a:lnTo>
                    <a:pt x="20160" y="0"/>
                  </a:lnTo>
                  <a:lnTo>
                    <a:pt x="8640" y="0"/>
                  </a:lnTo>
                  <a:lnTo>
                    <a:pt x="0" y="4985"/>
                  </a:lnTo>
                  <a:lnTo>
                    <a:pt x="0" y="8308"/>
                  </a:lnTo>
                  <a:lnTo>
                    <a:pt x="1440" y="11631"/>
                  </a:lnTo>
                  <a:lnTo>
                    <a:pt x="4320" y="14954"/>
                  </a:lnTo>
                  <a:lnTo>
                    <a:pt x="2880" y="16615"/>
                  </a:lnTo>
                  <a:lnTo>
                    <a:pt x="8640" y="14954"/>
                  </a:lnTo>
                  <a:lnTo>
                    <a:pt x="12960" y="18277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907" name="Freeform 60"/>
            <p:cNvSpPr/>
            <p:nvPr/>
          </p:nvSpPr>
          <p:spPr>
            <a:xfrm>
              <a:off x="5197433" y="1482824"/>
              <a:ext cx="249682" cy="2201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11200"/>
                  </a:moveTo>
                  <a:cubicBezTo>
                    <a:pt x="19440" y="8800"/>
                    <a:pt x="19440" y="8800"/>
                    <a:pt x="19440" y="8800"/>
                  </a:cubicBezTo>
                  <a:cubicBezTo>
                    <a:pt x="16560" y="2400"/>
                    <a:pt x="16560" y="2400"/>
                    <a:pt x="16560" y="2400"/>
                  </a:cubicBezTo>
                  <a:cubicBezTo>
                    <a:pt x="14400" y="1600"/>
                    <a:pt x="14400" y="1600"/>
                    <a:pt x="14400" y="1600"/>
                  </a:cubicBezTo>
                  <a:cubicBezTo>
                    <a:pt x="12240" y="0"/>
                    <a:pt x="12240" y="0"/>
                    <a:pt x="12240" y="0"/>
                  </a:cubicBezTo>
                  <a:cubicBezTo>
                    <a:pt x="10080" y="1600"/>
                    <a:pt x="10080" y="1600"/>
                    <a:pt x="10080" y="1600"/>
                  </a:cubicBezTo>
                  <a:cubicBezTo>
                    <a:pt x="7920" y="2400"/>
                    <a:pt x="7920" y="2400"/>
                    <a:pt x="7920" y="2400"/>
                  </a:cubicBezTo>
                  <a:cubicBezTo>
                    <a:pt x="8640" y="2400"/>
                    <a:pt x="8640" y="2400"/>
                    <a:pt x="8640" y="2400"/>
                  </a:cubicBezTo>
                  <a:cubicBezTo>
                    <a:pt x="7200" y="4800"/>
                    <a:pt x="7200" y="4800"/>
                    <a:pt x="7200" y="4800"/>
                  </a:cubicBezTo>
                  <a:cubicBezTo>
                    <a:pt x="5760" y="6400"/>
                    <a:pt x="5760" y="6400"/>
                    <a:pt x="5760" y="6400"/>
                  </a:cubicBezTo>
                  <a:cubicBezTo>
                    <a:pt x="5760" y="6400"/>
                    <a:pt x="6480" y="8800"/>
                    <a:pt x="5760" y="8800"/>
                  </a:cubicBezTo>
                  <a:cubicBezTo>
                    <a:pt x="5040" y="8800"/>
                    <a:pt x="3600" y="8800"/>
                    <a:pt x="3600" y="8800"/>
                  </a:cubicBezTo>
                  <a:cubicBezTo>
                    <a:pt x="2160" y="9600"/>
                    <a:pt x="2160" y="9600"/>
                    <a:pt x="2160" y="9600"/>
                  </a:cubicBezTo>
                  <a:cubicBezTo>
                    <a:pt x="720" y="10400"/>
                    <a:pt x="720" y="10400"/>
                    <a:pt x="720" y="10400"/>
                  </a:cubicBezTo>
                  <a:cubicBezTo>
                    <a:pt x="720" y="11200"/>
                    <a:pt x="720" y="11200"/>
                    <a:pt x="720" y="11200"/>
                  </a:cubicBezTo>
                  <a:cubicBezTo>
                    <a:pt x="1440" y="14400"/>
                    <a:pt x="1440" y="14400"/>
                    <a:pt x="1440" y="14400"/>
                  </a:cubicBezTo>
                  <a:cubicBezTo>
                    <a:pt x="0" y="16000"/>
                    <a:pt x="0" y="16000"/>
                    <a:pt x="0" y="16000"/>
                  </a:cubicBezTo>
                  <a:cubicBezTo>
                    <a:pt x="720" y="18400"/>
                    <a:pt x="720" y="18400"/>
                    <a:pt x="720" y="18400"/>
                  </a:cubicBezTo>
                  <a:cubicBezTo>
                    <a:pt x="720" y="20000"/>
                    <a:pt x="720" y="20000"/>
                    <a:pt x="720" y="20000"/>
                  </a:cubicBezTo>
                  <a:cubicBezTo>
                    <a:pt x="2160" y="19200"/>
                    <a:pt x="2160" y="19200"/>
                    <a:pt x="2160" y="19200"/>
                  </a:cubicBezTo>
                  <a:cubicBezTo>
                    <a:pt x="5040" y="19200"/>
                    <a:pt x="5040" y="19200"/>
                    <a:pt x="5040" y="19200"/>
                  </a:cubicBezTo>
                  <a:cubicBezTo>
                    <a:pt x="9360" y="20800"/>
                    <a:pt x="9360" y="20800"/>
                    <a:pt x="9360" y="20800"/>
                  </a:cubicBezTo>
                  <a:cubicBezTo>
                    <a:pt x="14400" y="20800"/>
                    <a:pt x="14400" y="20800"/>
                    <a:pt x="14400" y="20800"/>
                  </a:cubicBezTo>
                  <a:cubicBezTo>
                    <a:pt x="17280" y="21600"/>
                    <a:pt x="17280" y="21600"/>
                    <a:pt x="17280" y="21600"/>
                  </a:cubicBezTo>
                  <a:cubicBezTo>
                    <a:pt x="18720" y="16800"/>
                    <a:pt x="18720" y="16800"/>
                    <a:pt x="18720" y="16800"/>
                  </a:cubicBezTo>
                  <a:cubicBezTo>
                    <a:pt x="19440" y="16800"/>
                    <a:pt x="19440" y="16800"/>
                    <a:pt x="19440" y="16800"/>
                  </a:cubicBezTo>
                  <a:cubicBezTo>
                    <a:pt x="18720" y="13600"/>
                    <a:pt x="18720" y="13600"/>
                    <a:pt x="18720" y="13600"/>
                  </a:cubicBezTo>
                  <a:cubicBezTo>
                    <a:pt x="20880" y="12800"/>
                    <a:pt x="20880" y="12800"/>
                    <a:pt x="20880" y="12800"/>
                  </a:cubicBezTo>
                  <a:lnTo>
                    <a:pt x="21600" y="11200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908" name="Freeform 61"/>
            <p:cNvSpPr/>
            <p:nvPr/>
          </p:nvSpPr>
          <p:spPr>
            <a:xfrm>
              <a:off x="5136287" y="1393457"/>
              <a:ext cx="203822" cy="1125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7200" y="15429"/>
                  </a:moveTo>
                  <a:cubicBezTo>
                    <a:pt x="10800" y="16971"/>
                    <a:pt x="10800" y="16971"/>
                    <a:pt x="10800" y="16971"/>
                  </a:cubicBezTo>
                  <a:cubicBezTo>
                    <a:pt x="12600" y="15429"/>
                    <a:pt x="12600" y="15429"/>
                    <a:pt x="12600" y="15429"/>
                  </a:cubicBezTo>
                  <a:cubicBezTo>
                    <a:pt x="14400" y="18514"/>
                    <a:pt x="14400" y="18514"/>
                    <a:pt x="14400" y="18514"/>
                  </a:cubicBezTo>
                  <a:cubicBezTo>
                    <a:pt x="16200" y="21600"/>
                    <a:pt x="16200" y="21600"/>
                    <a:pt x="16200" y="21600"/>
                  </a:cubicBezTo>
                  <a:cubicBezTo>
                    <a:pt x="18900" y="20057"/>
                    <a:pt x="18900" y="20057"/>
                    <a:pt x="18900" y="20057"/>
                  </a:cubicBezTo>
                  <a:cubicBezTo>
                    <a:pt x="21600" y="16971"/>
                    <a:pt x="21600" y="16971"/>
                    <a:pt x="21600" y="16971"/>
                  </a:cubicBezTo>
                  <a:cubicBezTo>
                    <a:pt x="20700" y="15429"/>
                    <a:pt x="20700" y="15429"/>
                    <a:pt x="20700" y="15429"/>
                  </a:cubicBezTo>
                  <a:cubicBezTo>
                    <a:pt x="18900" y="7714"/>
                    <a:pt x="18900" y="7714"/>
                    <a:pt x="18900" y="7714"/>
                  </a:cubicBezTo>
                  <a:cubicBezTo>
                    <a:pt x="18900" y="6171"/>
                    <a:pt x="18900" y="6171"/>
                    <a:pt x="18900" y="6171"/>
                  </a:cubicBezTo>
                  <a:cubicBezTo>
                    <a:pt x="15300" y="3086"/>
                    <a:pt x="15300" y="3086"/>
                    <a:pt x="15300" y="3086"/>
                  </a:cubicBezTo>
                  <a:cubicBezTo>
                    <a:pt x="12600" y="0"/>
                    <a:pt x="12600" y="0"/>
                    <a:pt x="12600" y="0"/>
                  </a:cubicBezTo>
                  <a:cubicBezTo>
                    <a:pt x="9000" y="1543"/>
                    <a:pt x="9000" y="1543"/>
                    <a:pt x="9000" y="1543"/>
                  </a:cubicBezTo>
                  <a:cubicBezTo>
                    <a:pt x="8100" y="7714"/>
                    <a:pt x="8100" y="7714"/>
                    <a:pt x="8100" y="7714"/>
                  </a:cubicBezTo>
                  <a:cubicBezTo>
                    <a:pt x="7200" y="9257"/>
                    <a:pt x="7200" y="9257"/>
                    <a:pt x="7200" y="9257"/>
                  </a:cubicBezTo>
                  <a:cubicBezTo>
                    <a:pt x="4500" y="4629"/>
                    <a:pt x="4500" y="4629"/>
                    <a:pt x="4500" y="4629"/>
                  </a:cubicBezTo>
                  <a:cubicBezTo>
                    <a:pt x="2700" y="4629"/>
                    <a:pt x="2700" y="4629"/>
                    <a:pt x="2700" y="4629"/>
                  </a:cubicBezTo>
                  <a:cubicBezTo>
                    <a:pt x="2700" y="4629"/>
                    <a:pt x="900" y="10800"/>
                    <a:pt x="900" y="12343"/>
                  </a:cubicBezTo>
                  <a:cubicBezTo>
                    <a:pt x="900" y="12343"/>
                    <a:pt x="0" y="15429"/>
                    <a:pt x="0" y="16971"/>
                  </a:cubicBezTo>
                  <a:cubicBezTo>
                    <a:pt x="3600" y="15429"/>
                    <a:pt x="3600" y="15429"/>
                    <a:pt x="3600" y="15429"/>
                  </a:cubicBezTo>
                  <a:lnTo>
                    <a:pt x="7200" y="15429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909" name="Freeform 62"/>
            <p:cNvSpPr/>
            <p:nvPr/>
          </p:nvSpPr>
          <p:spPr>
            <a:xfrm>
              <a:off x="4171535" y="2906071"/>
              <a:ext cx="202123" cy="1472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8100" y="12000"/>
                  </a:moveTo>
                  <a:cubicBezTo>
                    <a:pt x="11700" y="12000"/>
                    <a:pt x="11700" y="12000"/>
                    <a:pt x="11700" y="12000"/>
                  </a:cubicBezTo>
                  <a:cubicBezTo>
                    <a:pt x="13500" y="15600"/>
                    <a:pt x="13500" y="15600"/>
                    <a:pt x="13500" y="15600"/>
                  </a:cubicBezTo>
                  <a:cubicBezTo>
                    <a:pt x="14400" y="16800"/>
                    <a:pt x="14400" y="16800"/>
                    <a:pt x="14400" y="16800"/>
                  </a:cubicBezTo>
                  <a:cubicBezTo>
                    <a:pt x="16200" y="18000"/>
                    <a:pt x="16200" y="18000"/>
                    <a:pt x="16200" y="18000"/>
                  </a:cubicBezTo>
                  <a:cubicBezTo>
                    <a:pt x="16200" y="18000"/>
                    <a:pt x="17100" y="21600"/>
                    <a:pt x="18000" y="21600"/>
                  </a:cubicBezTo>
                  <a:cubicBezTo>
                    <a:pt x="18000" y="21600"/>
                    <a:pt x="18900" y="20400"/>
                    <a:pt x="19800" y="20400"/>
                  </a:cubicBezTo>
                  <a:cubicBezTo>
                    <a:pt x="20700" y="20400"/>
                    <a:pt x="21600" y="19200"/>
                    <a:pt x="21600" y="19200"/>
                  </a:cubicBezTo>
                  <a:cubicBezTo>
                    <a:pt x="21600" y="14400"/>
                    <a:pt x="21600" y="14400"/>
                    <a:pt x="21600" y="14400"/>
                  </a:cubicBezTo>
                  <a:cubicBezTo>
                    <a:pt x="21600" y="9600"/>
                    <a:pt x="21600" y="9600"/>
                    <a:pt x="21600" y="9600"/>
                  </a:cubicBezTo>
                  <a:cubicBezTo>
                    <a:pt x="20700" y="9600"/>
                    <a:pt x="20700" y="9600"/>
                    <a:pt x="20700" y="9600"/>
                  </a:cubicBezTo>
                  <a:cubicBezTo>
                    <a:pt x="18900" y="3600"/>
                    <a:pt x="18900" y="3600"/>
                    <a:pt x="18900" y="3600"/>
                  </a:cubicBezTo>
                  <a:cubicBezTo>
                    <a:pt x="18900" y="3600"/>
                    <a:pt x="18900" y="1200"/>
                    <a:pt x="18000" y="1200"/>
                  </a:cubicBezTo>
                  <a:cubicBezTo>
                    <a:pt x="18000" y="1200"/>
                    <a:pt x="14400" y="2400"/>
                    <a:pt x="14400" y="2400"/>
                  </a:cubicBezTo>
                  <a:cubicBezTo>
                    <a:pt x="10800" y="2400"/>
                    <a:pt x="10800" y="2400"/>
                    <a:pt x="10800" y="2400"/>
                  </a:cubicBezTo>
                  <a:cubicBezTo>
                    <a:pt x="10800" y="1200"/>
                    <a:pt x="10800" y="1200"/>
                    <a:pt x="10800" y="1200"/>
                  </a:cubicBezTo>
                  <a:cubicBezTo>
                    <a:pt x="6300" y="0"/>
                    <a:pt x="6300" y="0"/>
                    <a:pt x="6300" y="0"/>
                  </a:cubicBezTo>
                  <a:cubicBezTo>
                    <a:pt x="4500" y="0"/>
                    <a:pt x="4500" y="0"/>
                    <a:pt x="4500" y="0"/>
                  </a:cubicBezTo>
                  <a:cubicBezTo>
                    <a:pt x="4500" y="1200"/>
                    <a:pt x="4500" y="1200"/>
                    <a:pt x="4500" y="1200"/>
                  </a:cubicBezTo>
                  <a:cubicBezTo>
                    <a:pt x="4500" y="4800"/>
                    <a:pt x="4500" y="4800"/>
                    <a:pt x="4500" y="4800"/>
                  </a:cubicBezTo>
                  <a:cubicBezTo>
                    <a:pt x="2700" y="4800"/>
                    <a:pt x="2700" y="4800"/>
                    <a:pt x="2700" y="4800"/>
                  </a:cubicBezTo>
                  <a:cubicBezTo>
                    <a:pt x="0" y="7200"/>
                    <a:pt x="0" y="7200"/>
                    <a:pt x="0" y="7200"/>
                  </a:cubicBezTo>
                  <a:cubicBezTo>
                    <a:pt x="900" y="7200"/>
                    <a:pt x="900" y="7200"/>
                    <a:pt x="900" y="7200"/>
                  </a:cubicBezTo>
                  <a:cubicBezTo>
                    <a:pt x="5400" y="15600"/>
                    <a:pt x="5400" y="15600"/>
                    <a:pt x="5400" y="15600"/>
                  </a:cubicBezTo>
                  <a:cubicBezTo>
                    <a:pt x="7200" y="14400"/>
                    <a:pt x="7200" y="14400"/>
                    <a:pt x="7200" y="14400"/>
                  </a:cubicBezTo>
                  <a:lnTo>
                    <a:pt x="8100" y="12000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910" name="Freeform 63"/>
            <p:cNvSpPr/>
            <p:nvPr/>
          </p:nvSpPr>
          <p:spPr>
            <a:xfrm>
              <a:off x="4122277" y="2800155"/>
              <a:ext cx="157963" cy="1158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232" y="20075"/>
                  </a:moveTo>
                  <a:lnTo>
                    <a:pt x="14779" y="20075"/>
                  </a:lnTo>
                  <a:lnTo>
                    <a:pt x="20463" y="21600"/>
                  </a:lnTo>
                  <a:lnTo>
                    <a:pt x="21600" y="21600"/>
                  </a:lnTo>
                  <a:lnTo>
                    <a:pt x="19326" y="15501"/>
                  </a:lnTo>
                  <a:lnTo>
                    <a:pt x="18189" y="10927"/>
                  </a:lnTo>
                  <a:lnTo>
                    <a:pt x="18189" y="9148"/>
                  </a:lnTo>
                  <a:lnTo>
                    <a:pt x="15916" y="7624"/>
                  </a:lnTo>
                  <a:lnTo>
                    <a:pt x="13642" y="4574"/>
                  </a:lnTo>
                  <a:lnTo>
                    <a:pt x="7958" y="0"/>
                  </a:lnTo>
                  <a:lnTo>
                    <a:pt x="5684" y="1525"/>
                  </a:lnTo>
                  <a:lnTo>
                    <a:pt x="2274" y="1525"/>
                  </a:lnTo>
                  <a:lnTo>
                    <a:pt x="0" y="10927"/>
                  </a:lnTo>
                  <a:lnTo>
                    <a:pt x="2274" y="21600"/>
                  </a:lnTo>
                  <a:lnTo>
                    <a:pt x="4547" y="21600"/>
                  </a:lnTo>
                  <a:lnTo>
                    <a:pt x="10232" y="20075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911" name="Freeform 64"/>
            <p:cNvSpPr/>
            <p:nvPr/>
          </p:nvSpPr>
          <p:spPr>
            <a:xfrm>
              <a:off x="4130770" y="2517160"/>
              <a:ext cx="319320" cy="3326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3411" y="18439"/>
                  </a:moveTo>
                  <a:cubicBezTo>
                    <a:pt x="6253" y="20020"/>
                    <a:pt x="6253" y="20020"/>
                    <a:pt x="6253" y="20020"/>
                  </a:cubicBezTo>
                  <a:cubicBezTo>
                    <a:pt x="7389" y="21073"/>
                    <a:pt x="7389" y="21073"/>
                    <a:pt x="7389" y="21073"/>
                  </a:cubicBezTo>
                  <a:cubicBezTo>
                    <a:pt x="8526" y="21600"/>
                    <a:pt x="8526" y="21600"/>
                    <a:pt x="8526" y="21600"/>
                  </a:cubicBezTo>
                  <a:cubicBezTo>
                    <a:pt x="8526" y="21600"/>
                    <a:pt x="8526" y="21600"/>
                    <a:pt x="8526" y="21600"/>
                  </a:cubicBezTo>
                  <a:cubicBezTo>
                    <a:pt x="10232" y="20020"/>
                    <a:pt x="10232" y="20020"/>
                    <a:pt x="10232" y="20020"/>
                  </a:cubicBezTo>
                  <a:cubicBezTo>
                    <a:pt x="11368" y="21073"/>
                    <a:pt x="11368" y="21073"/>
                    <a:pt x="11368" y="21073"/>
                  </a:cubicBezTo>
                  <a:cubicBezTo>
                    <a:pt x="11937" y="20546"/>
                    <a:pt x="11937" y="20546"/>
                    <a:pt x="11937" y="20546"/>
                  </a:cubicBezTo>
                  <a:cubicBezTo>
                    <a:pt x="19895" y="20546"/>
                    <a:pt x="19895" y="20546"/>
                    <a:pt x="19895" y="20546"/>
                  </a:cubicBezTo>
                  <a:cubicBezTo>
                    <a:pt x="21600" y="19493"/>
                    <a:pt x="21600" y="19493"/>
                    <a:pt x="21600" y="19493"/>
                  </a:cubicBezTo>
                  <a:cubicBezTo>
                    <a:pt x="20463" y="18966"/>
                    <a:pt x="20463" y="18966"/>
                    <a:pt x="20463" y="18966"/>
                  </a:cubicBezTo>
                  <a:cubicBezTo>
                    <a:pt x="18758" y="3688"/>
                    <a:pt x="18758" y="3688"/>
                    <a:pt x="18758" y="3688"/>
                  </a:cubicBezTo>
                  <a:cubicBezTo>
                    <a:pt x="20463" y="3688"/>
                    <a:pt x="20463" y="3688"/>
                    <a:pt x="20463" y="3688"/>
                  </a:cubicBezTo>
                  <a:cubicBezTo>
                    <a:pt x="15347" y="0"/>
                    <a:pt x="15347" y="0"/>
                    <a:pt x="15347" y="0"/>
                  </a:cubicBezTo>
                  <a:cubicBezTo>
                    <a:pt x="15347" y="1580"/>
                    <a:pt x="15347" y="1580"/>
                    <a:pt x="15347" y="1580"/>
                  </a:cubicBezTo>
                  <a:cubicBezTo>
                    <a:pt x="9663" y="1580"/>
                    <a:pt x="9663" y="1580"/>
                    <a:pt x="9663" y="1580"/>
                  </a:cubicBezTo>
                  <a:cubicBezTo>
                    <a:pt x="9095" y="5795"/>
                    <a:pt x="9095" y="5795"/>
                    <a:pt x="9095" y="5795"/>
                  </a:cubicBezTo>
                  <a:cubicBezTo>
                    <a:pt x="7958" y="6849"/>
                    <a:pt x="7958" y="6849"/>
                    <a:pt x="7958" y="6849"/>
                  </a:cubicBezTo>
                  <a:cubicBezTo>
                    <a:pt x="7958" y="6849"/>
                    <a:pt x="7958" y="10537"/>
                    <a:pt x="7389" y="10537"/>
                  </a:cubicBezTo>
                  <a:cubicBezTo>
                    <a:pt x="7389" y="10537"/>
                    <a:pt x="2842" y="10010"/>
                    <a:pt x="568" y="10010"/>
                  </a:cubicBezTo>
                  <a:cubicBezTo>
                    <a:pt x="0" y="10537"/>
                    <a:pt x="0" y="10537"/>
                    <a:pt x="0" y="10537"/>
                  </a:cubicBezTo>
                  <a:cubicBezTo>
                    <a:pt x="1705" y="13698"/>
                    <a:pt x="1705" y="13698"/>
                    <a:pt x="1705" y="13698"/>
                  </a:cubicBezTo>
                  <a:cubicBezTo>
                    <a:pt x="1705" y="17385"/>
                    <a:pt x="1705" y="17385"/>
                    <a:pt x="1705" y="17385"/>
                  </a:cubicBezTo>
                  <a:cubicBezTo>
                    <a:pt x="568" y="18966"/>
                    <a:pt x="568" y="18966"/>
                    <a:pt x="568" y="18966"/>
                  </a:cubicBezTo>
                  <a:cubicBezTo>
                    <a:pt x="2274" y="18966"/>
                    <a:pt x="2274" y="18966"/>
                    <a:pt x="2274" y="18966"/>
                  </a:cubicBezTo>
                  <a:lnTo>
                    <a:pt x="3411" y="18439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912" name="Freeform 65"/>
            <p:cNvSpPr/>
            <p:nvPr/>
          </p:nvSpPr>
          <p:spPr>
            <a:xfrm>
              <a:off x="5229704" y="2378146"/>
              <a:ext cx="302336" cy="284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3086"/>
                  </a:moveTo>
                  <a:cubicBezTo>
                    <a:pt x="0" y="3086"/>
                    <a:pt x="600" y="4320"/>
                    <a:pt x="600" y="4937"/>
                  </a:cubicBezTo>
                  <a:cubicBezTo>
                    <a:pt x="600" y="4937"/>
                    <a:pt x="1200" y="6171"/>
                    <a:pt x="1200" y="6171"/>
                  </a:cubicBezTo>
                  <a:cubicBezTo>
                    <a:pt x="1200" y="6171"/>
                    <a:pt x="600" y="21600"/>
                    <a:pt x="1200" y="21600"/>
                  </a:cubicBezTo>
                  <a:cubicBezTo>
                    <a:pt x="1200" y="21600"/>
                    <a:pt x="1200" y="21600"/>
                    <a:pt x="1800" y="21600"/>
                  </a:cubicBezTo>
                  <a:cubicBezTo>
                    <a:pt x="4200" y="21600"/>
                    <a:pt x="17400" y="21600"/>
                    <a:pt x="17400" y="21600"/>
                  </a:cubicBezTo>
                  <a:cubicBezTo>
                    <a:pt x="20400" y="19749"/>
                    <a:pt x="20400" y="19749"/>
                    <a:pt x="20400" y="19749"/>
                  </a:cubicBezTo>
                  <a:cubicBezTo>
                    <a:pt x="21600" y="18514"/>
                    <a:pt x="21600" y="18514"/>
                    <a:pt x="21600" y="18514"/>
                  </a:cubicBezTo>
                  <a:cubicBezTo>
                    <a:pt x="21600" y="18514"/>
                    <a:pt x="21600" y="18514"/>
                    <a:pt x="21600" y="18514"/>
                  </a:cubicBezTo>
                  <a:cubicBezTo>
                    <a:pt x="19800" y="14194"/>
                    <a:pt x="19800" y="14194"/>
                    <a:pt x="19800" y="14194"/>
                  </a:cubicBezTo>
                  <a:cubicBezTo>
                    <a:pt x="17400" y="9257"/>
                    <a:pt x="17400" y="9257"/>
                    <a:pt x="17400" y="9257"/>
                  </a:cubicBezTo>
                  <a:cubicBezTo>
                    <a:pt x="14400" y="4937"/>
                    <a:pt x="14400" y="4937"/>
                    <a:pt x="14400" y="4937"/>
                  </a:cubicBezTo>
                  <a:cubicBezTo>
                    <a:pt x="18600" y="7406"/>
                    <a:pt x="18600" y="7406"/>
                    <a:pt x="18600" y="7406"/>
                  </a:cubicBezTo>
                  <a:cubicBezTo>
                    <a:pt x="20400" y="5554"/>
                    <a:pt x="20400" y="5554"/>
                    <a:pt x="20400" y="5554"/>
                  </a:cubicBezTo>
                  <a:cubicBezTo>
                    <a:pt x="19800" y="5554"/>
                    <a:pt x="19800" y="5554"/>
                    <a:pt x="19800" y="5554"/>
                  </a:cubicBezTo>
                  <a:cubicBezTo>
                    <a:pt x="18000" y="617"/>
                    <a:pt x="18000" y="617"/>
                    <a:pt x="18000" y="617"/>
                  </a:cubicBezTo>
                  <a:cubicBezTo>
                    <a:pt x="16800" y="1851"/>
                    <a:pt x="16800" y="1851"/>
                    <a:pt x="16800" y="1851"/>
                  </a:cubicBezTo>
                  <a:cubicBezTo>
                    <a:pt x="13200" y="1234"/>
                    <a:pt x="13200" y="1234"/>
                    <a:pt x="13200" y="1234"/>
                  </a:cubicBezTo>
                  <a:cubicBezTo>
                    <a:pt x="11400" y="617"/>
                    <a:pt x="11400" y="617"/>
                    <a:pt x="11400" y="617"/>
                  </a:cubicBezTo>
                  <a:cubicBezTo>
                    <a:pt x="7200" y="1851"/>
                    <a:pt x="7200" y="1851"/>
                    <a:pt x="7200" y="1851"/>
                  </a:cubicBezTo>
                  <a:cubicBezTo>
                    <a:pt x="3600" y="0"/>
                    <a:pt x="3600" y="0"/>
                    <a:pt x="3600" y="0"/>
                  </a:cubicBezTo>
                  <a:cubicBezTo>
                    <a:pt x="1200" y="0"/>
                    <a:pt x="1200" y="0"/>
                    <a:pt x="1200" y="0"/>
                  </a:cubicBezTo>
                  <a:cubicBezTo>
                    <a:pt x="600" y="1234"/>
                    <a:pt x="600" y="1234"/>
                    <a:pt x="600" y="1234"/>
                  </a:cubicBezTo>
                  <a:lnTo>
                    <a:pt x="0" y="3086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913" name="Freeform 66"/>
            <p:cNvSpPr/>
            <p:nvPr/>
          </p:nvSpPr>
          <p:spPr>
            <a:xfrm>
              <a:off x="4816967" y="2328498"/>
              <a:ext cx="438217" cy="4054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662" y="2592"/>
                  </a:moveTo>
                  <a:cubicBezTo>
                    <a:pt x="1246" y="3888"/>
                    <a:pt x="1246" y="3888"/>
                    <a:pt x="1246" y="3888"/>
                  </a:cubicBezTo>
                  <a:cubicBezTo>
                    <a:pt x="831" y="4320"/>
                    <a:pt x="831" y="4320"/>
                    <a:pt x="831" y="4320"/>
                  </a:cubicBezTo>
                  <a:cubicBezTo>
                    <a:pt x="0" y="5184"/>
                    <a:pt x="0" y="5184"/>
                    <a:pt x="0" y="5184"/>
                  </a:cubicBezTo>
                  <a:cubicBezTo>
                    <a:pt x="0" y="12528"/>
                    <a:pt x="0" y="12528"/>
                    <a:pt x="0" y="12528"/>
                  </a:cubicBezTo>
                  <a:cubicBezTo>
                    <a:pt x="2492" y="14688"/>
                    <a:pt x="2492" y="14688"/>
                    <a:pt x="2492" y="14688"/>
                  </a:cubicBezTo>
                  <a:cubicBezTo>
                    <a:pt x="3738" y="15120"/>
                    <a:pt x="3738" y="15120"/>
                    <a:pt x="3738" y="15120"/>
                  </a:cubicBezTo>
                  <a:cubicBezTo>
                    <a:pt x="7062" y="15552"/>
                    <a:pt x="7062" y="15552"/>
                    <a:pt x="7062" y="15552"/>
                  </a:cubicBezTo>
                  <a:cubicBezTo>
                    <a:pt x="7892" y="16416"/>
                    <a:pt x="7892" y="16416"/>
                    <a:pt x="7892" y="16416"/>
                  </a:cubicBezTo>
                  <a:cubicBezTo>
                    <a:pt x="9554" y="15552"/>
                    <a:pt x="9554" y="15552"/>
                    <a:pt x="9554" y="15552"/>
                  </a:cubicBezTo>
                  <a:cubicBezTo>
                    <a:pt x="19523" y="21168"/>
                    <a:pt x="19523" y="21168"/>
                    <a:pt x="19523" y="21168"/>
                  </a:cubicBezTo>
                  <a:cubicBezTo>
                    <a:pt x="19523" y="20736"/>
                    <a:pt x="19523" y="20736"/>
                    <a:pt x="19523" y="20736"/>
                  </a:cubicBezTo>
                  <a:cubicBezTo>
                    <a:pt x="19523" y="21168"/>
                    <a:pt x="19523" y="21168"/>
                    <a:pt x="19523" y="21168"/>
                  </a:cubicBezTo>
                  <a:cubicBezTo>
                    <a:pt x="19938" y="21600"/>
                    <a:pt x="19938" y="21600"/>
                    <a:pt x="19938" y="21600"/>
                  </a:cubicBezTo>
                  <a:cubicBezTo>
                    <a:pt x="19938" y="20304"/>
                    <a:pt x="19938" y="20304"/>
                    <a:pt x="19938" y="20304"/>
                  </a:cubicBezTo>
                  <a:cubicBezTo>
                    <a:pt x="21185" y="20304"/>
                    <a:pt x="21185" y="20304"/>
                    <a:pt x="21185" y="20304"/>
                  </a:cubicBezTo>
                  <a:cubicBezTo>
                    <a:pt x="21600" y="17712"/>
                    <a:pt x="21600" y="17712"/>
                    <a:pt x="21600" y="17712"/>
                  </a:cubicBezTo>
                  <a:cubicBezTo>
                    <a:pt x="21185" y="17712"/>
                    <a:pt x="21185" y="17712"/>
                    <a:pt x="21185" y="17712"/>
                  </a:cubicBezTo>
                  <a:cubicBezTo>
                    <a:pt x="20769" y="17712"/>
                    <a:pt x="21185" y="6912"/>
                    <a:pt x="21185" y="6912"/>
                  </a:cubicBezTo>
                  <a:cubicBezTo>
                    <a:pt x="21185" y="6912"/>
                    <a:pt x="20769" y="6048"/>
                    <a:pt x="20769" y="6048"/>
                  </a:cubicBezTo>
                  <a:cubicBezTo>
                    <a:pt x="20769" y="5616"/>
                    <a:pt x="20354" y="4752"/>
                    <a:pt x="20354" y="4752"/>
                  </a:cubicBezTo>
                  <a:cubicBezTo>
                    <a:pt x="20769" y="3456"/>
                    <a:pt x="20769" y="3456"/>
                    <a:pt x="20769" y="3456"/>
                  </a:cubicBezTo>
                  <a:cubicBezTo>
                    <a:pt x="21185" y="2592"/>
                    <a:pt x="21185" y="2592"/>
                    <a:pt x="21185" y="2592"/>
                  </a:cubicBezTo>
                  <a:cubicBezTo>
                    <a:pt x="19938" y="2160"/>
                    <a:pt x="19938" y="2160"/>
                    <a:pt x="19938" y="2160"/>
                  </a:cubicBezTo>
                  <a:cubicBezTo>
                    <a:pt x="18692" y="1296"/>
                    <a:pt x="18692" y="1296"/>
                    <a:pt x="18692" y="1296"/>
                  </a:cubicBezTo>
                  <a:cubicBezTo>
                    <a:pt x="17031" y="864"/>
                    <a:pt x="17031" y="864"/>
                    <a:pt x="17031" y="864"/>
                  </a:cubicBezTo>
                  <a:cubicBezTo>
                    <a:pt x="14538" y="1728"/>
                    <a:pt x="14538" y="1728"/>
                    <a:pt x="14538" y="1728"/>
                  </a:cubicBezTo>
                  <a:cubicBezTo>
                    <a:pt x="14538" y="3456"/>
                    <a:pt x="14538" y="3456"/>
                    <a:pt x="14538" y="3456"/>
                  </a:cubicBezTo>
                  <a:cubicBezTo>
                    <a:pt x="12046" y="4320"/>
                    <a:pt x="12046" y="4320"/>
                    <a:pt x="12046" y="4320"/>
                  </a:cubicBezTo>
                  <a:cubicBezTo>
                    <a:pt x="10385" y="3024"/>
                    <a:pt x="10385" y="3024"/>
                    <a:pt x="10385" y="3024"/>
                  </a:cubicBezTo>
                  <a:cubicBezTo>
                    <a:pt x="9138" y="2160"/>
                    <a:pt x="9138" y="2160"/>
                    <a:pt x="9138" y="2160"/>
                  </a:cubicBezTo>
                  <a:cubicBezTo>
                    <a:pt x="8308" y="1296"/>
                    <a:pt x="8308" y="1296"/>
                    <a:pt x="8308" y="1296"/>
                  </a:cubicBezTo>
                  <a:cubicBezTo>
                    <a:pt x="5400" y="864"/>
                    <a:pt x="5400" y="864"/>
                    <a:pt x="5400" y="864"/>
                  </a:cubicBezTo>
                  <a:cubicBezTo>
                    <a:pt x="3323" y="0"/>
                    <a:pt x="3323" y="0"/>
                    <a:pt x="3323" y="0"/>
                  </a:cubicBezTo>
                  <a:cubicBezTo>
                    <a:pt x="3323" y="864"/>
                    <a:pt x="3323" y="864"/>
                    <a:pt x="3323" y="864"/>
                  </a:cubicBezTo>
                  <a:lnTo>
                    <a:pt x="1662" y="2592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914" name="Freeform 67"/>
            <p:cNvSpPr/>
            <p:nvPr/>
          </p:nvSpPr>
          <p:spPr>
            <a:xfrm>
              <a:off x="4774504" y="2207687"/>
              <a:ext cx="110405" cy="2019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4985" y="1728"/>
                  </a:moveTo>
                  <a:lnTo>
                    <a:pt x="4985" y="7776"/>
                  </a:lnTo>
                  <a:lnTo>
                    <a:pt x="0" y="11232"/>
                  </a:lnTo>
                  <a:lnTo>
                    <a:pt x="0" y="12960"/>
                  </a:lnTo>
                  <a:lnTo>
                    <a:pt x="4985" y="15552"/>
                  </a:lnTo>
                  <a:lnTo>
                    <a:pt x="9969" y="17280"/>
                  </a:lnTo>
                  <a:lnTo>
                    <a:pt x="9969" y="20736"/>
                  </a:lnTo>
                  <a:lnTo>
                    <a:pt x="11631" y="21600"/>
                  </a:lnTo>
                  <a:lnTo>
                    <a:pt x="13292" y="20736"/>
                  </a:lnTo>
                  <a:lnTo>
                    <a:pt x="14954" y="18144"/>
                  </a:lnTo>
                  <a:lnTo>
                    <a:pt x="21600" y="14688"/>
                  </a:lnTo>
                  <a:lnTo>
                    <a:pt x="21600" y="12960"/>
                  </a:lnTo>
                  <a:lnTo>
                    <a:pt x="16615" y="12096"/>
                  </a:lnTo>
                  <a:lnTo>
                    <a:pt x="11631" y="10368"/>
                  </a:lnTo>
                  <a:lnTo>
                    <a:pt x="18277" y="5184"/>
                  </a:lnTo>
                  <a:lnTo>
                    <a:pt x="16615" y="1728"/>
                  </a:lnTo>
                  <a:lnTo>
                    <a:pt x="9969" y="0"/>
                  </a:lnTo>
                  <a:lnTo>
                    <a:pt x="6646" y="0"/>
                  </a:lnTo>
                  <a:lnTo>
                    <a:pt x="6646" y="864"/>
                  </a:lnTo>
                  <a:lnTo>
                    <a:pt x="4985" y="1728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915" name="Freeform 68"/>
            <p:cNvSpPr/>
            <p:nvPr/>
          </p:nvSpPr>
          <p:spPr>
            <a:xfrm>
              <a:off x="4232681" y="2255680"/>
              <a:ext cx="317622" cy="2366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8526" y="19366"/>
                  </a:moveTo>
                  <a:lnTo>
                    <a:pt x="10800" y="17131"/>
                  </a:lnTo>
                  <a:lnTo>
                    <a:pt x="13642" y="14897"/>
                  </a:lnTo>
                  <a:lnTo>
                    <a:pt x="17053" y="13407"/>
                  </a:lnTo>
                  <a:lnTo>
                    <a:pt x="18189" y="10428"/>
                  </a:lnTo>
                  <a:lnTo>
                    <a:pt x="20463" y="9683"/>
                  </a:lnTo>
                  <a:lnTo>
                    <a:pt x="21600" y="8938"/>
                  </a:lnTo>
                  <a:lnTo>
                    <a:pt x="20463" y="1490"/>
                  </a:lnTo>
                  <a:lnTo>
                    <a:pt x="15916" y="1490"/>
                  </a:lnTo>
                  <a:lnTo>
                    <a:pt x="13642" y="0"/>
                  </a:lnTo>
                  <a:lnTo>
                    <a:pt x="11368" y="4469"/>
                  </a:lnTo>
                  <a:lnTo>
                    <a:pt x="9095" y="7448"/>
                  </a:lnTo>
                  <a:lnTo>
                    <a:pt x="6821" y="11172"/>
                  </a:lnTo>
                  <a:lnTo>
                    <a:pt x="6253" y="17131"/>
                  </a:lnTo>
                  <a:lnTo>
                    <a:pt x="1137" y="20110"/>
                  </a:lnTo>
                  <a:lnTo>
                    <a:pt x="0" y="21600"/>
                  </a:lnTo>
                  <a:lnTo>
                    <a:pt x="7958" y="21600"/>
                  </a:lnTo>
                  <a:lnTo>
                    <a:pt x="8526" y="19366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916" name="Freeform 69"/>
            <p:cNvSpPr/>
            <p:nvPr/>
          </p:nvSpPr>
          <p:spPr>
            <a:xfrm>
              <a:off x="4137564" y="2492337"/>
              <a:ext cx="219108" cy="1853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15026"/>
                  </a:moveTo>
                  <a:cubicBezTo>
                    <a:pt x="12462" y="13148"/>
                    <a:pt x="12462" y="13148"/>
                    <a:pt x="12462" y="13148"/>
                  </a:cubicBezTo>
                  <a:cubicBezTo>
                    <a:pt x="13292" y="5635"/>
                    <a:pt x="13292" y="5635"/>
                    <a:pt x="13292" y="5635"/>
                  </a:cubicBezTo>
                  <a:cubicBezTo>
                    <a:pt x="21600" y="5635"/>
                    <a:pt x="21600" y="5635"/>
                    <a:pt x="21600" y="5635"/>
                  </a:cubicBezTo>
                  <a:cubicBezTo>
                    <a:pt x="21600" y="2817"/>
                    <a:pt x="21600" y="2817"/>
                    <a:pt x="21600" y="2817"/>
                  </a:cubicBezTo>
                  <a:cubicBezTo>
                    <a:pt x="20769" y="2817"/>
                    <a:pt x="20769" y="2817"/>
                    <a:pt x="20769" y="2817"/>
                  </a:cubicBezTo>
                  <a:cubicBezTo>
                    <a:pt x="20769" y="0"/>
                    <a:pt x="20769" y="0"/>
                    <a:pt x="20769" y="0"/>
                  </a:cubicBezTo>
                  <a:cubicBezTo>
                    <a:pt x="9138" y="0"/>
                    <a:pt x="9138" y="0"/>
                    <a:pt x="9138" y="0"/>
                  </a:cubicBezTo>
                  <a:cubicBezTo>
                    <a:pt x="7477" y="1878"/>
                    <a:pt x="7477" y="1878"/>
                    <a:pt x="7477" y="1878"/>
                  </a:cubicBezTo>
                  <a:cubicBezTo>
                    <a:pt x="3323" y="12209"/>
                    <a:pt x="3323" y="12209"/>
                    <a:pt x="3323" y="12209"/>
                  </a:cubicBezTo>
                  <a:cubicBezTo>
                    <a:pt x="0" y="20661"/>
                    <a:pt x="0" y="20661"/>
                    <a:pt x="0" y="20661"/>
                  </a:cubicBezTo>
                  <a:cubicBezTo>
                    <a:pt x="3323" y="20661"/>
                    <a:pt x="9969" y="21600"/>
                    <a:pt x="9969" y="21600"/>
                  </a:cubicBezTo>
                  <a:cubicBezTo>
                    <a:pt x="10800" y="21600"/>
                    <a:pt x="10800" y="15026"/>
                    <a:pt x="10800" y="15026"/>
                  </a:cubicBez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917" name="Freeform 70"/>
            <p:cNvSpPr/>
            <p:nvPr/>
          </p:nvSpPr>
          <p:spPr>
            <a:xfrm>
              <a:off x="4147756" y="2906071"/>
              <a:ext cx="66242" cy="496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14400"/>
                  </a:moveTo>
                  <a:lnTo>
                    <a:pt x="21600" y="0"/>
                  </a:lnTo>
                  <a:lnTo>
                    <a:pt x="16200" y="0"/>
                  </a:lnTo>
                  <a:lnTo>
                    <a:pt x="2700" y="3600"/>
                  </a:lnTo>
                  <a:lnTo>
                    <a:pt x="0" y="3600"/>
                  </a:lnTo>
                  <a:lnTo>
                    <a:pt x="8100" y="21600"/>
                  </a:lnTo>
                  <a:lnTo>
                    <a:pt x="16200" y="14400"/>
                  </a:lnTo>
                  <a:lnTo>
                    <a:pt x="21600" y="14400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918" name="Freeform 71"/>
            <p:cNvSpPr/>
            <p:nvPr/>
          </p:nvSpPr>
          <p:spPr>
            <a:xfrm>
              <a:off x="5163463" y="2623077"/>
              <a:ext cx="434819" cy="5196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5369" y="1688"/>
                  </a:moveTo>
                  <a:cubicBezTo>
                    <a:pt x="15369" y="1688"/>
                    <a:pt x="6231" y="1688"/>
                    <a:pt x="4569" y="1688"/>
                  </a:cubicBezTo>
                  <a:cubicBezTo>
                    <a:pt x="4154" y="3713"/>
                    <a:pt x="4154" y="3713"/>
                    <a:pt x="4154" y="3713"/>
                  </a:cubicBezTo>
                  <a:cubicBezTo>
                    <a:pt x="2908" y="3713"/>
                    <a:pt x="2908" y="3713"/>
                    <a:pt x="2908" y="3713"/>
                  </a:cubicBezTo>
                  <a:cubicBezTo>
                    <a:pt x="2908" y="4725"/>
                    <a:pt x="2908" y="4725"/>
                    <a:pt x="2908" y="4725"/>
                  </a:cubicBezTo>
                  <a:cubicBezTo>
                    <a:pt x="2492" y="4388"/>
                    <a:pt x="2492" y="4388"/>
                    <a:pt x="2492" y="4388"/>
                  </a:cubicBezTo>
                  <a:cubicBezTo>
                    <a:pt x="2077" y="8438"/>
                    <a:pt x="2077" y="8438"/>
                    <a:pt x="2077" y="8438"/>
                  </a:cubicBezTo>
                  <a:cubicBezTo>
                    <a:pt x="831" y="9112"/>
                    <a:pt x="831" y="9112"/>
                    <a:pt x="831" y="9112"/>
                  </a:cubicBezTo>
                  <a:cubicBezTo>
                    <a:pt x="415" y="10800"/>
                    <a:pt x="415" y="10800"/>
                    <a:pt x="415" y="10800"/>
                  </a:cubicBezTo>
                  <a:cubicBezTo>
                    <a:pt x="0" y="11813"/>
                    <a:pt x="0" y="11813"/>
                    <a:pt x="0" y="11813"/>
                  </a:cubicBezTo>
                  <a:cubicBezTo>
                    <a:pt x="1246" y="13838"/>
                    <a:pt x="1246" y="13838"/>
                    <a:pt x="1246" y="13838"/>
                  </a:cubicBezTo>
                  <a:cubicBezTo>
                    <a:pt x="2077" y="15188"/>
                    <a:pt x="2077" y="15188"/>
                    <a:pt x="2077" y="15188"/>
                  </a:cubicBezTo>
                  <a:cubicBezTo>
                    <a:pt x="3323" y="16875"/>
                    <a:pt x="3323" y="16875"/>
                    <a:pt x="3323" y="16875"/>
                  </a:cubicBezTo>
                  <a:cubicBezTo>
                    <a:pt x="4985" y="17550"/>
                    <a:pt x="4985" y="17550"/>
                    <a:pt x="4985" y="17550"/>
                  </a:cubicBezTo>
                  <a:cubicBezTo>
                    <a:pt x="7477" y="19575"/>
                    <a:pt x="7477" y="19575"/>
                    <a:pt x="7477" y="19575"/>
                  </a:cubicBezTo>
                  <a:cubicBezTo>
                    <a:pt x="8308" y="20588"/>
                    <a:pt x="8308" y="20588"/>
                    <a:pt x="8308" y="20588"/>
                  </a:cubicBezTo>
                  <a:cubicBezTo>
                    <a:pt x="10385" y="20588"/>
                    <a:pt x="10385" y="20588"/>
                    <a:pt x="10385" y="20588"/>
                  </a:cubicBezTo>
                  <a:cubicBezTo>
                    <a:pt x="12046" y="21600"/>
                    <a:pt x="12046" y="21600"/>
                    <a:pt x="12046" y="21600"/>
                  </a:cubicBezTo>
                  <a:cubicBezTo>
                    <a:pt x="14954" y="21263"/>
                    <a:pt x="14954" y="21263"/>
                    <a:pt x="14954" y="21263"/>
                  </a:cubicBezTo>
                  <a:cubicBezTo>
                    <a:pt x="17031" y="20588"/>
                    <a:pt x="17031" y="20588"/>
                    <a:pt x="17031" y="20588"/>
                  </a:cubicBezTo>
                  <a:cubicBezTo>
                    <a:pt x="18277" y="20588"/>
                    <a:pt x="18277" y="20588"/>
                    <a:pt x="18277" y="20588"/>
                  </a:cubicBezTo>
                  <a:cubicBezTo>
                    <a:pt x="18277" y="19912"/>
                    <a:pt x="18277" y="19912"/>
                    <a:pt x="18277" y="19912"/>
                  </a:cubicBezTo>
                  <a:cubicBezTo>
                    <a:pt x="17446" y="19238"/>
                    <a:pt x="17446" y="19238"/>
                    <a:pt x="17446" y="19238"/>
                  </a:cubicBezTo>
                  <a:cubicBezTo>
                    <a:pt x="16200" y="18225"/>
                    <a:pt x="16200" y="18225"/>
                    <a:pt x="16200" y="18225"/>
                  </a:cubicBezTo>
                  <a:cubicBezTo>
                    <a:pt x="14538" y="17213"/>
                    <a:pt x="14538" y="17213"/>
                    <a:pt x="14538" y="17213"/>
                  </a:cubicBezTo>
                  <a:cubicBezTo>
                    <a:pt x="14954" y="16200"/>
                    <a:pt x="14954" y="16200"/>
                    <a:pt x="14954" y="16200"/>
                  </a:cubicBezTo>
                  <a:cubicBezTo>
                    <a:pt x="15785" y="16200"/>
                    <a:pt x="15785" y="16200"/>
                    <a:pt x="15785" y="16200"/>
                  </a:cubicBezTo>
                  <a:cubicBezTo>
                    <a:pt x="16200" y="14175"/>
                    <a:pt x="16200" y="14175"/>
                    <a:pt x="16200" y="14175"/>
                  </a:cubicBezTo>
                  <a:cubicBezTo>
                    <a:pt x="17862" y="12825"/>
                    <a:pt x="17862" y="12825"/>
                    <a:pt x="17862" y="12825"/>
                  </a:cubicBezTo>
                  <a:cubicBezTo>
                    <a:pt x="19108" y="10800"/>
                    <a:pt x="19108" y="10800"/>
                    <a:pt x="19108" y="10800"/>
                  </a:cubicBezTo>
                  <a:cubicBezTo>
                    <a:pt x="19523" y="7088"/>
                    <a:pt x="19523" y="7088"/>
                    <a:pt x="19523" y="7088"/>
                  </a:cubicBezTo>
                  <a:cubicBezTo>
                    <a:pt x="20769" y="6413"/>
                    <a:pt x="20769" y="6413"/>
                    <a:pt x="20769" y="6413"/>
                  </a:cubicBezTo>
                  <a:cubicBezTo>
                    <a:pt x="21600" y="6075"/>
                    <a:pt x="21600" y="6075"/>
                    <a:pt x="21600" y="6075"/>
                  </a:cubicBezTo>
                  <a:cubicBezTo>
                    <a:pt x="20769" y="4388"/>
                    <a:pt x="20769" y="4388"/>
                    <a:pt x="20769" y="4388"/>
                  </a:cubicBezTo>
                  <a:cubicBezTo>
                    <a:pt x="19523" y="1350"/>
                    <a:pt x="19523" y="1350"/>
                    <a:pt x="19523" y="1350"/>
                  </a:cubicBezTo>
                  <a:cubicBezTo>
                    <a:pt x="18277" y="0"/>
                    <a:pt x="18277" y="0"/>
                    <a:pt x="18277" y="0"/>
                  </a:cubicBezTo>
                  <a:cubicBezTo>
                    <a:pt x="17446" y="675"/>
                    <a:pt x="17446" y="675"/>
                    <a:pt x="17446" y="675"/>
                  </a:cubicBezTo>
                  <a:lnTo>
                    <a:pt x="15369" y="1688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919" name="Freeform 72"/>
            <p:cNvSpPr/>
            <p:nvPr/>
          </p:nvSpPr>
          <p:spPr>
            <a:xfrm>
              <a:off x="4356671" y="2963994"/>
              <a:ext cx="159661" cy="1539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9326" y="11368"/>
                  </a:moveTo>
                  <a:cubicBezTo>
                    <a:pt x="21600" y="6821"/>
                    <a:pt x="21600" y="6821"/>
                    <a:pt x="21600" y="6821"/>
                  </a:cubicBezTo>
                  <a:cubicBezTo>
                    <a:pt x="19326" y="2274"/>
                    <a:pt x="19326" y="2274"/>
                    <a:pt x="19326" y="2274"/>
                  </a:cubicBezTo>
                  <a:cubicBezTo>
                    <a:pt x="13642" y="3411"/>
                    <a:pt x="13642" y="3411"/>
                    <a:pt x="13642" y="3411"/>
                  </a:cubicBezTo>
                  <a:cubicBezTo>
                    <a:pt x="11368" y="1137"/>
                    <a:pt x="11368" y="1137"/>
                    <a:pt x="11368" y="1137"/>
                  </a:cubicBezTo>
                  <a:cubicBezTo>
                    <a:pt x="9095" y="1137"/>
                    <a:pt x="9095" y="1137"/>
                    <a:pt x="9095" y="1137"/>
                  </a:cubicBezTo>
                  <a:cubicBezTo>
                    <a:pt x="6821" y="0"/>
                    <a:pt x="6821" y="0"/>
                    <a:pt x="6821" y="0"/>
                  </a:cubicBezTo>
                  <a:cubicBezTo>
                    <a:pt x="5684" y="0"/>
                    <a:pt x="5684" y="0"/>
                    <a:pt x="5684" y="0"/>
                  </a:cubicBezTo>
                  <a:cubicBezTo>
                    <a:pt x="3411" y="0"/>
                    <a:pt x="3411" y="0"/>
                    <a:pt x="3411" y="0"/>
                  </a:cubicBezTo>
                  <a:cubicBezTo>
                    <a:pt x="1137" y="1137"/>
                    <a:pt x="1137" y="1137"/>
                    <a:pt x="1137" y="1137"/>
                  </a:cubicBezTo>
                  <a:cubicBezTo>
                    <a:pt x="2274" y="1137"/>
                    <a:pt x="2274" y="1137"/>
                    <a:pt x="2274" y="1137"/>
                  </a:cubicBezTo>
                  <a:cubicBezTo>
                    <a:pt x="2274" y="5684"/>
                    <a:pt x="2274" y="5684"/>
                    <a:pt x="2274" y="5684"/>
                  </a:cubicBezTo>
                  <a:cubicBezTo>
                    <a:pt x="2274" y="10232"/>
                    <a:pt x="2274" y="10232"/>
                    <a:pt x="2274" y="10232"/>
                  </a:cubicBezTo>
                  <a:cubicBezTo>
                    <a:pt x="2274" y="10232"/>
                    <a:pt x="1137" y="11368"/>
                    <a:pt x="0" y="11368"/>
                  </a:cubicBezTo>
                  <a:cubicBezTo>
                    <a:pt x="1137" y="12505"/>
                    <a:pt x="1137" y="12505"/>
                    <a:pt x="1137" y="12505"/>
                  </a:cubicBezTo>
                  <a:cubicBezTo>
                    <a:pt x="1137" y="12505"/>
                    <a:pt x="0" y="15916"/>
                    <a:pt x="1137" y="15916"/>
                  </a:cubicBezTo>
                  <a:cubicBezTo>
                    <a:pt x="1137" y="15916"/>
                    <a:pt x="4547" y="18189"/>
                    <a:pt x="4547" y="18189"/>
                  </a:cubicBezTo>
                  <a:cubicBezTo>
                    <a:pt x="4547" y="21600"/>
                    <a:pt x="4547" y="21600"/>
                    <a:pt x="4547" y="21600"/>
                  </a:cubicBezTo>
                  <a:cubicBezTo>
                    <a:pt x="9095" y="21600"/>
                    <a:pt x="9095" y="21600"/>
                    <a:pt x="9095" y="21600"/>
                  </a:cubicBezTo>
                  <a:cubicBezTo>
                    <a:pt x="17053" y="18189"/>
                    <a:pt x="17053" y="18189"/>
                    <a:pt x="17053" y="18189"/>
                  </a:cubicBezTo>
                  <a:cubicBezTo>
                    <a:pt x="20463" y="18189"/>
                    <a:pt x="20463" y="18189"/>
                    <a:pt x="20463" y="18189"/>
                  </a:cubicBezTo>
                  <a:cubicBezTo>
                    <a:pt x="19326" y="14779"/>
                    <a:pt x="19326" y="14779"/>
                    <a:pt x="19326" y="14779"/>
                  </a:cubicBezTo>
                  <a:lnTo>
                    <a:pt x="19326" y="11368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920" name="Freeform 73"/>
            <p:cNvSpPr/>
            <p:nvPr/>
          </p:nvSpPr>
          <p:spPr>
            <a:xfrm>
              <a:off x="4275143" y="3021917"/>
              <a:ext cx="113801" cy="959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6971" y="12600"/>
                  </a:moveTo>
                  <a:cubicBezTo>
                    <a:pt x="15429" y="12600"/>
                    <a:pt x="16971" y="7200"/>
                    <a:pt x="16971" y="7200"/>
                  </a:cubicBezTo>
                  <a:cubicBezTo>
                    <a:pt x="15429" y="5400"/>
                    <a:pt x="15429" y="5400"/>
                    <a:pt x="15429" y="5400"/>
                  </a:cubicBezTo>
                  <a:cubicBezTo>
                    <a:pt x="13886" y="5400"/>
                    <a:pt x="12343" y="7200"/>
                    <a:pt x="12343" y="7200"/>
                  </a:cubicBezTo>
                  <a:cubicBezTo>
                    <a:pt x="10800" y="7200"/>
                    <a:pt x="9257" y="1800"/>
                    <a:pt x="9257" y="1800"/>
                  </a:cubicBezTo>
                  <a:cubicBezTo>
                    <a:pt x="6171" y="0"/>
                    <a:pt x="6171" y="0"/>
                    <a:pt x="6171" y="0"/>
                  </a:cubicBezTo>
                  <a:cubicBezTo>
                    <a:pt x="4629" y="3600"/>
                    <a:pt x="4629" y="3600"/>
                    <a:pt x="4629" y="3600"/>
                  </a:cubicBezTo>
                  <a:cubicBezTo>
                    <a:pt x="1543" y="5400"/>
                    <a:pt x="1543" y="5400"/>
                    <a:pt x="1543" y="5400"/>
                  </a:cubicBezTo>
                  <a:cubicBezTo>
                    <a:pt x="0" y="9000"/>
                    <a:pt x="0" y="9000"/>
                    <a:pt x="0" y="9000"/>
                  </a:cubicBezTo>
                  <a:cubicBezTo>
                    <a:pt x="1543" y="10800"/>
                    <a:pt x="1543" y="10800"/>
                    <a:pt x="1543" y="10800"/>
                  </a:cubicBezTo>
                  <a:cubicBezTo>
                    <a:pt x="15429" y="21600"/>
                    <a:pt x="15429" y="21600"/>
                    <a:pt x="15429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21600" y="16200"/>
                    <a:pt x="21600" y="16200"/>
                    <a:pt x="21600" y="16200"/>
                  </a:cubicBezTo>
                  <a:cubicBezTo>
                    <a:pt x="21600" y="16200"/>
                    <a:pt x="16971" y="12600"/>
                    <a:pt x="16971" y="12600"/>
                  </a:cubicBez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921" name="Freeform 74"/>
            <p:cNvSpPr/>
            <p:nvPr/>
          </p:nvSpPr>
          <p:spPr>
            <a:xfrm>
              <a:off x="4222490" y="2988818"/>
              <a:ext cx="84926" cy="728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9440" y="14400"/>
                  </a:moveTo>
                  <a:lnTo>
                    <a:pt x="21600" y="9600"/>
                  </a:lnTo>
                  <a:lnTo>
                    <a:pt x="19440" y="7200"/>
                  </a:lnTo>
                  <a:lnTo>
                    <a:pt x="15120" y="0"/>
                  </a:lnTo>
                  <a:lnTo>
                    <a:pt x="6480" y="0"/>
                  </a:lnTo>
                  <a:lnTo>
                    <a:pt x="4320" y="4800"/>
                  </a:lnTo>
                  <a:lnTo>
                    <a:pt x="0" y="7200"/>
                  </a:lnTo>
                  <a:lnTo>
                    <a:pt x="12960" y="21600"/>
                  </a:lnTo>
                  <a:lnTo>
                    <a:pt x="15120" y="16800"/>
                  </a:lnTo>
                  <a:lnTo>
                    <a:pt x="19440" y="14400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922" name="Rectangle 75"/>
            <p:cNvSpPr/>
            <p:nvPr/>
          </p:nvSpPr>
          <p:spPr>
            <a:xfrm>
              <a:off x="4345225" y="2492337"/>
              <a:ext cx="12701" cy="24825"/>
            </a:xfrm>
            <a:prstGeom prst="rect">
              <a:avLst/>
            </a:pr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spcBef>
                  <a:spcPts val="200"/>
                </a:spcBef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923" name="Freeform 76"/>
            <p:cNvSpPr/>
            <p:nvPr/>
          </p:nvSpPr>
          <p:spPr>
            <a:xfrm>
              <a:off x="4346480" y="2207687"/>
              <a:ext cx="548620" cy="5262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3323" y="14954"/>
                  </a:moveTo>
                  <a:lnTo>
                    <a:pt x="11963" y="20935"/>
                  </a:lnTo>
                  <a:lnTo>
                    <a:pt x="12628" y="21600"/>
                  </a:lnTo>
                  <a:lnTo>
                    <a:pt x="13625" y="21600"/>
                  </a:lnTo>
                  <a:lnTo>
                    <a:pt x="15618" y="20603"/>
                  </a:lnTo>
                  <a:lnTo>
                    <a:pt x="21600" y="16615"/>
                  </a:lnTo>
                  <a:lnTo>
                    <a:pt x="21268" y="16615"/>
                  </a:lnTo>
                  <a:lnTo>
                    <a:pt x="20271" y="15286"/>
                  </a:lnTo>
                  <a:lnTo>
                    <a:pt x="19606" y="14954"/>
                  </a:lnTo>
                  <a:lnTo>
                    <a:pt x="18942" y="13625"/>
                  </a:lnTo>
                  <a:lnTo>
                    <a:pt x="19274" y="12960"/>
                  </a:lnTo>
                  <a:lnTo>
                    <a:pt x="19274" y="9637"/>
                  </a:lnTo>
                  <a:lnTo>
                    <a:pt x="18942" y="8972"/>
                  </a:lnTo>
                  <a:lnTo>
                    <a:pt x="19274" y="8308"/>
                  </a:lnTo>
                  <a:lnTo>
                    <a:pt x="18942" y="7975"/>
                  </a:lnTo>
                  <a:lnTo>
                    <a:pt x="18942" y="6646"/>
                  </a:lnTo>
                  <a:lnTo>
                    <a:pt x="17945" y="5982"/>
                  </a:lnTo>
                  <a:lnTo>
                    <a:pt x="16948" y="4985"/>
                  </a:lnTo>
                  <a:lnTo>
                    <a:pt x="16948" y="4320"/>
                  </a:lnTo>
                  <a:lnTo>
                    <a:pt x="17945" y="2991"/>
                  </a:lnTo>
                  <a:lnTo>
                    <a:pt x="17945" y="665"/>
                  </a:lnTo>
                  <a:lnTo>
                    <a:pt x="18277" y="332"/>
                  </a:lnTo>
                  <a:lnTo>
                    <a:pt x="18277" y="0"/>
                  </a:lnTo>
                  <a:lnTo>
                    <a:pt x="17612" y="332"/>
                  </a:lnTo>
                  <a:lnTo>
                    <a:pt x="15951" y="665"/>
                  </a:lnTo>
                  <a:lnTo>
                    <a:pt x="12295" y="665"/>
                  </a:lnTo>
                  <a:lnTo>
                    <a:pt x="8972" y="1662"/>
                  </a:lnTo>
                  <a:lnTo>
                    <a:pt x="7311" y="2658"/>
                  </a:lnTo>
                  <a:lnTo>
                    <a:pt x="7975" y="5982"/>
                  </a:lnTo>
                  <a:lnTo>
                    <a:pt x="7311" y="6314"/>
                  </a:lnTo>
                  <a:lnTo>
                    <a:pt x="5982" y="6646"/>
                  </a:lnTo>
                  <a:lnTo>
                    <a:pt x="5317" y="7975"/>
                  </a:lnTo>
                  <a:lnTo>
                    <a:pt x="3323" y="8640"/>
                  </a:lnTo>
                  <a:lnTo>
                    <a:pt x="1662" y="9637"/>
                  </a:lnTo>
                  <a:lnTo>
                    <a:pt x="332" y="10634"/>
                  </a:lnTo>
                  <a:lnTo>
                    <a:pt x="0" y="11631"/>
                  </a:lnTo>
                  <a:lnTo>
                    <a:pt x="332" y="11631"/>
                  </a:lnTo>
                  <a:lnTo>
                    <a:pt x="332" y="12628"/>
                  </a:lnTo>
                  <a:lnTo>
                    <a:pt x="3323" y="14954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924" name="Freeform 77"/>
            <p:cNvSpPr/>
            <p:nvPr/>
          </p:nvSpPr>
          <p:spPr>
            <a:xfrm>
              <a:off x="4346480" y="2207687"/>
              <a:ext cx="548620" cy="5262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3323" y="14954"/>
                  </a:moveTo>
                  <a:lnTo>
                    <a:pt x="11963" y="20935"/>
                  </a:lnTo>
                  <a:lnTo>
                    <a:pt x="12628" y="21600"/>
                  </a:lnTo>
                  <a:lnTo>
                    <a:pt x="13625" y="21600"/>
                  </a:lnTo>
                  <a:lnTo>
                    <a:pt x="15618" y="20603"/>
                  </a:lnTo>
                  <a:lnTo>
                    <a:pt x="21600" y="16615"/>
                  </a:lnTo>
                  <a:lnTo>
                    <a:pt x="21268" y="16615"/>
                  </a:lnTo>
                  <a:lnTo>
                    <a:pt x="20271" y="15286"/>
                  </a:lnTo>
                  <a:lnTo>
                    <a:pt x="19606" y="14954"/>
                  </a:lnTo>
                  <a:lnTo>
                    <a:pt x="18942" y="13625"/>
                  </a:lnTo>
                  <a:lnTo>
                    <a:pt x="19274" y="12960"/>
                  </a:lnTo>
                  <a:lnTo>
                    <a:pt x="19274" y="9637"/>
                  </a:lnTo>
                  <a:lnTo>
                    <a:pt x="18942" y="8972"/>
                  </a:lnTo>
                  <a:lnTo>
                    <a:pt x="19274" y="8308"/>
                  </a:lnTo>
                  <a:lnTo>
                    <a:pt x="18942" y="7975"/>
                  </a:lnTo>
                  <a:lnTo>
                    <a:pt x="18942" y="6646"/>
                  </a:lnTo>
                  <a:lnTo>
                    <a:pt x="17945" y="5982"/>
                  </a:lnTo>
                  <a:lnTo>
                    <a:pt x="16948" y="4985"/>
                  </a:lnTo>
                  <a:lnTo>
                    <a:pt x="16948" y="4320"/>
                  </a:lnTo>
                  <a:lnTo>
                    <a:pt x="17945" y="2991"/>
                  </a:lnTo>
                  <a:lnTo>
                    <a:pt x="17945" y="665"/>
                  </a:lnTo>
                  <a:lnTo>
                    <a:pt x="18277" y="332"/>
                  </a:lnTo>
                  <a:lnTo>
                    <a:pt x="18277" y="0"/>
                  </a:lnTo>
                  <a:lnTo>
                    <a:pt x="17612" y="332"/>
                  </a:lnTo>
                  <a:lnTo>
                    <a:pt x="15951" y="665"/>
                  </a:lnTo>
                  <a:lnTo>
                    <a:pt x="12295" y="665"/>
                  </a:lnTo>
                  <a:lnTo>
                    <a:pt x="8972" y="1662"/>
                  </a:lnTo>
                  <a:lnTo>
                    <a:pt x="7311" y="2658"/>
                  </a:lnTo>
                  <a:lnTo>
                    <a:pt x="7975" y="5982"/>
                  </a:lnTo>
                  <a:lnTo>
                    <a:pt x="7311" y="6314"/>
                  </a:lnTo>
                  <a:lnTo>
                    <a:pt x="5982" y="6646"/>
                  </a:lnTo>
                  <a:lnTo>
                    <a:pt x="5317" y="7975"/>
                  </a:lnTo>
                  <a:lnTo>
                    <a:pt x="3323" y="8640"/>
                  </a:lnTo>
                  <a:lnTo>
                    <a:pt x="1662" y="9637"/>
                  </a:lnTo>
                  <a:lnTo>
                    <a:pt x="332" y="10634"/>
                  </a:lnTo>
                  <a:lnTo>
                    <a:pt x="0" y="11631"/>
                  </a:lnTo>
                  <a:lnTo>
                    <a:pt x="332" y="11631"/>
                  </a:lnTo>
                  <a:lnTo>
                    <a:pt x="332" y="12628"/>
                  </a:lnTo>
                  <a:lnTo>
                    <a:pt x="3323" y="14954"/>
                  </a:lnTo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925" name="Freeform 78"/>
            <p:cNvSpPr/>
            <p:nvPr/>
          </p:nvSpPr>
          <p:spPr>
            <a:xfrm>
              <a:off x="5909108" y="2197757"/>
              <a:ext cx="27177" cy="18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21600" y="21600"/>
                  </a:lnTo>
                  <a:lnTo>
                    <a:pt x="72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926" name="Freeform 79"/>
            <p:cNvSpPr/>
            <p:nvPr/>
          </p:nvSpPr>
          <p:spPr>
            <a:xfrm>
              <a:off x="5870043" y="2158038"/>
              <a:ext cx="15287" cy="248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21600" y="21600"/>
                  </a:lnTo>
                  <a:lnTo>
                    <a:pt x="21600" y="144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927" name="Freeform 80"/>
            <p:cNvSpPr/>
            <p:nvPr/>
          </p:nvSpPr>
          <p:spPr>
            <a:xfrm>
              <a:off x="5127794" y="685144"/>
              <a:ext cx="285351" cy="6106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15840"/>
                  </a:moveTo>
                  <a:cubicBezTo>
                    <a:pt x="20329" y="15552"/>
                    <a:pt x="20329" y="15552"/>
                    <a:pt x="20329" y="15552"/>
                  </a:cubicBezTo>
                  <a:cubicBezTo>
                    <a:pt x="19059" y="14976"/>
                    <a:pt x="19059" y="14976"/>
                    <a:pt x="19059" y="14976"/>
                  </a:cubicBezTo>
                  <a:cubicBezTo>
                    <a:pt x="19694" y="13536"/>
                    <a:pt x="19694" y="13536"/>
                    <a:pt x="19694" y="13536"/>
                  </a:cubicBezTo>
                  <a:cubicBezTo>
                    <a:pt x="19694" y="13536"/>
                    <a:pt x="19059" y="13248"/>
                    <a:pt x="19059" y="12960"/>
                  </a:cubicBezTo>
                  <a:cubicBezTo>
                    <a:pt x="18424" y="12960"/>
                    <a:pt x="19059" y="12384"/>
                    <a:pt x="19059" y="12384"/>
                  </a:cubicBezTo>
                  <a:cubicBezTo>
                    <a:pt x="18424" y="12096"/>
                    <a:pt x="18424" y="12096"/>
                    <a:pt x="18424" y="12096"/>
                  </a:cubicBezTo>
                  <a:cubicBezTo>
                    <a:pt x="18424" y="11520"/>
                    <a:pt x="18424" y="11520"/>
                    <a:pt x="18424" y="11520"/>
                  </a:cubicBezTo>
                  <a:cubicBezTo>
                    <a:pt x="17788" y="10944"/>
                    <a:pt x="17788" y="10944"/>
                    <a:pt x="17788" y="10944"/>
                  </a:cubicBezTo>
                  <a:cubicBezTo>
                    <a:pt x="19059" y="10368"/>
                    <a:pt x="19059" y="10368"/>
                    <a:pt x="19059" y="10368"/>
                  </a:cubicBezTo>
                  <a:cubicBezTo>
                    <a:pt x="17153" y="7776"/>
                    <a:pt x="17153" y="7776"/>
                    <a:pt x="17153" y="7776"/>
                  </a:cubicBezTo>
                  <a:cubicBezTo>
                    <a:pt x="19059" y="6048"/>
                    <a:pt x="19059" y="6048"/>
                    <a:pt x="19059" y="6048"/>
                  </a:cubicBezTo>
                  <a:cubicBezTo>
                    <a:pt x="17788" y="4896"/>
                    <a:pt x="17788" y="4896"/>
                    <a:pt x="17788" y="4896"/>
                  </a:cubicBezTo>
                  <a:cubicBezTo>
                    <a:pt x="15882" y="4320"/>
                    <a:pt x="15882" y="4320"/>
                    <a:pt x="15882" y="4320"/>
                  </a:cubicBezTo>
                  <a:cubicBezTo>
                    <a:pt x="15882" y="4032"/>
                    <a:pt x="15882" y="4032"/>
                    <a:pt x="15882" y="4032"/>
                  </a:cubicBezTo>
                  <a:cubicBezTo>
                    <a:pt x="15882" y="2880"/>
                    <a:pt x="15882" y="2880"/>
                    <a:pt x="15882" y="2880"/>
                  </a:cubicBezTo>
                  <a:cubicBezTo>
                    <a:pt x="15882" y="2880"/>
                    <a:pt x="15882" y="2880"/>
                    <a:pt x="15882" y="2880"/>
                  </a:cubicBezTo>
                  <a:cubicBezTo>
                    <a:pt x="16518" y="2592"/>
                    <a:pt x="16518" y="2592"/>
                    <a:pt x="16518" y="2592"/>
                  </a:cubicBezTo>
                  <a:cubicBezTo>
                    <a:pt x="16518" y="2304"/>
                    <a:pt x="16518" y="2304"/>
                    <a:pt x="16518" y="2304"/>
                  </a:cubicBezTo>
                  <a:cubicBezTo>
                    <a:pt x="17153" y="1728"/>
                    <a:pt x="17153" y="1728"/>
                    <a:pt x="17153" y="1728"/>
                  </a:cubicBezTo>
                  <a:cubicBezTo>
                    <a:pt x="17153" y="864"/>
                    <a:pt x="17153" y="864"/>
                    <a:pt x="17153" y="864"/>
                  </a:cubicBezTo>
                  <a:cubicBezTo>
                    <a:pt x="15247" y="0"/>
                    <a:pt x="15247" y="0"/>
                    <a:pt x="15247" y="0"/>
                  </a:cubicBezTo>
                  <a:cubicBezTo>
                    <a:pt x="12071" y="288"/>
                    <a:pt x="12071" y="288"/>
                    <a:pt x="12071" y="288"/>
                  </a:cubicBezTo>
                  <a:cubicBezTo>
                    <a:pt x="10800" y="864"/>
                    <a:pt x="10800" y="864"/>
                    <a:pt x="10800" y="864"/>
                  </a:cubicBezTo>
                  <a:cubicBezTo>
                    <a:pt x="9529" y="2304"/>
                    <a:pt x="9529" y="2304"/>
                    <a:pt x="9529" y="2304"/>
                  </a:cubicBezTo>
                  <a:cubicBezTo>
                    <a:pt x="7624" y="3168"/>
                    <a:pt x="7624" y="3168"/>
                    <a:pt x="7624" y="3168"/>
                  </a:cubicBezTo>
                  <a:cubicBezTo>
                    <a:pt x="6988" y="2880"/>
                    <a:pt x="6988" y="2880"/>
                    <a:pt x="6988" y="2880"/>
                  </a:cubicBezTo>
                  <a:cubicBezTo>
                    <a:pt x="5082" y="3168"/>
                    <a:pt x="5082" y="3168"/>
                    <a:pt x="5082" y="3168"/>
                  </a:cubicBezTo>
                  <a:cubicBezTo>
                    <a:pt x="3176" y="2880"/>
                    <a:pt x="3176" y="2880"/>
                    <a:pt x="3176" y="2880"/>
                  </a:cubicBezTo>
                  <a:cubicBezTo>
                    <a:pt x="1906" y="2304"/>
                    <a:pt x="1906" y="2304"/>
                    <a:pt x="1906" y="2304"/>
                  </a:cubicBezTo>
                  <a:cubicBezTo>
                    <a:pt x="1271" y="1728"/>
                    <a:pt x="1271" y="1728"/>
                    <a:pt x="1271" y="1728"/>
                  </a:cubicBezTo>
                  <a:cubicBezTo>
                    <a:pt x="635" y="2304"/>
                    <a:pt x="635" y="2304"/>
                    <a:pt x="635" y="2304"/>
                  </a:cubicBezTo>
                  <a:cubicBezTo>
                    <a:pt x="0" y="2304"/>
                    <a:pt x="0" y="2304"/>
                    <a:pt x="0" y="2304"/>
                  </a:cubicBezTo>
                  <a:cubicBezTo>
                    <a:pt x="635" y="2880"/>
                    <a:pt x="635" y="2880"/>
                    <a:pt x="635" y="2880"/>
                  </a:cubicBezTo>
                  <a:cubicBezTo>
                    <a:pt x="2541" y="3744"/>
                    <a:pt x="2541" y="3744"/>
                    <a:pt x="2541" y="3744"/>
                  </a:cubicBezTo>
                  <a:cubicBezTo>
                    <a:pt x="3812" y="4032"/>
                    <a:pt x="3812" y="4032"/>
                    <a:pt x="3812" y="4032"/>
                  </a:cubicBezTo>
                  <a:cubicBezTo>
                    <a:pt x="4447" y="4032"/>
                    <a:pt x="4447" y="4032"/>
                    <a:pt x="4447" y="4032"/>
                  </a:cubicBezTo>
                  <a:cubicBezTo>
                    <a:pt x="5718" y="5472"/>
                    <a:pt x="5718" y="5472"/>
                    <a:pt x="5718" y="5472"/>
                  </a:cubicBezTo>
                  <a:cubicBezTo>
                    <a:pt x="5718" y="6624"/>
                    <a:pt x="5718" y="6624"/>
                    <a:pt x="5718" y="6624"/>
                  </a:cubicBezTo>
                  <a:cubicBezTo>
                    <a:pt x="5718" y="7488"/>
                    <a:pt x="5718" y="7488"/>
                    <a:pt x="5718" y="7488"/>
                  </a:cubicBezTo>
                  <a:cubicBezTo>
                    <a:pt x="6353" y="8352"/>
                    <a:pt x="6353" y="8352"/>
                    <a:pt x="6353" y="8352"/>
                  </a:cubicBezTo>
                  <a:cubicBezTo>
                    <a:pt x="6353" y="8640"/>
                    <a:pt x="6353" y="8640"/>
                    <a:pt x="6353" y="8640"/>
                  </a:cubicBezTo>
                  <a:cubicBezTo>
                    <a:pt x="6353" y="10080"/>
                    <a:pt x="6353" y="10080"/>
                    <a:pt x="6353" y="10080"/>
                  </a:cubicBezTo>
                  <a:cubicBezTo>
                    <a:pt x="6353" y="10368"/>
                    <a:pt x="6353" y="10368"/>
                    <a:pt x="6353" y="10368"/>
                  </a:cubicBezTo>
                  <a:cubicBezTo>
                    <a:pt x="7624" y="10368"/>
                    <a:pt x="7624" y="10368"/>
                    <a:pt x="7624" y="10368"/>
                  </a:cubicBezTo>
                  <a:cubicBezTo>
                    <a:pt x="8894" y="11520"/>
                    <a:pt x="8894" y="11520"/>
                    <a:pt x="8894" y="11520"/>
                  </a:cubicBezTo>
                  <a:cubicBezTo>
                    <a:pt x="5718" y="14112"/>
                    <a:pt x="5718" y="14112"/>
                    <a:pt x="5718" y="14112"/>
                  </a:cubicBezTo>
                  <a:cubicBezTo>
                    <a:pt x="2541" y="15264"/>
                    <a:pt x="2541" y="15264"/>
                    <a:pt x="2541" y="15264"/>
                  </a:cubicBezTo>
                  <a:cubicBezTo>
                    <a:pt x="635" y="16704"/>
                    <a:pt x="635" y="16704"/>
                    <a:pt x="635" y="16704"/>
                  </a:cubicBezTo>
                  <a:cubicBezTo>
                    <a:pt x="1271" y="19008"/>
                    <a:pt x="1271" y="19008"/>
                    <a:pt x="1271" y="19008"/>
                  </a:cubicBezTo>
                  <a:cubicBezTo>
                    <a:pt x="1906" y="20448"/>
                    <a:pt x="1906" y="20448"/>
                    <a:pt x="1906" y="20448"/>
                  </a:cubicBezTo>
                  <a:cubicBezTo>
                    <a:pt x="3176" y="21024"/>
                    <a:pt x="3176" y="21024"/>
                    <a:pt x="3176" y="21024"/>
                  </a:cubicBezTo>
                  <a:cubicBezTo>
                    <a:pt x="4447" y="21600"/>
                    <a:pt x="4447" y="21600"/>
                    <a:pt x="4447" y="21600"/>
                  </a:cubicBezTo>
                  <a:cubicBezTo>
                    <a:pt x="7624" y="21600"/>
                    <a:pt x="7624" y="21600"/>
                    <a:pt x="7624" y="21600"/>
                  </a:cubicBezTo>
                  <a:cubicBezTo>
                    <a:pt x="12706" y="20736"/>
                    <a:pt x="12706" y="20736"/>
                    <a:pt x="12706" y="20736"/>
                  </a:cubicBezTo>
                  <a:cubicBezTo>
                    <a:pt x="13976" y="20736"/>
                    <a:pt x="13976" y="20736"/>
                    <a:pt x="13976" y="20736"/>
                  </a:cubicBezTo>
                  <a:cubicBezTo>
                    <a:pt x="21600" y="16704"/>
                    <a:pt x="21600" y="16704"/>
                    <a:pt x="21600" y="16704"/>
                  </a:cubicBezTo>
                  <a:lnTo>
                    <a:pt x="21600" y="15840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928" name="Freeform 81"/>
            <p:cNvSpPr/>
            <p:nvPr/>
          </p:nvSpPr>
          <p:spPr>
            <a:xfrm>
              <a:off x="5421637" y="1651070"/>
              <a:ext cx="16986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lnTo>
                    <a:pt x="0" y="0"/>
                  </a:lnTo>
                  <a:lnTo>
                    <a:pt x="0" y="2160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929" name="Freeform 82"/>
            <p:cNvSpPr/>
            <p:nvPr/>
          </p:nvSpPr>
          <p:spPr>
            <a:xfrm>
              <a:off x="5312931" y="0"/>
              <a:ext cx="4057736" cy="21166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555" y="10551"/>
                  </a:moveTo>
                  <a:cubicBezTo>
                    <a:pt x="21600" y="7975"/>
                    <a:pt x="21600" y="7975"/>
                    <a:pt x="21600" y="7975"/>
                  </a:cubicBezTo>
                  <a:cubicBezTo>
                    <a:pt x="21466" y="7892"/>
                    <a:pt x="21466" y="7892"/>
                    <a:pt x="21466" y="7892"/>
                  </a:cubicBezTo>
                  <a:cubicBezTo>
                    <a:pt x="21376" y="7809"/>
                    <a:pt x="21376" y="7809"/>
                    <a:pt x="21376" y="7809"/>
                  </a:cubicBezTo>
                  <a:cubicBezTo>
                    <a:pt x="21376" y="7809"/>
                    <a:pt x="21198" y="7477"/>
                    <a:pt x="21198" y="7477"/>
                  </a:cubicBezTo>
                  <a:cubicBezTo>
                    <a:pt x="21153" y="7394"/>
                    <a:pt x="21019" y="7394"/>
                    <a:pt x="21019" y="7394"/>
                  </a:cubicBezTo>
                  <a:cubicBezTo>
                    <a:pt x="20706" y="7311"/>
                    <a:pt x="20706" y="7311"/>
                    <a:pt x="20706" y="7311"/>
                  </a:cubicBezTo>
                  <a:cubicBezTo>
                    <a:pt x="20527" y="7228"/>
                    <a:pt x="20527" y="7228"/>
                    <a:pt x="20527" y="7228"/>
                  </a:cubicBezTo>
                  <a:cubicBezTo>
                    <a:pt x="20393" y="7228"/>
                    <a:pt x="20393" y="7228"/>
                    <a:pt x="20393" y="7228"/>
                  </a:cubicBezTo>
                  <a:cubicBezTo>
                    <a:pt x="20303" y="7228"/>
                    <a:pt x="20303" y="7228"/>
                    <a:pt x="20303" y="7228"/>
                  </a:cubicBezTo>
                  <a:cubicBezTo>
                    <a:pt x="20348" y="7892"/>
                    <a:pt x="20348" y="7892"/>
                    <a:pt x="20348" y="7892"/>
                  </a:cubicBezTo>
                  <a:cubicBezTo>
                    <a:pt x="20348" y="7892"/>
                    <a:pt x="20169" y="8058"/>
                    <a:pt x="20169" y="8058"/>
                  </a:cubicBezTo>
                  <a:cubicBezTo>
                    <a:pt x="20124" y="8058"/>
                    <a:pt x="20035" y="7809"/>
                    <a:pt x="20035" y="7809"/>
                  </a:cubicBezTo>
                  <a:cubicBezTo>
                    <a:pt x="19901" y="7560"/>
                    <a:pt x="19901" y="7560"/>
                    <a:pt x="19901" y="7560"/>
                  </a:cubicBezTo>
                  <a:cubicBezTo>
                    <a:pt x="19901" y="7394"/>
                    <a:pt x="19901" y="7394"/>
                    <a:pt x="19901" y="7394"/>
                  </a:cubicBezTo>
                  <a:cubicBezTo>
                    <a:pt x="19677" y="7394"/>
                    <a:pt x="19677" y="7394"/>
                    <a:pt x="19677" y="7394"/>
                  </a:cubicBezTo>
                  <a:cubicBezTo>
                    <a:pt x="19543" y="7477"/>
                    <a:pt x="19543" y="7477"/>
                    <a:pt x="19543" y="7477"/>
                  </a:cubicBezTo>
                  <a:cubicBezTo>
                    <a:pt x="19275" y="7394"/>
                    <a:pt x="19275" y="7394"/>
                    <a:pt x="19275" y="7394"/>
                  </a:cubicBezTo>
                  <a:cubicBezTo>
                    <a:pt x="19051" y="7394"/>
                    <a:pt x="19051" y="7394"/>
                    <a:pt x="19051" y="7394"/>
                  </a:cubicBezTo>
                  <a:cubicBezTo>
                    <a:pt x="18917" y="7477"/>
                    <a:pt x="18917" y="7477"/>
                    <a:pt x="18917" y="7477"/>
                  </a:cubicBezTo>
                  <a:cubicBezTo>
                    <a:pt x="18738" y="7228"/>
                    <a:pt x="18738" y="7228"/>
                    <a:pt x="18738" y="7228"/>
                  </a:cubicBezTo>
                  <a:cubicBezTo>
                    <a:pt x="18738" y="6646"/>
                    <a:pt x="18738" y="6646"/>
                    <a:pt x="18738" y="6646"/>
                  </a:cubicBezTo>
                  <a:cubicBezTo>
                    <a:pt x="18470" y="6397"/>
                    <a:pt x="18470" y="6397"/>
                    <a:pt x="18470" y="6397"/>
                  </a:cubicBezTo>
                  <a:cubicBezTo>
                    <a:pt x="18022" y="6397"/>
                    <a:pt x="18022" y="6397"/>
                    <a:pt x="18022" y="6397"/>
                  </a:cubicBezTo>
                  <a:cubicBezTo>
                    <a:pt x="17620" y="6397"/>
                    <a:pt x="17620" y="6397"/>
                    <a:pt x="17620" y="6397"/>
                  </a:cubicBezTo>
                  <a:cubicBezTo>
                    <a:pt x="17575" y="6231"/>
                    <a:pt x="17575" y="6231"/>
                    <a:pt x="17575" y="6231"/>
                  </a:cubicBezTo>
                  <a:cubicBezTo>
                    <a:pt x="17530" y="5982"/>
                    <a:pt x="17530" y="5982"/>
                    <a:pt x="17530" y="5982"/>
                  </a:cubicBezTo>
                  <a:cubicBezTo>
                    <a:pt x="17262" y="5732"/>
                    <a:pt x="17262" y="5732"/>
                    <a:pt x="17262" y="5732"/>
                  </a:cubicBezTo>
                  <a:cubicBezTo>
                    <a:pt x="17262" y="5317"/>
                    <a:pt x="17262" y="5317"/>
                    <a:pt x="17262" y="5317"/>
                  </a:cubicBezTo>
                  <a:cubicBezTo>
                    <a:pt x="16189" y="4902"/>
                    <a:pt x="16189" y="4902"/>
                    <a:pt x="16189" y="4902"/>
                  </a:cubicBezTo>
                  <a:cubicBezTo>
                    <a:pt x="16144" y="5068"/>
                    <a:pt x="16144" y="5068"/>
                    <a:pt x="16144" y="5068"/>
                  </a:cubicBezTo>
                  <a:cubicBezTo>
                    <a:pt x="15920" y="5400"/>
                    <a:pt x="15920" y="5400"/>
                    <a:pt x="15920" y="5400"/>
                  </a:cubicBezTo>
                  <a:cubicBezTo>
                    <a:pt x="15965" y="5898"/>
                    <a:pt x="15965" y="5898"/>
                    <a:pt x="15965" y="5898"/>
                  </a:cubicBezTo>
                  <a:cubicBezTo>
                    <a:pt x="15697" y="6065"/>
                    <a:pt x="15697" y="6065"/>
                    <a:pt x="15697" y="6065"/>
                  </a:cubicBezTo>
                  <a:cubicBezTo>
                    <a:pt x="15518" y="5982"/>
                    <a:pt x="15518" y="5982"/>
                    <a:pt x="15518" y="5982"/>
                  </a:cubicBezTo>
                  <a:cubicBezTo>
                    <a:pt x="15294" y="5815"/>
                    <a:pt x="15294" y="5815"/>
                    <a:pt x="15294" y="5815"/>
                  </a:cubicBezTo>
                  <a:cubicBezTo>
                    <a:pt x="15205" y="5982"/>
                    <a:pt x="15205" y="5982"/>
                    <a:pt x="15205" y="5982"/>
                  </a:cubicBezTo>
                  <a:cubicBezTo>
                    <a:pt x="15026" y="5898"/>
                    <a:pt x="15026" y="5898"/>
                    <a:pt x="15026" y="5898"/>
                  </a:cubicBezTo>
                  <a:cubicBezTo>
                    <a:pt x="14847" y="5649"/>
                    <a:pt x="14847" y="5649"/>
                    <a:pt x="14847" y="5649"/>
                  </a:cubicBezTo>
                  <a:cubicBezTo>
                    <a:pt x="14802" y="6148"/>
                    <a:pt x="14802" y="6148"/>
                    <a:pt x="14802" y="6148"/>
                  </a:cubicBezTo>
                  <a:cubicBezTo>
                    <a:pt x="14668" y="6480"/>
                    <a:pt x="14668" y="6480"/>
                    <a:pt x="14668" y="6480"/>
                  </a:cubicBezTo>
                  <a:cubicBezTo>
                    <a:pt x="14445" y="6065"/>
                    <a:pt x="14445" y="6065"/>
                    <a:pt x="14445" y="6065"/>
                  </a:cubicBezTo>
                  <a:cubicBezTo>
                    <a:pt x="14311" y="5566"/>
                    <a:pt x="14311" y="5566"/>
                    <a:pt x="14311" y="5566"/>
                  </a:cubicBezTo>
                  <a:cubicBezTo>
                    <a:pt x="14445" y="4985"/>
                    <a:pt x="14445" y="4985"/>
                    <a:pt x="14445" y="4985"/>
                  </a:cubicBezTo>
                  <a:cubicBezTo>
                    <a:pt x="14445" y="4735"/>
                    <a:pt x="14445" y="4735"/>
                    <a:pt x="14445" y="4735"/>
                  </a:cubicBezTo>
                  <a:cubicBezTo>
                    <a:pt x="14311" y="4320"/>
                    <a:pt x="14311" y="4320"/>
                    <a:pt x="14311" y="4320"/>
                  </a:cubicBezTo>
                  <a:cubicBezTo>
                    <a:pt x="14132" y="4237"/>
                    <a:pt x="14132" y="4237"/>
                    <a:pt x="14132" y="4237"/>
                  </a:cubicBezTo>
                  <a:cubicBezTo>
                    <a:pt x="13953" y="4237"/>
                    <a:pt x="13953" y="4237"/>
                    <a:pt x="13953" y="4237"/>
                  </a:cubicBezTo>
                  <a:cubicBezTo>
                    <a:pt x="13863" y="4071"/>
                    <a:pt x="13863" y="4071"/>
                    <a:pt x="13863" y="4071"/>
                  </a:cubicBezTo>
                  <a:cubicBezTo>
                    <a:pt x="13684" y="3822"/>
                    <a:pt x="13684" y="3822"/>
                    <a:pt x="13684" y="3822"/>
                  </a:cubicBezTo>
                  <a:cubicBezTo>
                    <a:pt x="13550" y="4154"/>
                    <a:pt x="13550" y="4154"/>
                    <a:pt x="13550" y="4154"/>
                  </a:cubicBezTo>
                  <a:cubicBezTo>
                    <a:pt x="13461" y="4569"/>
                    <a:pt x="13461" y="4569"/>
                    <a:pt x="13461" y="4569"/>
                  </a:cubicBezTo>
                  <a:cubicBezTo>
                    <a:pt x="13058" y="4569"/>
                    <a:pt x="13058" y="4569"/>
                    <a:pt x="13058" y="4569"/>
                  </a:cubicBezTo>
                  <a:cubicBezTo>
                    <a:pt x="12835" y="4403"/>
                    <a:pt x="12835" y="4403"/>
                    <a:pt x="12835" y="4403"/>
                  </a:cubicBezTo>
                  <a:cubicBezTo>
                    <a:pt x="12790" y="4071"/>
                    <a:pt x="12790" y="4071"/>
                    <a:pt x="12790" y="4071"/>
                  </a:cubicBezTo>
                  <a:cubicBezTo>
                    <a:pt x="12388" y="4071"/>
                    <a:pt x="12388" y="4071"/>
                    <a:pt x="12388" y="4071"/>
                  </a:cubicBezTo>
                  <a:cubicBezTo>
                    <a:pt x="12164" y="4320"/>
                    <a:pt x="12164" y="4320"/>
                    <a:pt x="12164" y="4320"/>
                  </a:cubicBezTo>
                  <a:cubicBezTo>
                    <a:pt x="12119" y="4071"/>
                    <a:pt x="12119" y="4071"/>
                    <a:pt x="12119" y="4071"/>
                  </a:cubicBezTo>
                  <a:cubicBezTo>
                    <a:pt x="11985" y="3738"/>
                    <a:pt x="11985" y="3738"/>
                    <a:pt x="11985" y="3738"/>
                  </a:cubicBezTo>
                  <a:cubicBezTo>
                    <a:pt x="11806" y="3655"/>
                    <a:pt x="11806" y="3655"/>
                    <a:pt x="11806" y="3655"/>
                  </a:cubicBezTo>
                  <a:cubicBezTo>
                    <a:pt x="11583" y="4071"/>
                    <a:pt x="11583" y="4071"/>
                    <a:pt x="11583" y="4071"/>
                  </a:cubicBezTo>
                  <a:cubicBezTo>
                    <a:pt x="11314" y="4320"/>
                    <a:pt x="11314" y="4320"/>
                    <a:pt x="11314" y="4320"/>
                  </a:cubicBezTo>
                  <a:cubicBezTo>
                    <a:pt x="11046" y="4735"/>
                    <a:pt x="11046" y="4735"/>
                    <a:pt x="11046" y="4735"/>
                  </a:cubicBezTo>
                  <a:cubicBezTo>
                    <a:pt x="11225" y="4237"/>
                    <a:pt x="11225" y="4237"/>
                    <a:pt x="11225" y="4237"/>
                  </a:cubicBezTo>
                  <a:cubicBezTo>
                    <a:pt x="11404" y="3988"/>
                    <a:pt x="11404" y="3988"/>
                    <a:pt x="11404" y="3988"/>
                  </a:cubicBezTo>
                  <a:cubicBezTo>
                    <a:pt x="11717" y="3240"/>
                    <a:pt x="11717" y="3240"/>
                    <a:pt x="11717" y="3240"/>
                  </a:cubicBezTo>
                  <a:cubicBezTo>
                    <a:pt x="11896" y="2908"/>
                    <a:pt x="11896" y="2908"/>
                    <a:pt x="11896" y="2908"/>
                  </a:cubicBezTo>
                  <a:cubicBezTo>
                    <a:pt x="12075" y="2409"/>
                    <a:pt x="12075" y="2409"/>
                    <a:pt x="12075" y="2409"/>
                  </a:cubicBezTo>
                  <a:cubicBezTo>
                    <a:pt x="11985" y="1578"/>
                    <a:pt x="11985" y="1578"/>
                    <a:pt x="11985" y="1578"/>
                  </a:cubicBezTo>
                  <a:cubicBezTo>
                    <a:pt x="11627" y="997"/>
                    <a:pt x="11627" y="997"/>
                    <a:pt x="11627" y="997"/>
                  </a:cubicBezTo>
                  <a:cubicBezTo>
                    <a:pt x="11359" y="914"/>
                    <a:pt x="11359" y="914"/>
                    <a:pt x="11359" y="914"/>
                  </a:cubicBezTo>
                  <a:cubicBezTo>
                    <a:pt x="11359" y="665"/>
                    <a:pt x="11359" y="665"/>
                    <a:pt x="11359" y="665"/>
                  </a:cubicBezTo>
                  <a:cubicBezTo>
                    <a:pt x="11135" y="83"/>
                    <a:pt x="11135" y="83"/>
                    <a:pt x="11135" y="83"/>
                  </a:cubicBezTo>
                  <a:cubicBezTo>
                    <a:pt x="11135" y="83"/>
                    <a:pt x="10822" y="0"/>
                    <a:pt x="10778" y="0"/>
                  </a:cubicBezTo>
                  <a:cubicBezTo>
                    <a:pt x="10778" y="83"/>
                    <a:pt x="10420" y="748"/>
                    <a:pt x="10420" y="748"/>
                  </a:cubicBezTo>
                  <a:cubicBezTo>
                    <a:pt x="10330" y="1329"/>
                    <a:pt x="10330" y="1329"/>
                    <a:pt x="10330" y="1329"/>
                  </a:cubicBezTo>
                  <a:cubicBezTo>
                    <a:pt x="9928" y="1828"/>
                    <a:pt x="9928" y="1828"/>
                    <a:pt x="9928" y="1828"/>
                  </a:cubicBezTo>
                  <a:cubicBezTo>
                    <a:pt x="9660" y="1578"/>
                    <a:pt x="9660" y="1578"/>
                    <a:pt x="9660" y="1578"/>
                  </a:cubicBezTo>
                  <a:cubicBezTo>
                    <a:pt x="9212" y="1911"/>
                    <a:pt x="9212" y="1911"/>
                    <a:pt x="9212" y="1911"/>
                  </a:cubicBezTo>
                  <a:cubicBezTo>
                    <a:pt x="8720" y="2409"/>
                    <a:pt x="8720" y="2409"/>
                    <a:pt x="8720" y="2409"/>
                  </a:cubicBezTo>
                  <a:cubicBezTo>
                    <a:pt x="8497" y="2908"/>
                    <a:pt x="8497" y="2908"/>
                    <a:pt x="8497" y="2908"/>
                  </a:cubicBezTo>
                  <a:cubicBezTo>
                    <a:pt x="8497" y="2908"/>
                    <a:pt x="8452" y="3822"/>
                    <a:pt x="8407" y="3822"/>
                  </a:cubicBezTo>
                  <a:cubicBezTo>
                    <a:pt x="8363" y="3822"/>
                    <a:pt x="7692" y="4154"/>
                    <a:pt x="7692" y="4154"/>
                  </a:cubicBezTo>
                  <a:cubicBezTo>
                    <a:pt x="7558" y="4486"/>
                    <a:pt x="7558" y="4486"/>
                    <a:pt x="7558" y="4486"/>
                  </a:cubicBezTo>
                  <a:cubicBezTo>
                    <a:pt x="7558" y="4486"/>
                    <a:pt x="7647" y="5234"/>
                    <a:pt x="7602" y="5317"/>
                  </a:cubicBezTo>
                  <a:cubicBezTo>
                    <a:pt x="7602" y="5317"/>
                    <a:pt x="7468" y="5234"/>
                    <a:pt x="7468" y="5234"/>
                  </a:cubicBezTo>
                  <a:cubicBezTo>
                    <a:pt x="7245" y="5068"/>
                    <a:pt x="7245" y="5068"/>
                    <a:pt x="7245" y="5068"/>
                  </a:cubicBezTo>
                  <a:cubicBezTo>
                    <a:pt x="7245" y="5068"/>
                    <a:pt x="7155" y="5400"/>
                    <a:pt x="7066" y="5483"/>
                  </a:cubicBezTo>
                  <a:cubicBezTo>
                    <a:pt x="6932" y="5566"/>
                    <a:pt x="6932" y="5151"/>
                    <a:pt x="6932" y="5151"/>
                  </a:cubicBezTo>
                  <a:cubicBezTo>
                    <a:pt x="6798" y="4902"/>
                    <a:pt x="6798" y="4902"/>
                    <a:pt x="6798" y="4902"/>
                  </a:cubicBezTo>
                  <a:cubicBezTo>
                    <a:pt x="6708" y="4902"/>
                    <a:pt x="6708" y="4902"/>
                    <a:pt x="6708" y="4902"/>
                  </a:cubicBezTo>
                  <a:cubicBezTo>
                    <a:pt x="6619" y="5400"/>
                    <a:pt x="6619" y="5400"/>
                    <a:pt x="6619" y="5400"/>
                  </a:cubicBezTo>
                  <a:cubicBezTo>
                    <a:pt x="6619" y="5400"/>
                    <a:pt x="6619" y="5815"/>
                    <a:pt x="6619" y="5815"/>
                  </a:cubicBezTo>
                  <a:cubicBezTo>
                    <a:pt x="6663" y="5898"/>
                    <a:pt x="6619" y="6563"/>
                    <a:pt x="6619" y="6563"/>
                  </a:cubicBezTo>
                  <a:cubicBezTo>
                    <a:pt x="6484" y="6646"/>
                    <a:pt x="6484" y="6646"/>
                    <a:pt x="6484" y="6646"/>
                  </a:cubicBezTo>
                  <a:cubicBezTo>
                    <a:pt x="6395" y="6314"/>
                    <a:pt x="6395" y="6314"/>
                    <a:pt x="6395" y="6314"/>
                  </a:cubicBezTo>
                  <a:cubicBezTo>
                    <a:pt x="6484" y="5649"/>
                    <a:pt x="6484" y="5649"/>
                    <a:pt x="6484" y="5649"/>
                  </a:cubicBezTo>
                  <a:cubicBezTo>
                    <a:pt x="6440" y="5234"/>
                    <a:pt x="6440" y="5234"/>
                    <a:pt x="6440" y="5234"/>
                  </a:cubicBezTo>
                  <a:cubicBezTo>
                    <a:pt x="6395" y="4818"/>
                    <a:pt x="6395" y="4818"/>
                    <a:pt x="6395" y="4818"/>
                  </a:cubicBezTo>
                  <a:cubicBezTo>
                    <a:pt x="6127" y="4652"/>
                    <a:pt x="6127" y="4652"/>
                    <a:pt x="6127" y="4652"/>
                  </a:cubicBezTo>
                  <a:cubicBezTo>
                    <a:pt x="5858" y="4652"/>
                    <a:pt x="5858" y="4652"/>
                    <a:pt x="5858" y="4652"/>
                  </a:cubicBezTo>
                  <a:cubicBezTo>
                    <a:pt x="5724" y="5815"/>
                    <a:pt x="5724" y="5815"/>
                    <a:pt x="5724" y="5815"/>
                  </a:cubicBezTo>
                  <a:cubicBezTo>
                    <a:pt x="5590" y="6065"/>
                    <a:pt x="5590" y="6065"/>
                    <a:pt x="5590" y="6065"/>
                  </a:cubicBezTo>
                  <a:cubicBezTo>
                    <a:pt x="5501" y="6314"/>
                    <a:pt x="5501" y="6314"/>
                    <a:pt x="5501" y="6314"/>
                  </a:cubicBezTo>
                  <a:cubicBezTo>
                    <a:pt x="5635" y="6729"/>
                    <a:pt x="5635" y="6729"/>
                    <a:pt x="5635" y="6729"/>
                  </a:cubicBezTo>
                  <a:cubicBezTo>
                    <a:pt x="5590" y="7145"/>
                    <a:pt x="5590" y="7145"/>
                    <a:pt x="5590" y="7145"/>
                  </a:cubicBezTo>
                  <a:cubicBezTo>
                    <a:pt x="5635" y="7311"/>
                    <a:pt x="5635" y="7311"/>
                    <a:pt x="5635" y="7311"/>
                  </a:cubicBezTo>
                  <a:cubicBezTo>
                    <a:pt x="5903" y="7809"/>
                    <a:pt x="5903" y="7809"/>
                    <a:pt x="5903" y="7809"/>
                  </a:cubicBezTo>
                  <a:cubicBezTo>
                    <a:pt x="5724" y="8391"/>
                    <a:pt x="5724" y="8391"/>
                    <a:pt x="5724" y="8391"/>
                  </a:cubicBezTo>
                  <a:cubicBezTo>
                    <a:pt x="5411" y="7809"/>
                    <a:pt x="5411" y="7809"/>
                    <a:pt x="5411" y="7809"/>
                  </a:cubicBezTo>
                  <a:cubicBezTo>
                    <a:pt x="5053" y="7311"/>
                    <a:pt x="5053" y="7311"/>
                    <a:pt x="5053" y="7311"/>
                  </a:cubicBezTo>
                  <a:cubicBezTo>
                    <a:pt x="4830" y="7311"/>
                    <a:pt x="4830" y="7311"/>
                    <a:pt x="4830" y="7311"/>
                  </a:cubicBezTo>
                  <a:cubicBezTo>
                    <a:pt x="4606" y="7311"/>
                    <a:pt x="4606" y="7311"/>
                    <a:pt x="4606" y="7311"/>
                  </a:cubicBezTo>
                  <a:cubicBezTo>
                    <a:pt x="4651" y="7892"/>
                    <a:pt x="4651" y="7892"/>
                    <a:pt x="4651" y="7892"/>
                  </a:cubicBezTo>
                  <a:cubicBezTo>
                    <a:pt x="4561" y="7975"/>
                    <a:pt x="4561" y="7975"/>
                    <a:pt x="4561" y="7975"/>
                  </a:cubicBezTo>
                  <a:cubicBezTo>
                    <a:pt x="4383" y="7892"/>
                    <a:pt x="4383" y="7892"/>
                    <a:pt x="4383" y="7892"/>
                  </a:cubicBezTo>
                  <a:cubicBezTo>
                    <a:pt x="4159" y="8058"/>
                    <a:pt x="4159" y="8058"/>
                    <a:pt x="4159" y="8058"/>
                  </a:cubicBezTo>
                  <a:cubicBezTo>
                    <a:pt x="3980" y="8142"/>
                    <a:pt x="3980" y="8142"/>
                    <a:pt x="3980" y="8142"/>
                  </a:cubicBezTo>
                  <a:cubicBezTo>
                    <a:pt x="3801" y="8225"/>
                    <a:pt x="3801" y="8225"/>
                    <a:pt x="3801" y="8225"/>
                  </a:cubicBezTo>
                  <a:cubicBezTo>
                    <a:pt x="3712" y="8058"/>
                    <a:pt x="3712" y="8058"/>
                    <a:pt x="3712" y="8058"/>
                  </a:cubicBezTo>
                  <a:cubicBezTo>
                    <a:pt x="3533" y="8142"/>
                    <a:pt x="3533" y="8142"/>
                    <a:pt x="3533" y="8142"/>
                  </a:cubicBezTo>
                  <a:cubicBezTo>
                    <a:pt x="3265" y="8474"/>
                    <a:pt x="3265" y="8474"/>
                    <a:pt x="3265" y="8474"/>
                  </a:cubicBezTo>
                  <a:cubicBezTo>
                    <a:pt x="2952" y="8806"/>
                    <a:pt x="2952" y="8806"/>
                    <a:pt x="2952" y="8806"/>
                  </a:cubicBezTo>
                  <a:cubicBezTo>
                    <a:pt x="2862" y="8889"/>
                    <a:pt x="2862" y="8889"/>
                    <a:pt x="2862" y="8889"/>
                  </a:cubicBezTo>
                  <a:cubicBezTo>
                    <a:pt x="2773" y="9305"/>
                    <a:pt x="2773" y="9305"/>
                    <a:pt x="2773" y="9305"/>
                  </a:cubicBezTo>
                  <a:cubicBezTo>
                    <a:pt x="2639" y="9305"/>
                    <a:pt x="2639" y="9305"/>
                    <a:pt x="2639" y="9305"/>
                  </a:cubicBezTo>
                  <a:cubicBezTo>
                    <a:pt x="2504" y="9055"/>
                    <a:pt x="2504" y="9055"/>
                    <a:pt x="2504" y="9055"/>
                  </a:cubicBezTo>
                  <a:cubicBezTo>
                    <a:pt x="2549" y="8806"/>
                    <a:pt x="2549" y="8806"/>
                    <a:pt x="2549" y="8806"/>
                  </a:cubicBezTo>
                  <a:cubicBezTo>
                    <a:pt x="2683" y="8640"/>
                    <a:pt x="2683" y="8640"/>
                    <a:pt x="2683" y="8640"/>
                  </a:cubicBezTo>
                  <a:cubicBezTo>
                    <a:pt x="2639" y="8308"/>
                    <a:pt x="2639" y="8308"/>
                    <a:pt x="2639" y="8308"/>
                  </a:cubicBezTo>
                  <a:cubicBezTo>
                    <a:pt x="2460" y="8225"/>
                    <a:pt x="2460" y="8225"/>
                    <a:pt x="2460" y="8225"/>
                  </a:cubicBezTo>
                  <a:cubicBezTo>
                    <a:pt x="2370" y="8225"/>
                    <a:pt x="2370" y="8225"/>
                    <a:pt x="2370" y="8225"/>
                  </a:cubicBezTo>
                  <a:cubicBezTo>
                    <a:pt x="2236" y="8142"/>
                    <a:pt x="2236" y="8142"/>
                    <a:pt x="2236" y="8142"/>
                  </a:cubicBezTo>
                  <a:cubicBezTo>
                    <a:pt x="2325" y="8474"/>
                    <a:pt x="2325" y="8474"/>
                    <a:pt x="2325" y="8474"/>
                  </a:cubicBezTo>
                  <a:cubicBezTo>
                    <a:pt x="2325" y="9055"/>
                    <a:pt x="2325" y="9055"/>
                    <a:pt x="2325" y="9055"/>
                  </a:cubicBezTo>
                  <a:cubicBezTo>
                    <a:pt x="2415" y="9305"/>
                    <a:pt x="2415" y="9305"/>
                    <a:pt x="2415" y="9305"/>
                  </a:cubicBezTo>
                  <a:cubicBezTo>
                    <a:pt x="2325" y="9803"/>
                    <a:pt x="2325" y="9803"/>
                    <a:pt x="2325" y="9803"/>
                  </a:cubicBezTo>
                  <a:cubicBezTo>
                    <a:pt x="2191" y="9637"/>
                    <a:pt x="2191" y="9637"/>
                    <a:pt x="2191" y="9637"/>
                  </a:cubicBezTo>
                  <a:cubicBezTo>
                    <a:pt x="2057" y="9637"/>
                    <a:pt x="2057" y="9637"/>
                    <a:pt x="2057" y="9637"/>
                  </a:cubicBezTo>
                  <a:cubicBezTo>
                    <a:pt x="1923" y="9803"/>
                    <a:pt x="1923" y="9803"/>
                    <a:pt x="1923" y="9803"/>
                  </a:cubicBezTo>
                  <a:cubicBezTo>
                    <a:pt x="1789" y="10052"/>
                    <a:pt x="1789" y="10052"/>
                    <a:pt x="1789" y="10052"/>
                  </a:cubicBezTo>
                  <a:cubicBezTo>
                    <a:pt x="1699" y="10218"/>
                    <a:pt x="1699" y="10218"/>
                    <a:pt x="1699" y="10218"/>
                  </a:cubicBezTo>
                  <a:cubicBezTo>
                    <a:pt x="1834" y="10800"/>
                    <a:pt x="1834" y="10800"/>
                    <a:pt x="1834" y="10800"/>
                  </a:cubicBezTo>
                  <a:cubicBezTo>
                    <a:pt x="1834" y="10800"/>
                    <a:pt x="1744" y="10717"/>
                    <a:pt x="1744" y="10717"/>
                  </a:cubicBezTo>
                  <a:cubicBezTo>
                    <a:pt x="1699" y="10634"/>
                    <a:pt x="1476" y="10634"/>
                    <a:pt x="1476" y="10634"/>
                  </a:cubicBezTo>
                  <a:cubicBezTo>
                    <a:pt x="1342" y="10551"/>
                    <a:pt x="1342" y="10551"/>
                    <a:pt x="1342" y="10551"/>
                  </a:cubicBezTo>
                  <a:cubicBezTo>
                    <a:pt x="1342" y="10717"/>
                    <a:pt x="1342" y="10717"/>
                    <a:pt x="1342" y="10717"/>
                  </a:cubicBezTo>
                  <a:cubicBezTo>
                    <a:pt x="1431" y="10966"/>
                    <a:pt x="1431" y="10966"/>
                    <a:pt x="1431" y="10966"/>
                  </a:cubicBezTo>
                  <a:cubicBezTo>
                    <a:pt x="1476" y="11215"/>
                    <a:pt x="1476" y="11215"/>
                    <a:pt x="1476" y="11215"/>
                  </a:cubicBezTo>
                  <a:cubicBezTo>
                    <a:pt x="1386" y="11298"/>
                    <a:pt x="1386" y="11298"/>
                    <a:pt x="1386" y="11298"/>
                  </a:cubicBezTo>
                  <a:cubicBezTo>
                    <a:pt x="1163" y="11049"/>
                    <a:pt x="1163" y="11049"/>
                    <a:pt x="1163" y="11049"/>
                  </a:cubicBezTo>
                  <a:cubicBezTo>
                    <a:pt x="1029" y="10800"/>
                    <a:pt x="1029" y="10800"/>
                    <a:pt x="1029" y="10800"/>
                  </a:cubicBezTo>
                  <a:cubicBezTo>
                    <a:pt x="1029" y="10634"/>
                    <a:pt x="1029" y="10634"/>
                    <a:pt x="1029" y="10634"/>
                  </a:cubicBezTo>
                  <a:cubicBezTo>
                    <a:pt x="939" y="10218"/>
                    <a:pt x="939" y="10218"/>
                    <a:pt x="939" y="10218"/>
                  </a:cubicBezTo>
                  <a:cubicBezTo>
                    <a:pt x="1029" y="10052"/>
                    <a:pt x="1029" y="10052"/>
                    <a:pt x="1029" y="10052"/>
                  </a:cubicBezTo>
                  <a:cubicBezTo>
                    <a:pt x="1029" y="9803"/>
                    <a:pt x="1029" y="9803"/>
                    <a:pt x="1029" y="9803"/>
                  </a:cubicBezTo>
                  <a:cubicBezTo>
                    <a:pt x="850" y="9637"/>
                    <a:pt x="850" y="9637"/>
                    <a:pt x="850" y="9637"/>
                  </a:cubicBezTo>
                  <a:cubicBezTo>
                    <a:pt x="671" y="9388"/>
                    <a:pt x="671" y="9388"/>
                    <a:pt x="671" y="9388"/>
                  </a:cubicBezTo>
                  <a:cubicBezTo>
                    <a:pt x="626" y="9222"/>
                    <a:pt x="626" y="9222"/>
                    <a:pt x="626" y="9222"/>
                  </a:cubicBezTo>
                  <a:cubicBezTo>
                    <a:pt x="716" y="9222"/>
                    <a:pt x="716" y="9222"/>
                    <a:pt x="716" y="9222"/>
                  </a:cubicBezTo>
                  <a:cubicBezTo>
                    <a:pt x="805" y="9305"/>
                    <a:pt x="805" y="9305"/>
                    <a:pt x="805" y="9305"/>
                  </a:cubicBezTo>
                  <a:cubicBezTo>
                    <a:pt x="805" y="9305"/>
                    <a:pt x="984" y="9388"/>
                    <a:pt x="984" y="9388"/>
                  </a:cubicBezTo>
                  <a:cubicBezTo>
                    <a:pt x="1029" y="9388"/>
                    <a:pt x="1073" y="9637"/>
                    <a:pt x="1073" y="9637"/>
                  </a:cubicBezTo>
                  <a:cubicBezTo>
                    <a:pt x="1386" y="9803"/>
                    <a:pt x="1386" y="9803"/>
                    <a:pt x="1386" y="9803"/>
                  </a:cubicBezTo>
                  <a:cubicBezTo>
                    <a:pt x="1699" y="9720"/>
                    <a:pt x="1699" y="9720"/>
                    <a:pt x="1699" y="9720"/>
                  </a:cubicBezTo>
                  <a:cubicBezTo>
                    <a:pt x="1878" y="9471"/>
                    <a:pt x="1878" y="9471"/>
                    <a:pt x="1878" y="9471"/>
                  </a:cubicBezTo>
                  <a:cubicBezTo>
                    <a:pt x="1923" y="9055"/>
                    <a:pt x="1923" y="9055"/>
                    <a:pt x="1923" y="9055"/>
                  </a:cubicBezTo>
                  <a:cubicBezTo>
                    <a:pt x="1610" y="8391"/>
                    <a:pt x="1610" y="8391"/>
                    <a:pt x="1610" y="8391"/>
                  </a:cubicBezTo>
                  <a:cubicBezTo>
                    <a:pt x="1342" y="8058"/>
                    <a:pt x="1342" y="8058"/>
                    <a:pt x="1342" y="8058"/>
                  </a:cubicBezTo>
                  <a:cubicBezTo>
                    <a:pt x="1163" y="7726"/>
                    <a:pt x="1163" y="7726"/>
                    <a:pt x="1163" y="7726"/>
                  </a:cubicBezTo>
                  <a:cubicBezTo>
                    <a:pt x="894" y="7560"/>
                    <a:pt x="894" y="7560"/>
                    <a:pt x="894" y="7560"/>
                  </a:cubicBezTo>
                  <a:cubicBezTo>
                    <a:pt x="760" y="7477"/>
                    <a:pt x="760" y="7477"/>
                    <a:pt x="760" y="7477"/>
                  </a:cubicBezTo>
                  <a:cubicBezTo>
                    <a:pt x="760" y="7228"/>
                    <a:pt x="760" y="7228"/>
                    <a:pt x="760" y="7228"/>
                  </a:cubicBezTo>
                  <a:cubicBezTo>
                    <a:pt x="581" y="7228"/>
                    <a:pt x="581" y="7228"/>
                    <a:pt x="581" y="7228"/>
                  </a:cubicBezTo>
                  <a:cubicBezTo>
                    <a:pt x="447" y="7228"/>
                    <a:pt x="447" y="7228"/>
                    <a:pt x="447" y="7228"/>
                  </a:cubicBezTo>
                  <a:cubicBezTo>
                    <a:pt x="402" y="7228"/>
                    <a:pt x="402" y="7228"/>
                    <a:pt x="402" y="7228"/>
                  </a:cubicBezTo>
                  <a:cubicBezTo>
                    <a:pt x="358" y="7394"/>
                    <a:pt x="358" y="7394"/>
                    <a:pt x="358" y="7394"/>
                  </a:cubicBezTo>
                  <a:cubicBezTo>
                    <a:pt x="179" y="7726"/>
                    <a:pt x="179" y="7726"/>
                    <a:pt x="179" y="7726"/>
                  </a:cubicBezTo>
                  <a:cubicBezTo>
                    <a:pt x="179" y="7726"/>
                    <a:pt x="179" y="7726"/>
                    <a:pt x="179" y="7726"/>
                  </a:cubicBezTo>
                  <a:cubicBezTo>
                    <a:pt x="179" y="7809"/>
                    <a:pt x="179" y="7809"/>
                    <a:pt x="179" y="7809"/>
                  </a:cubicBezTo>
                  <a:cubicBezTo>
                    <a:pt x="134" y="7892"/>
                    <a:pt x="134" y="7892"/>
                    <a:pt x="134" y="7892"/>
                  </a:cubicBezTo>
                  <a:cubicBezTo>
                    <a:pt x="134" y="7975"/>
                    <a:pt x="134" y="7975"/>
                    <a:pt x="134" y="7975"/>
                  </a:cubicBezTo>
                  <a:cubicBezTo>
                    <a:pt x="89" y="8225"/>
                    <a:pt x="89" y="8225"/>
                    <a:pt x="89" y="8225"/>
                  </a:cubicBezTo>
                  <a:cubicBezTo>
                    <a:pt x="134" y="8308"/>
                    <a:pt x="134" y="8308"/>
                    <a:pt x="134" y="8308"/>
                  </a:cubicBezTo>
                  <a:cubicBezTo>
                    <a:pt x="268" y="8474"/>
                    <a:pt x="268" y="8474"/>
                    <a:pt x="268" y="8474"/>
                  </a:cubicBezTo>
                  <a:cubicBezTo>
                    <a:pt x="358" y="8889"/>
                    <a:pt x="358" y="8889"/>
                    <a:pt x="358" y="8889"/>
                  </a:cubicBezTo>
                  <a:cubicBezTo>
                    <a:pt x="179" y="9305"/>
                    <a:pt x="179" y="9305"/>
                    <a:pt x="179" y="9305"/>
                  </a:cubicBezTo>
                  <a:cubicBezTo>
                    <a:pt x="358" y="10135"/>
                    <a:pt x="358" y="10135"/>
                    <a:pt x="358" y="10135"/>
                  </a:cubicBezTo>
                  <a:cubicBezTo>
                    <a:pt x="268" y="10302"/>
                    <a:pt x="268" y="10302"/>
                    <a:pt x="268" y="10302"/>
                  </a:cubicBezTo>
                  <a:cubicBezTo>
                    <a:pt x="313" y="10468"/>
                    <a:pt x="313" y="10468"/>
                    <a:pt x="313" y="10468"/>
                  </a:cubicBezTo>
                  <a:cubicBezTo>
                    <a:pt x="268" y="10551"/>
                    <a:pt x="268" y="10551"/>
                    <a:pt x="268" y="10551"/>
                  </a:cubicBezTo>
                  <a:cubicBezTo>
                    <a:pt x="358" y="10717"/>
                    <a:pt x="358" y="10717"/>
                    <a:pt x="358" y="10717"/>
                  </a:cubicBezTo>
                  <a:cubicBezTo>
                    <a:pt x="358" y="10717"/>
                    <a:pt x="313" y="10883"/>
                    <a:pt x="313" y="10883"/>
                  </a:cubicBezTo>
                  <a:cubicBezTo>
                    <a:pt x="358" y="10883"/>
                    <a:pt x="402" y="11049"/>
                    <a:pt x="402" y="11049"/>
                  </a:cubicBezTo>
                  <a:cubicBezTo>
                    <a:pt x="358" y="11382"/>
                    <a:pt x="358" y="11382"/>
                    <a:pt x="358" y="11382"/>
                  </a:cubicBezTo>
                  <a:cubicBezTo>
                    <a:pt x="447" y="11631"/>
                    <a:pt x="447" y="11631"/>
                    <a:pt x="447" y="11631"/>
                  </a:cubicBezTo>
                  <a:cubicBezTo>
                    <a:pt x="537" y="11714"/>
                    <a:pt x="537" y="11714"/>
                    <a:pt x="537" y="11714"/>
                  </a:cubicBezTo>
                  <a:cubicBezTo>
                    <a:pt x="492" y="11880"/>
                    <a:pt x="492" y="11880"/>
                    <a:pt x="492" y="11880"/>
                  </a:cubicBezTo>
                  <a:cubicBezTo>
                    <a:pt x="0" y="13043"/>
                    <a:pt x="0" y="13043"/>
                    <a:pt x="0" y="13043"/>
                  </a:cubicBezTo>
                  <a:cubicBezTo>
                    <a:pt x="89" y="13043"/>
                    <a:pt x="89" y="13043"/>
                    <a:pt x="89" y="13043"/>
                  </a:cubicBezTo>
                  <a:cubicBezTo>
                    <a:pt x="179" y="13126"/>
                    <a:pt x="179" y="13126"/>
                    <a:pt x="179" y="13126"/>
                  </a:cubicBezTo>
                  <a:cubicBezTo>
                    <a:pt x="179" y="13542"/>
                    <a:pt x="179" y="13542"/>
                    <a:pt x="179" y="13542"/>
                  </a:cubicBezTo>
                  <a:cubicBezTo>
                    <a:pt x="45" y="13542"/>
                    <a:pt x="45" y="13542"/>
                    <a:pt x="45" y="13542"/>
                  </a:cubicBezTo>
                  <a:cubicBezTo>
                    <a:pt x="89" y="13625"/>
                    <a:pt x="89" y="13625"/>
                    <a:pt x="89" y="13625"/>
                  </a:cubicBezTo>
                  <a:cubicBezTo>
                    <a:pt x="45" y="13957"/>
                    <a:pt x="45" y="13957"/>
                    <a:pt x="45" y="13957"/>
                  </a:cubicBezTo>
                  <a:cubicBezTo>
                    <a:pt x="45" y="14206"/>
                    <a:pt x="45" y="14206"/>
                    <a:pt x="45" y="14206"/>
                  </a:cubicBezTo>
                  <a:cubicBezTo>
                    <a:pt x="0" y="14788"/>
                    <a:pt x="0" y="14788"/>
                    <a:pt x="0" y="14788"/>
                  </a:cubicBezTo>
                  <a:cubicBezTo>
                    <a:pt x="89" y="15203"/>
                    <a:pt x="89" y="15203"/>
                    <a:pt x="89" y="15203"/>
                  </a:cubicBezTo>
                  <a:cubicBezTo>
                    <a:pt x="268" y="15369"/>
                    <a:pt x="268" y="15369"/>
                    <a:pt x="268" y="15369"/>
                  </a:cubicBezTo>
                  <a:cubicBezTo>
                    <a:pt x="402" y="15452"/>
                    <a:pt x="402" y="15452"/>
                    <a:pt x="402" y="15452"/>
                  </a:cubicBezTo>
                  <a:cubicBezTo>
                    <a:pt x="581" y="16200"/>
                    <a:pt x="581" y="16200"/>
                    <a:pt x="581" y="16200"/>
                  </a:cubicBezTo>
                  <a:cubicBezTo>
                    <a:pt x="716" y="16366"/>
                    <a:pt x="716" y="16366"/>
                    <a:pt x="716" y="16366"/>
                  </a:cubicBezTo>
                  <a:cubicBezTo>
                    <a:pt x="671" y="16532"/>
                    <a:pt x="671" y="16532"/>
                    <a:pt x="671" y="16532"/>
                  </a:cubicBezTo>
                  <a:cubicBezTo>
                    <a:pt x="537" y="16698"/>
                    <a:pt x="537" y="16698"/>
                    <a:pt x="537" y="16698"/>
                  </a:cubicBezTo>
                  <a:cubicBezTo>
                    <a:pt x="581" y="16948"/>
                    <a:pt x="581" y="16948"/>
                    <a:pt x="581" y="16948"/>
                  </a:cubicBezTo>
                  <a:cubicBezTo>
                    <a:pt x="671" y="17031"/>
                    <a:pt x="671" y="17031"/>
                    <a:pt x="671" y="17031"/>
                  </a:cubicBezTo>
                  <a:cubicBezTo>
                    <a:pt x="805" y="17031"/>
                    <a:pt x="805" y="17031"/>
                    <a:pt x="805" y="17031"/>
                  </a:cubicBezTo>
                  <a:cubicBezTo>
                    <a:pt x="939" y="17280"/>
                    <a:pt x="939" y="17280"/>
                    <a:pt x="939" y="17280"/>
                  </a:cubicBezTo>
                  <a:cubicBezTo>
                    <a:pt x="984" y="17363"/>
                    <a:pt x="984" y="17363"/>
                    <a:pt x="984" y="17363"/>
                  </a:cubicBezTo>
                  <a:cubicBezTo>
                    <a:pt x="1520" y="17778"/>
                    <a:pt x="1520" y="17778"/>
                    <a:pt x="1520" y="17778"/>
                  </a:cubicBezTo>
                  <a:cubicBezTo>
                    <a:pt x="1565" y="17778"/>
                    <a:pt x="1565" y="17778"/>
                    <a:pt x="1565" y="17778"/>
                  </a:cubicBezTo>
                  <a:cubicBezTo>
                    <a:pt x="1520" y="18194"/>
                    <a:pt x="1520" y="18194"/>
                    <a:pt x="1520" y="18194"/>
                  </a:cubicBezTo>
                  <a:cubicBezTo>
                    <a:pt x="1431" y="18277"/>
                    <a:pt x="1431" y="18277"/>
                    <a:pt x="1431" y="18277"/>
                  </a:cubicBezTo>
                  <a:cubicBezTo>
                    <a:pt x="1342" y="18526"/>
                    <a:pt x="1342" y="18526"/>
                    <a:pt x="1342" y="18526"/>
                  </a:cubicBezTo>
                  <a:cubicBezTo>
                    <a:pt x="1252" y="18692"/>
                    <a:pt x="1252" y="18692"/>
                    <a:pt x="1252" y="18692"/>
                  </a:cubicBezTo>
                  <a:cubicBezTo>
                    <a:pt x="1386" y="18609"/>
                    <a:pt x="1386" y="18609"/>
                    <a:pt x="1386" y="18609"/>
                  </a:cubicBezTo>
                  <a:cubicBezTo>
                    <a:pt x="1297" y="18942"/>
                    <a:pt x="1297" y="18942"/>
                    <a:pt x="1297" y="18942"/>
                  </a:cubicBezTo>
                  <a:cubicBezTo>
                    <a:pt x="1163" y="19274"/>
                    <a:pt x="1163" y="19274"/>
                    <a:pt x="1163" y="19274"/>
                  </a:cubicBezTo>
                  <a:cubicBezTo>
                    <a:pt x="1297" y="19606"/>
                    <a:pt x="1297" y="19606"/>
                    <a:pt x="1297" y="19606"/>
                  </a:cubicBezTo>
                  <a:cubicBezTo>
                    <a:pt x="1565" y="19855"/>
                    <a:pt x="1565" y="19855"/>
                    <a:pt x="1565" y="19855"/>
                  </a:cubicBezTo>
                  <a:cubicBezTo>
                    <a:pt x="1789" y="20271"/>
                    <a:pt x="1789" y="20271"/>
                    <a:pt x="1789" y="20271"/>
                  </a:cubicBezTo>
                  <a:cubicBezTo>
                    <a:pt x="1789" y="20520"/>
                    <a:pt x="1789" y="20520"/>
                    <a:pt x="1789" y="20520"/>
                  </a:cubicBezTo>
                  <a:cubicBezTo>
                    <a:pt x="1878" y="20603"/>
                    <a:pt x="1878" y="20603"/>
                    <a:pt x="1878" y="20603"/>
                  </a:cubicBezTo>
                  <a:cubicBezTo>
                    <a:pt x="2012" y="20603"/>
                    <a:pt x="2012" y="20603"/>
                    <a:pt x="2012" y="20603"/>
                  </a:cubicBezTo>
                  <a:cubicBezTo>
                    <a:pt x="2102" y="20769"/>
                    <a:pt x="2102" y="20769"/>
                    <a:pt x="2102" y="20769"/>
                  </a:cubicBezTo>
                  <a:cubicBezTo>
                    <a:pt x="2236" y="21185"/>
                    <a:pt x="2236" y="21185"/>
                    <a:pt x="2236" y="21185"/>
                  </a:cubicBezTo>
                  <a:cubicBezTo>
                    <a:pt x="2191" y="21268"/>
                    <a:pt x="2191" y="21268"/>
                    <a:pt x="2191" y="21268"/>
                  </a:cubicBezTo>
                  <a:cubicBezTo>
                    <a:pt x="2325" y="21517"/>
                    <a:pt x="2325" y="21517"/>
                    <a:pt x="2325" y="21517"/>
                  </a:cubicBezTo>
                  <a:cubicBezTo>
                    <a:pt x="2504" y="21517"/>
                    <a:pt x="2504" y="21517"/>
                    <a:pt x="2504" y="21517"/>
                  </a:cubicBezTo>
                  <a:cubicBezTo>
                    <a:pt x="2639" y="21268"/>
                    <a:pt x="2639" y="21268"/>
                    <a:pt x="2639" y="21268"/>
                  </a:cubicBezTo>
                  <a:cubicBezTo>
                    <a:pt x="2728" y="21434"/>
                    <a:pt x="2728" y="21434"/>
                    <a:pt x="2728" y="21434"/>
                  </a:cubicBezTo>
                  <a:cubicBezTo>
                    <a:pt x="2728" y="21600"/>
                    <a:pt x="2728" y="21600"/>
                    <a:pt x="2728" y="21600"/>
                  </a:cubicBezTo>
                  <a:cubicBezTo>
                    <a:pt x="2773" y="21600"/>
                    <a:pt x="2773" y="21600"/>
                    <a:pt x="2773" y="21600"/>
                  </a:cubicBezTo>
                  <a:cubicBezTo>
                    <a:pt x="2862" y="21351"/>
                    <a:pt x="2862" y="21351"/>
                    <a:pt x="2862" y="21351"/>
                  </a:cubicBezTo>
                  <a:cubicBezTo>
                    <a:pt x="2996" y="21018"/>
                    <a:pt x="2996" y="21018"/>
                    <a:pt x="2996" y="21018"/>
                  </a:cubicBezTo>
                  <a:cubicBezTo>
                    <a:pt x="2996" y="21018"/>
                    <a:pt x="2862" y="20271"/>
                    <a:pt x="2817" y="20271"/>
                  </a:cubicBezTo>
                  <a:cubicBezTo>
                    <a:pt x="2773" y="20188"/>
                    <a:pt x="2504" y="19523"/>
                    <a:pt x="2504" y="19523"/>
                  </a:cubicBezTo>
                  <a:cubicBezTo>
                    <a:pt x="2639" y="19025"/>
                    <a:pt x="2639" y="19025"/>
                    <a:pt x="2639" y="19025"/>
                  </a:cubicBezTo>
                  <a:cubicBezTo>
                    <a:pt x="2817" y="18775"/>
                    <a:pt x="2817" y="18775"/>
                    <a:pt x="2817" y="18775"/>
                  </a:cubicBezTo>
                  <a:cubicBezTo>
                    <a:pt x="2817" y="18692"/>
                    <a:pt x="2817" y="18692"/>
                    <a:pt x="2817" y="18692"/>
                  </a:cubicBezTo>
                  <a:cubicBezTo>
                    <a:pt x="2862" y="18775"/>
                    <a:pt x="2862" y="18775"/>
                    <a:pt x="2862" y="18775"/>
                  </a:cubicBezTo>
                  <a:cubicBezTo>
                    <a:pt x="2817" y="18609"/>
                    <a:pt x="2817" y="18609"/>
                    <a:pt x="2817" y="18609"/>
                  </a:cubicBezTo>
                  <a:cubicBezTo>
                    <a:pt x="2817" y="18609"/>
                    <a:pt x="2817" y="18609"/>
                    <a:pt x="2817" y="18609"/>
                  </a:cubicBezTo>
                  <a:cubicBezTo>
                    <a:pt x="2817" y="18609"/>
                    <a:pt x="2817" y="18609"/>
                    <a:pt x="2817" y="18609"/>
                  </a:cubicBezTo>
                  <a:cubicBezTo>
                    <a:pt x="2683" y="18443"/>
                    <a:pt x="2683" y="18443"/>
                    <a:pt x="2683" y="18443"/>
                  </a:cubicBezTo>
                  <a:cubicBezTo>
                    <a:pt x="2817" y="17778"/>
                    <a:pt x="2817" y="17778"/>
                    <a:pt x="2817" y="17778"/>
                  </a:cubicBezTo>
                  <a:cubicBezTo>
                    <a:pt x="3265" y="17446"/>
                    <a:pt x="3265" y="17446"/>
                    <a:pt x="3265" y="17446"/>
                  </a:cubicBezTo>
                  <a:cubicBezTo>
                    <a:pt x="3667" y="17363"/>
                    <a:pt x="3667" y="17363"/>
                    <a:pt x="3667" y="17363"/>
                  </a:cubicBezTo>
                  <a:cubicBezTo>
                    <a:pt x="3891" y="17612"/>
                    <a:pt x="3891" y="17612"/>
                    <a:pt x="3891" y="17612"/>
                  </a:cubicBezTo>
                  <a:cubicBezTo>
                    <a:pt x="4159" y="17529"/>
                    <a:pt x="4159" y="17529"/>
                    <a:pt x="4159" y="17529"/>
                  </a:cubicBezTo>
                  <a:cubicBezTo>
                    <a:pt x="4472" y="17695"/>
                    <a:pt x="4472" y="17695"/>
                    <a:pt x="4472" y="17695"/>
                  </a:cubicBezTo>
                  <a:cubicBezTo>
                    <a:pt x="4785" y="17529"/>
                    <a:pt x="4785" y="17529"/>
                    <a:pt x="4785" y="17529"/>
                  </a:cubicBezTo>
                  <a:cubicBezTo>
                    <a:pt x="4696" y="17031"/>
                    <a:pt x="4696" y="17031"/>
                    <a:pt x="4696" y="17031"/>
                  </a:cubicBezTo>
                  <a:cubicBezTo>
                    <a:pt x="4875" y="16283"/>
                    <a:pt x="4875" y="16283"/>
                    <a:pt x="4875" y="16283"/>
                  </a:cubicBezTo>
                  <a:cubicBezTo>
                    <a:pt x="5456" y="15868"/>
                    <a:pt x="5456" y="15868"/>
                    <a:pt x="5456" y="15868"/>
                  </a:cubicBezTo>
                  <a:cubicBezTo>
                    <a:pt x="5993" y="15702"/>
                    <a:pt x="5993" y="15702"/>
                    <a:pt x="5993" y="15702"/>
                  </a:cubicBezTo>
                  <a:cubicBezTo>
                    <a:pt x="6350" y="16449"/>
                    <a:pt x="6350" y="16449"/>
                    <a:pt x="6350" y="16449"/>
                  </a:cubicBezTo>
                  <a:cubicBezTo>
                    <a:pt x="6753" y="16200"/>
                    <a:pt x="6753" y="16200"/>
                    <a:pt x="6753" y="16200"/>
                  </a:cubicBezTo>
                  <a:cubicBezTo>
                    <a:pt x="6976" y="16117"/>
                    <a:pt x="6976" y="16117"/>
                    <a:pt x="6976" y="16117"/>
                  </a:cubicBezTo>
                  <a:cubicBezTo>
                    <a:pt x="7155" y="16865"/>
                    <a:pt x="7155" y="16865"/>
                    <a:pt x="7155" y="16865"/>
                  </a:cubicBezTo>
                  <a:cubicBezTo>
                    <a:pt x="7334" y="17612"/>
                    <a:pt x="7334" y="17612"/>
                    <a:pt x="7334" y="17612"/>
                  </a:cubicBezTo>
                  <a:cubicBezTo>
                    <a:pt x="7781" y="17612"/>
                    <a:pt x="7781" y="17612"/>
                    <a:pt x="7781" y="17612"/>
                  </a:cubicBezTo>
                  <a:cubicBezTo>
                    <a:pt x="8139" y="17945"/>
                    <a:pt x="8139" y="17945"/>
                    <a:pt x="8139" y="17945"/>
                  </a:cubicBezTo>
                  <a:cubicBezTo>
                    <a:pt x="8452" y="18028"/>
                    <a:pt x="8452" y="18028"/>
                    <a:pt x="8452" y="18028"/>
                  </a:cubicBezTo>
                  <a:cubicBezTo>
                    <a:pt x="8452" y="18526"/>
                    <a:pt x="8452" y="18526"/>
                    <a:pt x="8452" y="18526"/>
                  </a:cubicBezTo>
                  <a:cubicBezTo>
                    <a:pt x="8542" y="18443"/>
                    <a:pt x="8542" y="18443"/>
                    <a:pt x="8542" y="18443"/>
                  </a:cubicBezTo>
                  <a:cubicBezTo>
                    <a:pt x="8586" y="18526"/>
                    <a:pt x="8586" y="18526"/>
                    <a:pt x="8586" y="18526"/>
                  </a:cubicBezTo>
                  <a:cubicBezTo>
                    <a:pt x="8676" y="18194"/>
                    <a:pt x="8676" y="18194"/>
                    <a:pt x="8676" y="18194"/>
                  </a:cubicBezTo>
                  <a:cubicBezTo>
                    <a:pt x="8989" y="17778"/>
                    <a:pt x="8989" y="17778"/>
                    <a:pt x="8989" y="17778"/>
                  </a:cubicBezTo>
                  <a:cubicBezTo>
                    <a:pt x="9481" y="17695"/>
                    <a:pt x="9481" y="17695"/>
                    <a:pt x="9481" y="17695"/>
                  </a:cubicBezTo>
                  <a:cubicBezTo>
                    <a:pt x="9839" y="18028"/>
                    <a:pt x="9839" y="18028"/>
                    <a:pt x="9839" y="18028"/>
                  </a:cubicBezTo>
                  <a:cubicBezTo>
                    <a:pt x="10017" y="17529"/>
                    <a:pt x="10017" y="17529"/>
                    <a:pt x="10017" y="17529"/>
                  </a:cubicBezTo>
                  <a:cubicBezTo>
                    <a:pt x="10196" y="17114"/>
                    <a:pt x="10196" y="17114"/>
                    <a:pt x="10196" y="17114"/>
                  </a:cubicBezTo>
                  <a:cubicBezTo>
                    <a:pt x="10733" y="17529"/>
                    <a:pt x="10733" y="17529"/>
                    <a:pt x="10733" y="17529"/>
                  </a:cubicBezTo>
                  <a:cubicBezTo>
                    <a:pt x="10867" y="17862"/>
                    <a:pt x="10867" y="17862"/>
                    <a:pt x="10867" y="17862"/>
                  </a:cubicBezTo>
                  <a:cubicBezTo>
                    <a:pt x="11314" y="17862"/>
                    <a:pt x="11314" y="17862"/>
                    <a:pt x="11314" y="17862"/>
                  </a:cubicBezTo>
                  <a:cubicBezTo>
                    <a:pt x="11583" y="18277"/>
                    <a:pt x="11583" y="18277"/>
                    <a:pt x="11583" y="18277"/>
                  </a:cubicBezTo>
                  <a:cubicBezTo>
                    <a:pt x="12298" y="17945"/>
                    <a:pt x="12298" y="17945"/>
                    <a:pt x="12298" y="17945"/>
                  </a:cubicBezTo>
                  <a:cubicBezTo>
                    <a:pt x="12611" y="18111"/>
                    <a:pt x="12611" y="18111"/>
                    <a:pt x="12611" y="18111"/>
                  </a:cubicBezTo>
                  <a:cubicBezTo>
                    <a:pt x="12656" y="17945"/>
                    <a:pt x="12656" y="17945"/>
                    <a:pt x="12656" y="17945"/>
                  </a:cubicBezTo>
                  <a:cubicBezTo>
                    <a:pt x="12924" y="17945"/>
                    <a:pt x="12924" y="17945"/>
                    <a:pt x="12924" y="17945"/>
                  </a:cubicBezTo>
                  <a:cubicBezTo>
                    <a:pt x="13193" y="17031"/>
                    <a:pt x="13193" y="17031"/>
                    <a:pt x="13193" y="17031"/>
                  </a:cubicBezTo>
                  <a:cubicBezTo>
                    <a:pt x="13327" y="16615"/>
                    <a:pt x="13327" y="16615"/>
                    <a:pt x="13327" y="16615"/>
                  </a:cubicBezTo>
                  <a:cubicBezTo>
                    <a:pt x="13729" y="16615"/>
                    <a:pt x="13729" y="16615"/>
                    <a:pt x="13729" y="16615"/>
                  </a:cubicBezTo>
                  <a:cubicBezTo>
                    <a:pt x="14176" y="18111"/>
                    <a:pt x="14176" y="18111"/>
                    <a:pt x="14176" y="18111"/>
                  </a:cubicBezTo>
                  <a:cubicBezTo>
                    <a:pt x="14534" y="18277"/>
                    <a:pt x="14534" y="18277"/>
                    <a:pt x="14534" y="18277"/>
                  </a:cubicBezTo>
                  <a:cubicBezTo>
                    <a:pt x="14624" y="18609"/>
                    <a:pt x="14624" y="18609"/>
                    <a:pt x="14624" y="18609"/>
                  </a:cubicBezTo>
                  <a:cubicBezTo>
                    <a:pt x="15160" y="18526"/>
                    <a:pt x="15160" y="18526"/>
                    <a:pt x="15160" y="18526"/>
                  </a:cubicBezTo>
                  <a:cubicBezTo>
                    <a:pt x="14937" y="19772"/>
                    <a:pt x="14937" y="19772"/>
                    <a:pt x="14937" y="19772"/>
                  </a:cubicBezTo>
                  <a:cubicBezTo>
                    <a:pt x="14713" y="19855"/>
                    <a:pt x="14713" y="19855"/>
                    <a:pt x="14713" y="19855"/>
                  </a:cubicBezTo>
                  <a:cubicBezTo>
                    <a:pt x="14579" y="20769"/>
                    <a:pt x="14579" y="20769"/>
                    <a:pt x="14579" y="20769"/>
                  </a:cubicBezTo>
                  <a:cubicBezTo>
                    <a:pt x="14624" y="20769"/>
                    <a:pt x="14624" y="20769"/>
                    <a:pt x="14624" y="20769"/>
                  </a:cubicBezTo>
                  <a:cubicBezTo>
                    <a:pt x="14713" y="20769"/>
                    <a:pt x="14713" y="20769"/>
                    <a:pt x="14713" y="20769"/>
                  </a:cubicBezTo>
                  <a:cubicBezTo>
                    <a:pt x="14802" y="20686"/>
                    <a:pt x="14802" y="20686"/>
                    <a:pt x="14802" y="20686"/>
                  </a:cubicBezTo>
                  <a:cubicBezTo>
                    <a:pt x="14847" y="20686"/>
                    <a:pt x="14847" y="20686"/>
                    <a:pt x="14847" y="20686"/>
                  </a:cubicBezTo>
                  <a:cubicBezTo>
                    <a:pt x="14981" y="20769"/>
                    <a:pt x="14981" y="20769"/>
                    <a:pt x="14981" y="20769"/>
                  </a:cubicBezTo>
                  <a:cubicBezTo>
                    <a:pt x="15294" y="20354"/>
                    <a:pt x="15294" y="20354"/>
                    <a:pt x="15294" y="20354"/>
                  </a:cubicBezTo>
                  <a:cubicBezTo>
                    <a:pt x="15429" y="20022"/>
                    <a:pt x="15429" y="20022"/>
                    <a:pt x="15429" y="20022"/>
                  </a:cubicBezTo>
                  <a:cubicBezTo>
                    <a:pt x="15786" y="19108"/>
                    <a:pt x="15786" y="19108"/>
                    <a:pt x="15786" y="19108"/>
                  </a:cubicBezTo>
                  <a:cubicBezTo>
                    <a:pt x="15965" y="18526"/>
                    <a:pt x="15965" y="18526"/>
                    <a:pt x="15965" y="18526"/>
                  </a:cubicBezTo>
                  <a:cubicBezTo>
                    <a:pt x="16010" y="17778"/>
                    <a:pt x="16010" y="17778"/>
                    <a:pt x="16010" y="17778"/>
                  </a:cubicBezTo>
                  <a:cubicBezTo>
                    <a:pt x="16099" y="16865"/>
                    <a:pt x="16099" y="16865"/>
                    <a:pt x="16099" y="16865"/>
                  </a:cubicBezTo>
                  <a:cubicBezTo>
                    <a:pt x="16099" y="16532"/>
                    <a:pt x="16099" y="16532"/>
                    <a:pt x="16099" y="16532"/>
                  </a:cubicBezTo>
                  <a:cubicBezTo>
                    <a:pt x="15876" y="16117"/>
                    <a:pt x="15876" y="16117"/>
                    <a:pt x="15876" y="16117"/>
                  </a:cubicBezTo>
                  <a:cubicBezTo>
                    <a:pt x="15876" y="16117"/>
                    <a:pt x="15607" y="16449"/>
                    <a:pt x="15607" y="16449"/>
                  </a:cubicBezTo>
                  <a:cubicBezTo>
                    <a:pt x="15563" y="16449"/>
                    <a:pt x="15473" y="16283"/>
                    <a:pt x="15473" y="16283"/>
                  </a:cubicBezTo>
                  <a:cubicBezTo>
                    <a:pt x="15384" y="15951"/>
                    <a:pt x="15384" y="15951"/>
                    <a:pt x="15384" y="15951"/>
                  </a:cubicBezTo>
                  <a:cubicBezTo>
                    <a:pt x="15250" y="15951"/>
                    <a:pt x="15250" y="15951"/>
                    <a:pt x="15250" y="15951"/>
                  </a:cubicBezTo>
                  <a:cubicBezTo>
                    <a:pt x="15384" y="15785"/>
                    <a:pt x="15384" y="15785"/>
                    <a:pt x="15384" y="15785"/>
                  </a:cubicBezTo>
                  <a:cubicBezTo>
                    <a:pt x="15607" y="15369"/>
                    <a:pt x="15607" y="15369"/>
                    <a:pt x="15607" y="15369"/>
                  </a:cubicBezTo>
                  <a:cubicBezTo>
                    <a:pt x="15786" y="14954"/>
                    <a:pt x="15786" y="14954"/>
                    <a:pt x="15786" y="14954"/>
                  </a:cubicBezTo>
                  <a:cubicBezTo>
                    <a:pt x="15831" y="14788"/>
                    <a:pt x="15831" y="14788"/>
                    <a:pt x="15831" y="14788"/>
                  </a:cubicBezTo>
                  <a:cubicBezTo>
                    <a:pt x="16412" y="13708"/>
                    <a:pt x="16412" y="13708"/>
                    <a:pt x="16412" y="13708"/>
                  </a:cubicBezTo>
                  <a:cubicBezTo>
                    <a:pt x="16591" y="13625"/>
                    <a:pt x="16591" y="13625"/>
                    <a:pt x="16591" y="13625"/>
                  </a:cubicBezTo>
                  <a:cubicBezTo>
                    <a:pt x="17039" y="13625"/>
                    <a:pt x="17039" y="13625"/>
                    <a:pt x="17039" y="13625"/>
                  </a:cubicBezTo>
                  <a:cubicBezTo>
                    <a:pt x="17262" y="13542"/>
                    <a:pt x="17262" y="13542"/>
                    <a:pt x="17262" y="13542"/>
                  </a:cubicBezTo>
                  <a:cubicBezTo>
                    <a:pt x="17530" y="13708"/>
                    <a:pt x="17530" y="13708"/>
                    <a:pt x="17530" y="13708"/>
                  </a:cubicBezTo>
                  <a:cubicBezTo>
                    <a:pt x="17530" y="13957"/>
                    <a:pt x="17530" y="13957"/>
                    <a:pt x="17530" y="13957"/>
                  </a:cubicBezTo>
                  <a:cubicBezTo>
                    <a:pt x="17530" y="13957"/>
                    <a:pt x="17888" y="13791"/>
                    <a:pt x="17933" y="13791"/>
                  </a:cubicBezTo>
                  <a:cubicBezTo>
                    <a:pt x="17933" y="13874"/>
                    <a:pt x="18022" y="13791"/>
                    <a:pt x="18022" y="13791"/>
                  </a:cubicBezTo>
                  <a:cubicBezTo>
                    <a:pt x="17978" y="13625"/>
                    <a:pt x="17978" y="13625"/>
                    <a:pt x="17978" y="13625"/>
                  </a:cubicBezTo>
                  <a:cubicBezTo>
                    <a:pt x="18022" y="13209"/>
                    <a:pt x="18022" y="13209"/>
                    <a:pt x="18022" y="13209"/>
                  </a:cubicBezTo>
                  <a:cubicBezTo>
                    <a:pt x="18157" y="12711"/>
                    <a:pt x="18157" y="12711"/>
                    <a:pt x="18157" y="12711"/>
                  </a:cubicBezTo>
                  <a:cubicBezTo>
                    <a:pt x="18380" y="12378"/>
                    <a:pt x="18380" y="12378"/>
                    <a:pt x="18380" y="12378"/>
                  </a:cubicBezTo>
                  <a:cubicBezTo>
                    <a:pt x="18738" y="12462"/>
                    <a:pt x="18738" y="12462"/>
                    <a:pt x="18738" y="12462"/>
                  </a:cubicBezTo>
                  <a:cubicBezTo>
                    <a:pt x="18827" y="12877"/>
                    <a:pt x="18827" y="12877"/>
                    <a:pt x="18827" y="12877"/>
                  </a:cubicBezTo>
                  <a:cubicBezTo>
                    <a:pt x="19051" y="12545"/>
                    <a:pt x="19051" y="12545"/>
                    <a:pt x="19051" y="12545"/>
                  </a:cubicBezTo>
                  <a:cubicBezTo>
                    <a:pt x="19364" y="11963"/>
                    <a:pt x="19364" y="11963"/>
                    <a:pt x="19364" y="11963"/>
                  </a:cubicBezTo>
                  <a:cubicBezTo>
                    <a:pt x="19364" y="12628"/>
                    <a:pt x="19364" y="12628"/>
                    <a:pt x="19364" y="12628"/>
                  </a:cubicBezTo>
                  <a:cubicBezTo>
                    <a:pt x="19096" y="13126"/>
                    <a:pt x="19096" y="13126"/>
                    <a:pt x="19096" y="13126"/>
                  </a:cubicBezTo>
                  <a:cubicBezTo>
                    <a:pt x="18917" y="13292"/>
                    <a:pt x="18917" y="13292"/>
                    <a:pt x="18917" y="13292"/>
                  </a:cubicBezTo>
                  <a:cubicBezTo>
                    <a:pt x="18738" y="13791"/>
                    <a:pt x="18738" y="13791"/>
                    <a:pt x="18738" y="13791"/>
                  </a:cubicBezTo>
                  <a:cubicBezTo>
                    <a:pt x="18604" y="14206"/>
                    <a:pt x="18604" y="14206"/>
                    <a:pt x="18604" y="14206"/>
                  </a:cubicBezTo>
                  <a:cubicBezTo>
                    <a:pt x="18604" y="14206"/>
                    <a:pt x="18380" y="14372"/>
                    <a:pt x="18380" y="14455"/>
                  </a:cubicBezTo>
                  <a:cubicBezTo>
                    <a:pt x="18335" y="14455"/>
                    <a:pt x="18291" y="14538"/>
                    <a:pt x="18291" y="14538"/>
                  </a:cubicBezTo>
                  <a:cubicBezTo>
                    <a:pt x="18112" y="15452"/>
                    <a:pt x="18112" y="15452"/>
                    <a:pt x="18112" y="15452"/>
                  </a:cubicBezTo>
                  <a:cubicBezTo>
                    <a:pt x="18335" y="17446"/>
                    <a:pt x="18335" y="17446"/>
                    <a:pt x="18335" y="17446"/>
                  </a:cubicBezTo>
                  <a:cubicBezTo>
                    <a:pt x="18604" y="16782"/>
                    <a:pt x="18604" y="16782"/>
                    <a:pt x="18604" y="16782"/>
                  </a:cubicBezTo>
                  <a:cubicBezTo>
                    <a:pt x="18693" y="16698"/>
                    <a:pt x="18693" y="16698"/>
                    <a:pt x="18693" y="16698"/>
                  </a:cubicBezTo>
                  <a:cubicBezTo>
                    <a:pt x="18783" y="16283"/>
                    <a:pt x="18783" y="16283"/>
                    <a:pt x="18783" y="16283"/>
                  </a:cubicBezTo>
                  <a:cubicBezTo>
                    <a:pt x="18872" y="16034"/>
                    <a:pt x="18872" y="16034"/>
                    <a:pt x="18872" y="16034"/>
                  </a:cubicBezTo>
                  <a:cubicBezTo>
                    <a:pt x="19051" y="15868"/>
                    <a:pt x="19051" y="15868"/>
                    <a:pt x="19051" y="15868"/>
                  </a:cubicBezTo>
                  <a:cubicBezTo>
                    <a:pt x="19051" y="15452"/>
                    <a:pt x="19051" y="15452"/>
                    <a:pt x="19051" y="15452"/>
                  </a:cubicBezTo>
                  <a:cubicBezTo>
                    <a:pt x="19096" y="15286"/>
                    <a:pt x="19096" y="15286"/>
                    <a:pt x="19096" y="15286"/>
                  </a:cubicBezTo>
                  <a:cubicBezTo>
                    <a:pt x="19185" y="14705"/>
                    <a:pt x="19185" y="14705"/>
                    <a:pt x="19185" y="14705"/>
                  </a:cubicBezTo>
                  <a:cubicBezTo>
                    <a:pt x="19185" y="14538"/>
                    <a:pt x="19185" y="14538"/>
                    <a:pt x="19185" y="14538"/>
                  </a:cubicBezTo>
                  <a:cubicBezTo>
                    <a:pt x="19051" y="14455"/>
                    <a:pt x="19051" y="14455"/>
                    <a:pt x="19051" y="14455"/>
                  </a:cubicBezTo>
                  <a:cubicBezTo>
                    <a:pt x="19230" y="13708"/>
                    <a:pt x="19230" y="13708"/>
                    <a:pt x="19230" y="13708"/>
                  </a:cubicBezTo>
                  <a:cubicBezTo>
                    <a:pt x="19319" y="13458"/>
                    <a:pt x="19319" y="13458"/>
                    <a:pt x="19319" y="13458"/>
                  </a:cubicBezTo>
                  <a:cubicBezTo>
                    <a:pt x="19453" y="13375"/>
                    <a:pt x="19453" y="13375"/>
                    <a:pt x="19453" y="13375"/>
                  </a:cubicBezTo>
                  <a:cubicBezTo>
                    <a:pt x="19588" y="13292"/>
                    <a:pt x="19588" y="13292"/>
                    <a:pt x="19588" y="13292"/>
                  </a:cubicBezTo>
                  <a:cubicBezTo>
                    <a:pt x="19632" y="13458"/>
                    <a:pt x="19632" y="13458"/>
                    <a:pt x="19632" y="13458"/>
                  </a:cubicBezTo>
                  <a:cubicBezTo>
                    <a:pt x="19945" y="13043"/>
                    <a:pt x="19945" y="13043"/>
                    <a:pt x="19945" y="13043"/>
                  </a:cubicBezTo>
                  <a:cubicBezTo>
                    <a:pt x="19945" y="13043"/>
                    <a:pt x="20214" y="13458"/>
                    <a:pt x="20214" y="13458"/>
                  </a:cubicBezTo>
                  <a:cubicBezTo>
                    <a:pt x="20258" y="13458"/>
                    <a:pt x="20303" y="13043"/>
                    <a:pt x="20303" y="13043"/>
                  </a:cubicBezTo>
                  <a:cubicBezTo>
                    <a:pt x="20437" y="12960"/>
                    <a:pt x="20437" y="12960"/>
                    <a:pt x="20437" y="12960"/>
                  </a:cubicBezTo>
                  <a:cubicBezTo>
                    <a:pt x="20437" y="12960"/>
                    <a:pt x="20706" y="12462"/>
                    <a:pt x="20750" y="12378"/>
                  </a:cubicBezTo>
                  <a:cubicBezTo>
                    <a:pt x="20750" y="12378"/>
                    <a:pt x="21108" y="12046"/>
                    <a:pt x="21108" y="12046"/>
                  </a:cubicBezTo>
                  <a:cubicBezTo>
                    <a:pt x="21153" y="12046"/>
                    <a:pt x="21287" y="12046"/>
                    <a:pt x="21287" y="12046"/>
                  </a:cubicBezTo>
                  <a:cubicBezTo>
                    <a:pt x="21466" y="12129"/>
                    <a:pt x="21466" y="12129"/>
                    <a:pt x="21466" y="12129"/>
                  </a:cubicBezTo>
                  <a:cubicBezTo>
                    <a:pt x="21466" y="11963"/>
                    <a:pt x="21466" y="11963"/>
                    <a:pt x="21466" y="11963"/>
                  </a:cubicBezTo>
                  <a:cubicBezTo>
                    <a:pt x="21421" y="11631"/>
                    <a:pt x="21421" y="11631"/>
                    <a:pt x="21421" y="11631"/>
                  </a:cubicBezTo>
                  <a:cubicBezTo>
                    <a:pt x="21376" y="11215"/>
                    <a:pt x="21376" y="11215"/>
                    <a:pt x="21376" y="11215"/>
                  </a:cubicBezTo>
                  <a:cubicBezTo>
                    <a:pt x="21198" y="10883"/>
                    <a:pt x="21198" y="10883"/>
                    <a:pt x="21198" y="10883"/>
                  </a:cubicBezTo>
                  <a:cubicBezTo>
                    <a:pt x="21332" y="10717"/>
                    <a:pt x="21332" y="10717"/>
                    <a:pt x="21332" y="10717"/>
                  </a:cubicBezTo>
                  <a:lnTo>
                    <a:pt x="21555" y="10551"/>
                  </a:lnTo>
                  <a:close/>
                </a:path>
              </a:pathLst>
            </a:custGeom>
            <a:solidFill>
              <a:srgbClr val="8497B0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930" name="Freeform 83"/>
            <p:cNvSpPr/>
            <p:nvPr/>
          </p:nvSpPr>
          <p:spPr>
            <a:xfrm>
              <a:off x="5936283" y="2205474"/>
              <a:ext cx="76435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400" y="21600"/>
                  </a:moveTo>
                  <a:lnTo>
                    <a:pt x="12000" y="21600"/>
                  </a:lnTo>
                  <a:lnTo>
                    <a:pt x="21600" y="0"/>
                  </a:lnTo>
                  <a:lnTo>
                    <a:pt x="0" y="21600"/>
                  </a:lnTo>
                  <a:lnTo>
                    <a:pt x="2400" y="21600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931" name="Freeform 84"/>
            <p:cNvSpPr/>
            <p:nvPr/>
          </p:nvSpPr>
          <p:spPr>
            <a:xfrm>
              <a:off x="5819087" y="1522542"/>
              <a:ext cx="1081951" cy="7397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4902" y="18752"/>
                  </a:moveTo>
                  <a:cubicBezTo>
                    <a:pt x="14567" y="18277"/>
                    <a:pt x="14567" y="18277"/>
                    <a:pt x="14567" y="18277"/>
                  </a:cubicBezTo>
                  <a:cubicBezTo>
                    <a:pt x="14735" y="17327"/>
                    <a:pt x="14735" y="17327"/>
                    <a:pt x="14735" y="17327"/>
                  </a:cubicBezTo>
                  <a:cubicBezTo>
                    <a:pt x="16074" y="16853"/>
                    <a:pt x="16074" y="16853"/>
                    <a:pt x="16074" y="16853"/>
                  </a:cubicBezTo>
                  <a:cubicBezTo>
                    <a:pt x="16912" y="15903"/>
                    <a:pt x="16912" y="15903"/>
                    <a:pt x="16912" y="15903"/>
                  </a:cubicBezTo>
                  <a:cubicBezTo>
                    <a:pt x="17581" y="14954"/>
                    <a:pt x="17581" y="14954"/>
                    <a:pt x="17581" y="14954"/>
                  </a:cubicBezTo>
                  <a:cubicBezTo>
                    <a:pt x="17916" y="12105"/>
                    <a:pt x="17916" y="12105"/>
                    <a:pt x="17916" y="12105"/>
                  </a:cubicBezTo>
                  <a:cubicBezTo>
                    <a:pt x="19088" y="11868"/>
                    <a:pt x="19088" y="11868"/>
                    <a:pt x="19088" y="11868"/>
                  </a:cubicBezTo>
                  <a:cubicBezTo>
                    <a:pt x="19423" y="9495"/>
                    <a:pt x="19423" y="9495"/>
                    <a:pt x="19423" y="9495"/>
                  </a:cubicBezTo>
                  <a:cubicBezTo>
                    <a:pt x="20763" y="9732"/>
                    <a:pt x="20763" y="9732"/>
                    <a:pt x="20763" y="9732"/>
                  </a:cubicBezTo>
                  <a:cubicBezTo>
                    <a:pt x="21098" y="8308"/>
                    <a:pt x="21098" y="8308"/>
                    <a:pt x="21098" y="8308"/>
                  </a:cubicBezTo>
                  <a:cubicBezTo>
                    <a:pt x="21600" y="8070"/>
                    <a:pt x="21600" y="8070"/>
                    <a:pt x="21600" y="8070"/>
                  </a:cubicBezTo>
                  <a:cubicBezTo>
                    <a:pt x="21600" y="6884"/>
                    <a:pt x="21600" y="6884"/>
                    <a:pt x="21600" y="6884"/>
                  </a:cubicBezTo>
                  <a:cubicBezTo>
                    <a:pt x="20428" y="6409"/>
                    <a:pt x="20428" y="6409"/>
                    <a:pt x="20428" y="6409"/>
                  </a:cubicBezTo>
                  <a:cubicBezTo>
                    <a:pt x="19088" y="5459"/>
                    <a:pt x="19088" y="5459"/>
                    <a:pt x="19088" y="5459"/>
                  </a:cubicBezTo>
                  <a:cubicBezTo>
                    <a:pt x="17414" y="5459"/>
                    <a:pt x="17414" y="5459"/>
                    <a:pt x="17414" y="5459"/>
                  </a:cubicBezTo>
                  <a:cubicBezTo>
                    <a:pt x="16744" y="3323"/>
                    <a:pt x="16744" y="3323"/>
                    <a:pt x="16744" y="3323"/>
                  </a:cubicBezTo>
                  <a:cubicBezTo>
                    <a:pt x="16074" y="1424"/>
                    <a:pt x="16074" y="1424"/>
                    <a:pt x="16074" y="1424"/>
                  </a:cubicBezTo>
                  <a:cubicBezTo>
                    <a:pt x="15237" y="1424"/>
                    <a:pt x="15237" y="1424"/>
                    <a:pt x="15237" y="1424"/>
                  </a:cubicBezTo>
                  <a:cubicBezTo>
                    <a:pt x="13730" y="2136"/>
                    <a:pt x="13730" y="2136"/>
                    <a:pt x="13730" y="2136"/>
                  </a:cubicBezTo>
                  <a:cubicBezTo>
                    <a:pt x="12391" y="0"/>
                    <a:pt x="12391" y="0"/>
                    <a:pt x="12391" y="0"/>
                  </a:cubicBezTo>
                  <a:cubicBezTo>
                    <a:pt x="10381" y="712"/>
                    <a:pt x="10381" y="712"/>
                    <a:pt x="10381" y="712"/>
                  </a:cubicBezTo>
                  <a:cubicBezTo>
                    <a:pt x="8205" y="1662"/>
                    <a:pt x="8205" y="1662"/>
                    <a:pt x="8205" y="1662"/>
                  </a:cubicBezTo>
                  <a:cubicBezTo>
                    <a:pt x="7535" y="3798"/>
                    <a:pt x="7535" y="3798"/>
                    <a:pt x="7535" y="3798"/>
                  </a:cubicBezTo>
                  <a:cubicBezTo>
                    <a:pt x="7870" y="5459"/>
                    <a:pt x="7870" y="5459"/>
                    <a:pt x="7870" y="5459"/>
                  </a:cubicBezTo>
                  <a:cubicBezTo>
                    <a:pt x="6698" y="5697"/>
                    <a:pt x="6698" y="5697"/>
                    <a:pt x="6698" y="5697"/>
                  </a:cubicBezTo>
                  <a:cubicBezTo>
                    <a:pt x="5526" y="5459"/>
                    <a:pt x="5526" y="5459"/>
                    <a:pt x="5526" y="5459"/>
                  </a:cubicBezTo>
                  <a:cubicBezTo>
                    <a:pt x="4521" y="5697"/>
                    <a:pt x="4521" y="5697"/>
                    <a:pt x="4521" y="5697"/>
                  </a:cubicBezTo>
                  <a:cubicBezTo>
                    <a:pt x="3684" y="4747"/>
                    <a:pt x="3684" y="4747"/>
                    <a:pt x="3684" y="4747"/>
                  </a:cubicBezTo>
                  <a:cubicBezTo>
                    <a:pt x="2177" y="4985"/>
                    <a:pt x="2177" y="4985"/>
                    <a:pt x="2177" y="4985"/>
                  </a:cubicBezTo>
                  <a:cubicBezTo>
                    <a:pt x="502" y="6171"/>
                    <a:pt x="502" y="6171"/>
                    <a:pt x="502" y="6171"/>
                  </a:cubicBezTo>
                  <a:cubicBezTo>
                    <a:pt x="0" y="7833"/>
                    <a:pt x="0" y="7833"/>
                    <a:pt x="0" y="7833"/>
                  </a:cubicBezTo>
                  <a:cubicBezTo>
                    <a:pt x="670" y="8782"/>
                    <a:pt x="670" y="8782"/>
                    <a:pt x="670" y="8782"/>
                  </a:cubicBezTo>
                  <a:cubicBezTo>
                    <a:pt x="1005" y="9969"/>
                    <a:pt x="1005" y="9969"/>
                    <a:pt x="1005" y="9969"/>
                  </a:cubicBezTo>
                  <a:cubicBezTo>
                    <a:pt x="2177" y="9732"/>
                    <a:pt x="2177" y="9732"/>
                    <a:pt x="2177" y="9732"/>
                  </a:cubicBezTo>
                  <a:cubicBezTo>
                    <a:pt x="3181" y="9732"/>
                    <a:pt x="3181" y="9732"/>
                    <a:pt x="3181" y="9732"/>
                  </a:cubicBezTo>
                  <a:cubicBezTo>
                    <a:pt x="4353" y="11631"/>
                    <a:pt x="4353" y="11631"/>
                    <a:pt x="4353" y="11631"/>
                  </a:cubicBezTo>
                  <a:cubicBezTo>
                    <a:pt x="3349" y="11868"/>
                    <a:pt x="3349" y="11868"/>
                    <a:pt x="3349" y="11868"/>
                  </a:cubicBezTo>
                  <a:cubicBezTo>
                    <a:pt x="2679" y="11868"/>
                    <a:pt x="2679" y="11868"/>
                    <a:pt x="2679" y="11868"/>
                  </a:cubicBezTo>
                  <a:cubicBezTo>
                    <a:pt x="2177" y="12343"/>
                    <a:pt x="2177" y="12343"/>
                    <a:pt x="2177" y="12343"/>
                  </a:cubicBezTo>
                  <a:cubicBezTo>
                    <a:pt x="2679" y="14004"/>
                    <a:pt x="2679" y="14004"/>
                    <a:pt x="2679" y="14004"/>
                  </a:cubicBezTo>
                  <a:cubicBezTo>
                    <a:pt x="2679" y="14004"/>
                    <a:pt x="3349" y="14716"/>
                    <a:pt x="3349" y="14954"/>
                  </a:cubicBezTo>
                  <a:cubicBezTo>
                    <a:pt x="3349" y="15191"/>
                    <a:pt x="3349" y="17090"/>
                    <a:pt x="3349" y="17090"/>
                  </a:cubicBezTo>
                  <a:cubicBezTo>
                    <a:pt x="4019" y="18040"/>
                    <a:pt x="4019" y="18040"/>
                    <a:pt x="4019" y="18040"/>
                  </a:cubicBezTo>
                  <a:cubicBezTo>
                    <a:pt x="3851" y="19938"/>
                    <a:pt x="3851" y="19938"/>
                    <a:pt x="3851" y="19938"/>
                  </a:cubicBezTo>
                  <a:cubicBezTo>
                    <a:pt x="4019" y="19464"/>
                    <a:pt x="4019" y="19464"/>
                    <a:pt x="4019" y="19464"/>
                  </a:cubicBezTo>
                  <a:cubicBezTo>
                    <a:pt x="4856" y="18989"/>
                    <a:pt x="4856" y="18989"/>
                    <a:pt x="4856" y="18989"/>
                  </a:cubicBezTo>
                  <a:cubicBezTo>
                    <a:pt x="5526" y="18752"/>
                    <a:pt x="5526" y="18752"/>
                    <a:pt x="5526" y="18752"/>
                  </a:cubicBezTo>
                  <a:cubicBezTo>
                    <a:pt x="6363" y="19464"/>
                    <a:pt x="6363" y="19464"/>
                    <a:pt x="6363" y="19464"/>
                  </a:cubicBezTo>
                  <a:cubicBezTo>
                    <a:pt x="7033" y="20176"/>
                    <a:pt x="7033" y="20176"/>
                    <a:pt x="7033" y="20176"/>
                  </a:cubicBezTo>
                  <a:cubicBezTo>
                    <a:pt x="7702" y="20413"/>
                    <a:pt x="7702" y="20413"/>
                    <a:pt x="7702" y="20413"/>
                  </a:cubicBezTo>
                  <a:cubicBezTo>
                    <a:pt x="7702" y="21125"/>
                    <a:pt x="7702" y="21125"/>
                    <a:pt x="7702" y="21125"/>
                  </a:cubicBezTo>
                  <a:cubicBezTo>
                    <a:pt x="8037" y="21363"/>
                    <a:pt x="8037" y="21363"/>
                    <a:pt x="8037" y="21363"/>
                  </a:cubicBezTo>
                  <a:cubicBezTo>
                    <a:pt x="8540" y="21600"/>
                    <a:pt x="8540" y="21600"/>
                    <a:pt x="8540" y="21600"/>
                  </a:cubicBezTo>
                  <a:cubicBezTo>
                    <a:pt x="8874" y="21125"/>
                    <a:pt x="8874" y="21125"/>
                    <a:pt x="8874" y="21125"/>
                  </a:cubicBezTo>
                  <a:cubicBezTo>
                    <a:pt x="9712" y="20651"/>
                    <a:pt x="9712" y="20651"/>
                    <a:pt x="9712" y="20651"/>
                  </a:cubicBezTo>
                  <a:cubicBezTo>
                    <a:pt x="9879" y="19464"/>
                    <a:pt x="9879" y="19464"/>
                    <a:pt x="9879" y="19464"/>
                  </a:cubicBezTo>
                  <a:cubicBezTo>
                    <a:pt x="10549" y="19701"/>
                    <a:pt x="10549" y="19701"/>
                    <a:pt x="10549" y="19701"/>
                  </a:cubicBezTo>
                  <a:cubicBezTo>
                    <a:pt x="11051" y="19701"/>
                    <a:pt x="11051" y="19701"/>
                    <a:pt x="11051" y="19701"/>
                  </a:cubicBezTo>
                  <a:cubicBezTo>
                    <a:pt x="11386" y="20176"/>
                    <a:pt x="11386" y="20176"/>
                    <a:pt x="11386" y="20176"/>
                  </a:cubicBezTo>
                  <a:cubicBezTo>
                    <a:pt x="12056" y="19938"/>
                    <a:pt x="12056" y="19938"/>
                    <a:pt x="12056" y="19938"/>
                  </a:cubicBezTo>
                  <a:cubicBezTo>
                    <a:pt x="12391" y="19464"/>
                    <a:pt x="12391" y="19464"/>
                    <a:pt x="12391" y="19464"/>
                  </a:cubicBezTo>
                  <a:cubicBezTo>
                    <a:pt x="12893" y="18752"/>
                    <a:pt x="12893" y="18752"/>
                    <a:pt x="12893" y="18752"/>
                  </a:cubicBezTo>
                  <a:cubicBezTo>
                    <a:pt x="13060" y="18989"/>
                    <a:pt x="13060" y="18989"/>
                    <a:pt x="13060" y="18989"/>
                  </a:cubicBezTo>
                  <a:cubicBezTo>
                    <a:pt x="13228" y="19701"/>
                    <a:pt x="13228" y="19701"/>
                    <a:pt x="13228" y="19701"/>
                  </a:cubicBezTo>
                  <a:cubicBezTo>
                    <a:pt x="13730" y="19701"/>
                    <a:pt x="13730" y="19701"/>
                    <a:pt x="13730" y="19701"/>
                  </a:cubicBezTo>
                  <a:cubicBezTo>
                    <a:pt x="14400" y="19464"/>
                    <a:pt x="14400" y="19464"/>
                    <a:pt x="14400" y="19464"/>
                  </a:cubicBezTo>
                  <a:cubicBezTo>
                    <a:pt x="14735" y="19464"/>
                    <a:pt x="14735" y="19464"/>
                    <a:pt x="14735" y="19464"/>
                  </a:cubicBezTo>
                  <a:cubicBezTo>
                    <a:pt x="14735" y="19701"/>
                    <a:pt x="14735" y="19701"/>
                    <a:pt x="14735" y="19701"/>
                  </a:cubicBezTo>
                  <a:cubicBezTo>
                    <a:pt x="15070" y="19464"/>
                    <a:pt x="15070" y="19464"/>
                    <a:pt x="15070" y="19464"/>
                  </a:cubicBezTo>
                  <a:lnTo>
                    <a:pt x="14902" y="18752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932" name="Freeform 85"/>
            <p:cNvSpPr/>
            <p:nvPr/>
          </p:nvSpPr>
          <p:spPr>
            <a:xfrm>
              <a:off x="5885329" y="2182863"/>
              <a:ext cx="15853" cy="148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933" name="Rectangle 86"/>
            <p:cNvSpPr/>
            <p:nvPr/>
          </p:nvSpPr>
          <p:spPr>
            <a:xfrm>
              <a:off x="5009342" y="1793395"/>
              <a:ext cx="12701" cy="12701"/>
            </a:xfrm>
            <a:prstGeom prst="rect">
              <a:avLst/>
            </a:pr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spcBef>
                  <a:spcPts val="200"/>
                </a:spcBef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934" name="Freeform 87"/>
            <p:cNvSpPr/>
            <p:nvPr/>
          </p:nvSpPr>
          <p:spPr>
            <a:xfrm>
              <a:off x="4703167" y="594123"/>
              <a:ext cx="694692" cy="79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5986" y="19176"/>
                  </a:moveTo>
                  <a:cubicBezTo>
                    <a:pt x="5986" y="19176"/>
                    <a:pt x="6246" y="19176"/>
                    <a:pt x="6246" y="18955"/>
                  </a:cubicBezTo>
                  <a:cubicBezTo>
                    <a:pt x="6246" y="18955"/>
                    <a:pt x="6246" y="18073"/>
                    <a:pt x="6246" y="18073"/>
                  </a:cubicBezTo>
                  <a:cubicBezTo>
                    <a:pt x="6246" y="17633"/>
                    <a:pt x="6246" y="17633"/>
                    <a:pt x="6246" y="17633"/>
                  </a:cubicBezTo>
                  <a:cubicBezTo>
                    <a:pt x="6766" y="17192"/>
                    <a:pt x="6766" y="17192"/>
                    <a:pt x="6766" y="17192"/>
                  </a:cubicBezTo>
                  <a:cubicBezTo>
                    <a:pt x="6246" y="16531"/>
                    <a:pt x="6246" y="16531"/>
                    <a:pt x="6246" y="16531"/>
                  </a:cubicBezTo>
                  <a:cubicBezTo>
                    <a:pt x="6246" y="16531"/>
                    <a:pt x="5986" y="15429"/>
                    <a:pt x="5986" y="15429"/>
                  </a:cubicBezTo>
                  <a:cubicBezTo>
                    <a:pt x="5986" y="15208"/>
                    <a:pt x="6246" y="14327"/>
                    <a:pt x="6246" y="14327"/>
                  </a:cubicBezTo>
                  <a:cubicBezTo>
                    <a:pt x="6246" y="14327"/>
                    <a:pt x="6246" y="13665"/>
                    <a:pt x="6246" y="13665"/>
                  </a:cubicBezTo>
                  <a:cubicBezTo>
                    <a:pt x="6766" y="13224"/>
                    <a:pt x="6766" y="13224"/>
                    <a:pt x="6766" y="13224"/>
                  </a:cubicBezTo>
                  <a:cubicBezTo>
                    <a:pt x="7807" y="13004"/>
                    <a:pt x="7807" y="13004"/>
                    <a:pt x="7807" y="13004"/>
                  </a:cubicBezTo>
                  <a:cubicBezTo>
                    <a:pt x="7807" y="12343"/>
                    <a:pt x="7807" y="12343"/>
                    <a:pt x="7807" y="12343"/>
                  </a:cubicBezTo>
                  <a:cubicBezTo>
                    <a:pt x="7547" y="11902"/>
                    <a:pt x="7547" y="11902"/>
                    <a:pt x="7547" y="11902"/>
                  </a:cubicBezTo>
                  <a:cubicBezTo>
                    <a:pt x="8067" y="11020"/>
                    <a:pt x="8067" y="11020"/>
                    <a:pt x="8067" y="11020"/>
                  </a:cubicBezTo>
                  <a:cubicBezTo>
                    <a:pt x="8328" y="9698"/>
                    <a:pt x="8328" y="9698"/>
                    <a:pt x="8328" y="9698"/>
                  </a:cubicBezTo>
                  <a:cubicBezTo>
                    <a:pt x="8848" y="9478"/>
                    <a:pt x="8848" y="9478"/>
                    <a:pt x="8848" y="9478"/>
                  </a:cubicBezTo>
                  <a:cubicBezTo>
                    <a:pt x="9369" y="8376"/>
                    <a:pt x="9369" y="8376"/>
                    <a:pt x="9369" y="8376"/>
                  </a:cubicBezTo>
                  <a:cubicBezTo>
                    <a:pt x="9889" y="7714"/>
                    <a:pt x="9889" y="7714"/>
                    <a:pt x="9889" y="7714"/>
                  </a:cubicBezTo>
                  <a:cubicBezTo>
                    <a:pt x="9629" y="7053"/>
                    <a:pt x="9629" y="7053"/>
                    <a:pt x="9629" y="7053"/>
                  </a:cubicBezTo>
                  <a:cubicBezTo>
                    <a:pt x="9889" y="6612"/>
                    <a:pt x="9889" y="6612"/>
                    <a:pt x="9889" y="6612"/>
                  </a:cubicBezTo>
                  <a:cubicBezTo>
                    <a:pt x="10670" y="6171"/>
                    <a:pt x="10670" y="6171"/>
                    <a:pt x="10670" y="6171"/>
                  </a:cubicBezTo>
                  <a:cubicBezTo>
                    <a:pt x="10930" y="6171"/>
                    <a:pt x="10930" y="6171"/>
                    <a:pt x="10930" y="6171"/>
                  </a:cubicBezTo>
                  <a:cubicBezTo>
                    <a:pt x="11451" y="5290"/>
                    <a:pt x="11451" y="5290"/>
                    <a:pt x="11451" y="5290"/>
                  </a:cubicBezTo>
                  <a:cubicBezTo>
                    <a:pt x="12231" y="5290"/>
                    <a:pt x="12231" y="5290"/>
                    <a:pt x="12231" y="5290"/>
                  </a:cubicBezTo>
                  <a:cubicBezTo>
                    <a:pt x="12752" y="5290"/>
                    <a:pt x="12752" y="5290"/>
                    <a:pt x="12752" y="5290"/>
                  </a:cubicBezTo>
                  <a:cubicBezTo>
                    <a:pt x="12752" y="4849"/>
                    <a:pt x="12752" y="4849"/>
                    <a:pt x="12752" y="4849"/>
                  </a:cubicBezTo>
                  <a:cubicBezTo>
                    <a:pt x="13012" y="4188"/>
                    <a:pt x="13012" y="4188"/>
                    <a:pt x="13012" y="4188"/>
                  </a:cubicBezTo>
                  <a:cubicBezTo>
                    <a:pt x="13272" y="4188"/>
                    <a:pt x="13272" y="4188"/>
                    <a:pt x="13272" y="4188"/>
                  </a:cubicBezTo>
                  <a:cubicBezTo>
                    <a:pt x="13533" y="4188"/>
                    <a:pt x="13533" y="4188"/>
                    <a:pt x="13533" y="4188"/>
                  </a:cubicBezTo>
                  <a:cubicBezTo>
                    <a:pt x="13793" y="3747"/>
                    <a:pt x="13793" y="3747"/>
                    <a:pt x="13793" y="3747"/>
                  </a:cubicBezTo>
                  <a:cubicBezTo>
                    <a:pt x="14053" y="4188"/>
                    <a:pt x="14053" y="4188"/>
                    <a:pt x="14053" y="4188"/>
                  </a:cubicBezTo>
                  <a:cubicBezTo>
                    <a:pt x="14573" y="4629"/>
                    <a:pt x="14573" y="4629"/>
                    <a:pt x="14573" y="4629"/>
                  </a:cubicBezTo>
                  <a:cubicBezTo>
                    <a:pt x="15354" y="4849"/>
                    <a:pt x="15354" y="4849"/>
                    <a:pt x="15354" y="4849"/>
                  </a:cubicBezTo>
                  <a:cubicBezTo>
                    <a:pt x="16135" y="4629"/>
                    <a:pt x="16135" y="4629"/>
                    <a:pt x="16135" y="4629"/>
                  </a:cubicBezTo>
                  <a:cubicBezTo>
                    <a:pt x="16395" y="4849"/>
                    <a:pt x="16395" y="4849"/>
                    <a:pt x="16395" y="4849"/>
                  </a:cubicBezTo>
                  <a:cubicBezTo>
                    <a:pt x="17176" y="4188"/>
                    <a:pt x="17176" y="4188"/>
                    <a:pt x="17176" y="4188"/>
                  </a:cubicBezTo>
                  <a:cubicBezTo>
                    <a:pt x="17696" y="3086"/>
                    <a:pt x="17696" y="3086"/>
                    <a:pt x="17696" y="3086"/>
                  </a:cubicBezTo>
                  <a:cubicBezTo>
                    <a:pt x="18217" y="2645"/>
                    <a:pt x="18217" y="2645"/>
                    <a:pt x="18217" y="2645"/>
                  </a:cubicBezTo>
                  <a:cubicBezTo>
                    <a:pt x="19518" y="2424"/>
                    <a:pt x="19518" y="2424"/>
                    <a:pt x="19518" y="2424"/>
                  </a:cubicBezTo>
                  <a:cubicBezTo>
                    <a:pt x="20299" y="3086"/>
                    <a:pt x="20299" y="3086"/>
                    <a:pt x="20299" y="3086"/>
                  </a:cubicBezTo>
                  <a:cubicBezTo>
                    <a:pt x="20299" y="3747"/>
                    <a:pt x="20299" y="3747"/>
                    <a:pt x="20299" y="3747"/>
                  </a:cubicBezTo>
                  <a:cubicBezTo>
                    <a:pt x="20039" y="4188"/>
                    <a:pt x="20039" y="4188"/>
                    <a:pt x="20039" y="4188"/>
                  </a:cubicBezTo>
                  <a:cubicBezTo>
                    <a:pt x="20299" y="3967"/>
                    <a:pt x="20299" y="3967"/>
                    <a:pt x="20299" y="3967"/>
                  </a:cubicBezTo>
                  <a:cubicBezTo>
                    <a:pt x="20039" y="4188"/>
                    <a:pt x="20039" y="4188"/>
                    <a:pt x="20039" y="4188"/>
                  </a:cubicBezTo>
                  <a:cubicBezTo>
                    <a:pt x="20039" y="4188"/>
                    <a:pt x="20039" y="4188"/>
                    <a:pt x="20039" y="4188"/>
                  </a:cubicBezTo>
                  <a:cubicBezTo>
                    <a:pt x="21080" y="3306"/>
                    <a:pt x="21080" y="3306"/>
                    <a:pt x="21080" y="3306"/>
                  </a:cubicBezTo>
                  <a:cubicBezTo>
                    <a:pt x="21340" y="2865"/>
                    <a:pt x="21340" y="2865"/>
                    <a:pt x="21340" y="2865"/>
                  </a:cubicBezTo>
                  <a:cubicBezTo>
                    <a:pt x="21080" y="2645"/>
                    <a:pt x="21080" y="2645"/>
                    <a:pt x="21080" y="2645"/>
                  </a:cubicBezTo>
                  <a:cubicBezTo>
                    <a:pt x="20819" y="1984"/>
                    <a:pt x="20819" y="1984"/>
                    <a:pt x="20819" y="1984"/>
                  </a:cubicBezTo>
                  <a:cubicBezTo>
                    <a:pt x="21600" y="1322"/>
                    <a:pt x="21600" y="1322"/>
                    <a:pt x="21600" y="1322"/>
                  </a:cubicBezTo>
                  <a:cubicBezTo>
                    <a:pt x="20819" y="882"/>
                    <a:pt x="20819" y="882"/>
                    <a:pt x="20819" y="882"/>
                  </a:cubicBezTo>
                  <a:cubicBezTo>
                    <a:pt x="19778" y="0"/>
                    <a:pt x="19778" y="0"/>
                    <a:pt x="19778" y="0"/>
                  </a:cubicBezTo>
                  <a:cubicBezTo>
                    <a:pt x="18737" y="882"/>
                    <a:pt x="18737" y="882"/>
                    <a:pt x="18737" y="882"/>
                  </a:cubicBezTo>
                  <a:cubicBezTo>
                    <a:pt x="17957" y="441"/>
                    <a:pt x="17957" y="441"/>
                    <a:pt x="17957" y="441"/>
                  </a:cubicBezTo>
                  <a:cubicBezTo>
                    <a:pt x="17957" y="220"/>
                    <a:pt x="17957" y="220"/>
                    <a:pt x="17957" y="220"/>
                  </a:cubicBezTo>
                  <a:cubicBezTo>
                    <a:pt x="17176" y="220"/>
                    <a:pt x="17176" y="220"/>
                    <a:pt x="17176" y="220"/>
                  </a:cubicBezTo>
                  <a:cubicBezTo>
                    <a:pt x="16135" y="220"/>
                    <a:pt x="16135" y="220"/>
                    <a:pt x="16135" y="220"/>
                  </a:cubicBezTo>
                  <a:cubicBezTo>
                    <a:pt x="15354" y="1102"/>
                    <a:pt x="15354" y="1102"/>
                    <a:pt x="15354" y="1102"/>
                  </a:cubicBezTo>
                  <a:cubicBezTo>
                    <a:pt x="14573" y="1322"/>
                    <a:pt x="14573" y="1322"/>
                    <a:pt x="14573" y="1322"/>
                  </a:cubicBezTo>
                  <a:cubicBezTo>
                    <a:pt x="14313" y="1322"/>
                    <a:pt x="14313" y="1322"/>
                    <a:pt x="14313" y="1322"/>
                  </a:cubicBezTo>
                  <a:cubicBezTo>
                    <a:pt x="13793" y="1763"/>
                    <a:pt x="13793" y="1763"/>
                    <a:pt x="13793" y="1763"/>
                  </a:cubicBezTo>
                  <a:cubicBezTo>
                    <a:pt x="13012" y="1763"/>
                    <a:pt x="13012" y="1763"/>
                    <a:pt x="13012" y="1763"/>
                  </a:cubicBezTo>
                  <a:cubicBezTo>
                    <a:pt x="12492" y="2865"/>
                    <a:pt x="12492" y="2865"/>
                    <a:pt x="12492" y="2865"/>
                  </a:cubicBezTo>
                  <a:cubicBezTo>
                    <a:pt x="11190" y="3086"/>
                    <a:pt x="11190" y="3086"/>
                    <a:pt x="11190" y="3086"/>
                  </a:cubicBezTo>
                  <a:cubicBezTo>
                    <a:pt x="10670" y="4188"/>
                    <a:pt x="10670" y="4188"/>
                    <a:pt x="10670" y="4188"/>
                  </a:cubicBezTo>
                  <a:cubicBezTo>
                    <a:pt x="10410" y="4849"/>
                    <a:pt x="10410" y="4849"/>
                    <a:pt x="10410" y="4849"/>
                  </a:cubicBezTo>
                  <a:cubicBezTo>
                    <a:pt x="9629" y="4849"/>
                    <a:pt x="9629" y="4849"/>
                    <a:pt x="9629" y="4849"/>
                  </a:cubicBezTo>
                  <a:cubicBezTo>
                    <a:pt x="8328" y="6171"/>
                    <a:pt x="8328" y="6171"/>
                    <a:pt x="8328" y="6171"/>
                  </a:cubicBezTo>
                  <a:cubicBezTo>
                    <a:pt x="8328" y="6833"/>
                    <a:pt x="8328" y="6833"/>
                    <a:pt x="8328" y="6833"/>
                  </a:cubicBezTo>
                  <a:cubicBezTo>
                    <a:pt x="7287" y="8376"/>
                    <a:pt x="7287" y="8376"/>
                    <a:pt x="7287" y="8376"/>
                  </a:cubicBezTo>
                  <a:cubicBezTo>
                    <a:pt x="6766" y="9037"/>
                    <a:pt x="6766" y="9037"/>
                    <a:pt x="6766" y="9037"/>
                  </a:cubicBezTo>
                  <a:cubicBezTo>
                    <a:pt x="6506" y="10139"/>
                    <a:pt x="6506" y="10139"/>
                    <a:pt x="6506" y="10139"/>
                  </a:cubicBezTo>
                  <a:cubicBezTo>
                    <a:pt x="5986" y="10800"/>
                    <a:pt x="5986" y="10800"/>
                    <a:pt x="5986" y="10800"/>
                  </a:cubicBezTo>
                  <a:cubicBezTo>
                    <a:pt x="4424" y="13224"/>
                    <a:pt x="4424" y="13224"/>
                    <a:pt x="4424" y="13224"/>
                  </a:cubicBezTo>
                  <a:cubicBezTo>
                    <a:pt x="3383" y="13886"/>
                    <a:pt x="3383" y="13886"/>
                    <a:pt x="3383" y="13886"/>
                  </a:cubicBezTo>
                  <a:cubicBezTo>
                    <a:pt x="2082" y="14327"/>
                    <a:pt x="2082" y="14327"/>
                    <a:pt x="2082" y="14327"/>
                  </a:cubicBezTo>
                  <a:cubicBezTo>
                    <a:pt x="1561" y="15208"/>
                    <a:pt x="1561" y="15208"/>
                    <a:pt x="1561" y="15208"/>
                  </a:cubicBezTo>
                  <a:cubicBezTo>
                    <a:pt x="1041" y="15649"/>
                    <a:pt x="1041" y="15649"/>
                    <a:pt x="1041" y="15649"/>
                  </a:cubicBezTo>
                  <a:cubicBezTo>
                    <a:pt x="781" y="16090"/>
                    <a:pt x="781" y="16090"/>
                    <a:pt x="781" y="16090"/>
                  </a:cubicBezTo>
                  <a:cubicBezTo>
                    <a:pt x="520" y="16751"/>
                    <a:pt x="520" y="16751"/>
                    <a:pt x="520" y="16751"/>
                  </a:cubicBezTo>
                  <a:cubicBezTo>
                    <a:pt x="0" y="17412"/>
                    <a:pt x="0" y="17412"/>
                    <a:pt x="0" y="17412"/>
                  </a:cubicBezTo>
                  <a:cubicBezTo>
                    <a:pt x="260" y="18514"/>
                    <a:pt x="260" y="18514"/>
                    <a:pt x="260" y="18514"/>
                  </a:cubicBezTo>
                  <a:cubicBezTo>
                    <a:pt x="520" y="19176"/>
                    <a:pt x="520" y="19176"/>
                    <a:pt x="520" y="19176"/>
                  </a:cubicBezTo>
                  <a:cubicBezTo>
                    <a:pt x="781" y="20057"/>
                    <a:pt x="781" y="20057"/>
                    <a:pt x="781" y="20057"/>
                  </a:cubicBezTo>
                  <a:cubicBezTo>
                    <a:pt x="781" y="20939"/>
                    <a:pt x="781" y="20939"/>
                    <a:pt x="781" y="20939"/>
                  </a:cubicBezTo>
                  <a:cubicBezTo>
                    <a:pt x="1822" y="21600"/>
                    <a:pt x="1822" y="21600"/>
                    <a:pt x="1822" y="21600"/>
                  </a:cubicBezTo>
                  <a:cubicBezTo>
                    <a:pt x="2863" y="21380"/>
                    <a:pt x="2863" y="21380"/>
                    <a:pt x="2863" y="21380"/>
                  </a:cubicBezTo>
                  <a:cubicBezTo>
                    <a:pt x="4164" y="20498"/>
                    <a:pt x="4164" y="20498"/>
                    <a:pt x="4164" y="20498"/>
                  </a:cubicBezTo>
                  <a:cubicBezTo>
                    <a:pt x="4945" y="20057"/>
                    <a:pt x="4945" y="20057"/>
                    <a:pt x="4945" y="20057"/>
                  </a:cubicBezTo>
                  <a:cubicBezTo>
                    <a:pt x="5205" y="20278"/>
                    <a:pt x="5205" y="20278"/>
                    <a:pt x="5205" y="20278"/>
                  </a:cubicBezTo>
                  <a:cubicBezTo>
                    <a:pt x="5205" y="20498"/>
                    <a:pt x="5205" y="20498"/>
                    <a:pt x="5205" y="20498"/>
                  </a:cubicBezTo>
                  <a:cubicBezTo>
                    <a:pt x="5465" y="20278"/>
                    <a:pt x="5465" y="20278"/>
                    <a:pt x="5465" y="20278"/>
                  </a:cubicBezTo>
                  <a:lnTo>
                    <a:pt x="5986" y="19176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935" name="Freeform 88"/>
            <p:cNvSpPr/>
            <p:nvPr/>
          </p:nvSpPr>
          <p:spPr>
            <a:xfrm>
              <a:off x="4869621" y="749687"/>
              <a:ext cx="343099" cy="7646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79" fill="norm" stroke="1" extrusionOk="0">
                  <a:moveTo>
                    <a:pt x="21600" y="5051"/>
                  </a:moveTo>
                  <a:lnTo>
                    <a:pt x="21600" y="4822"/>
                  </a:lnTo>
                  <a:lnTo>
                    <a:pt x="21073" y="4132"/>
                  </a:lnTo>
                  <a:lnTo>
                    <a:pt x="21073" y="2525"/>
                  </a:lnTo>
                  <a:lnTo>
                    <a:pt x="20019" y="1378"/>
                  </a:lnTo>
                  <a:lnTo>
                    <a:pt x="19492" y="1378"/>
                  </a:lnTo>
                  <a:lnTo>
                    <a:pt x="18440" y="1147"/>
                  </a:lnTo>
                  <a:lnTo>
                    <a:pt x="16859" y="460"/>
                  </a:lnTo>
                  <a:lnTo>
                    <a:pt x="16332" y="0"/>
                  </a:lnTo>
                  <a:lnTo>
                    <a:pt x="15805" y="0"/>
                  </a:lnTo>
                  <a:lnTo>
                    <a:pt x="15278" y="689"/>
                  </a:lnTo>
                  <a:lnTo>
                    <a:pt x="15278" y="1147"/>
                  </a:lnTo>
                  <a:lnTo>
                    <a:pt x="12645" y="1147"/>
                  </a:lnTo>
                  <a:lnTo>
                    <a:pt x="11591" y="2065"/>
                  </a:lnTo>
                  <a:lnTo>
                    <a:pt x="11064" y="2065"/>
                  </a:lnTo>
                  <a:lnTo>
                    <a:pt x="9482" y="2525"/>
                  </a:lnTo>
                  <a:lnTo>
                    <a:pt x="8955" y="2983"/>
                  </a:lnTo>
                  <a:lnTo>
                    <a:pt x="9482" y="3672"/>
                  </a:lnTo>
                  <a:lnTo>
                    <a:pt x="8428" y="4361"/>
                  </a:lnTo>
                  <a:lnTo>
                    <a:pt x="7376" y="5508"/>
                  </a:lnTo>
                  <a:lnTo>
                    <a:pt x="6322" y="5740"/>
                  </a:lnTo>
                  <a:lnTo>
                    <a:pt x="5795" y="7116"/>
                  </a:lnTo>
                  <a:lnTo>
                    <a:pt x="4741" y="8034"/>
                  </a:lnTo>
                  <a:lnTo>
                    <a:pt x="5268" y="8494"/>
                  </a:lnTo>
                  <a:lnTo>
                    <a:pt x="5268" y="9183"/>
                  </a:lnTo>
                  <a:lnTo>
                    <a:pt x="3160" y="9412"/>
                  </a:lnTo>
                  <a:lnTo>
                    <a:pt x="2108" y="9870"/>
                  </a:lnTo>
                  <a:lnTo>
                    <a:pt x="2108" y="10559"/>
                  </a:lnTo>
                  <a:cubicBezTo>
                    <a:pt x="2108" y="10559"/>
                    <a:pt x="1581" y="11477"/>
                    <a:pt x="1581" y="11706"/>
                  </a:cubicBezTo>
                  <a:cubicBezTo>
                    <a:pt x="1756" y="12090"/>
                    <a:pt x="1933" y="12472"/>
                    <a:pt x="2108" y="12855"/>
                  </a:cubicBezTo>
                  <a:lnTo>
                    <a:pt x="3160" y="13544"/>
                  </a:lnTo>
                  <a:lnTo>
                    <a:pt x="2108" y="14002"/>
                  </a:lnTo>
                  <a:lnTo>
                    <a:pt x="2108" y="15381"/>
                  </a:lnTo>
                  <a:cubicBezTo>
                    <a:pt x="2108" y="15610"/>
                    <a:pt x="1581" y="15610"/>
                    <a:pt x="1581" y="15610"/>
                  </a:cubicBezTo>
                  <a:lnTo>
                    <a:pt x="527" y="16757"/>
                  </a:lnTo>
                  <a:lnTo>
                    <a:pt x="0" y="16986"/>
                  </a:lnTo>
                  <a:cubicBezTo>
                    <a:pt x="1054" y="18135"/>
                    <a:pt x="711" y="17919"/>
                    <a:pt x="1054" y="18135"/>
                  </a:cubicBezTo>
                  <a:cubicBezTo>
                    <a:pt x="1398" y="18351"/>
                    <a:pt x="1611" y="18021"/>
                    <a:pt x="2063" y="18283"/>
                  </a:cubicBezTo>
                  <a:cubicBezTo>
                    <a:pt x="2514" y="18545"/>
                    <a:pt x="3450" y="19336"/>
                    <a:pt x="3758" y="19709"/>
                  </a:cubicBezTo>
                  <a:cubicBezTo>
                    <a:pt x="4067" y="20082"/>
                    <a:pt x="3858" y="20283"/>
                    <a:pt x="3918" y="20521"/>
                  </a:cubicBezTo>
                  <a:cubicBezTo>
                    <a:pt x="3979" y="20758"/>
                    <a:pt x="4028" y="21016"/>
                    <a:pt x="4123" y="21138"/>
                  </a:cubicBezTo>
                  <a:cubicBezTo>
                    <a:pt x="4218" y="21260"/>
                    <a:pt x="4298" y="21173"/>
                    <a:pt x="4488" y="21247"/>
                  </a:cubicBezTo>
                  <a:cubicBezTo>
                    <a:pt x="4679" y="21321"/>
                    <a:pt x="5050" y="21600"/>
                    <a:pt x="5268" y="21578"/>
                  </a:cubicBezTo>
                  <a:cubicBezTo>
                    <a:pt x="5486" y="21556"/>
                    <a:pt x="5620" y="21271"/>
                    <a:pt x="5795" y="21118"/>
                  </a:cubicBezTo>
                  <a:lnTo>
                    <a:pt x="6849" y="20660"/>
                  </a:lnTo>
                  <a:lnTo>
                    <a:pt x="8428" y="20660"/>
                  </a:lnTo>
                  <a:lnTo>
                    <a:pt x="9482" y="19742"/>
                  </a:lnTo>
                  <a:cubicBezTo>
                    <a:pt x="9657" y="19206"/>
                    <a:pt x="9834" y="18671"/>
                    <a:pt x="10009" y="18135"/>
                  </a:cubicBezTo>
                  <a:lnTo>
                    <a:pt x="10009" y="17217"/>
                  </a:lnTo>
                  <a:lnTo>
                    <a:pt x="11064" y="16986"/>
                  </a:lnTo>
                  <a:lnTo>
                    <a:pt x="12645" y="16757"/>
                  </a:lnTo>
                  <a:lnTo>
                    <a:pt x="12645" y="15610"/>
                  </a:lnTo>
                  <a:lnTo>
                    <a:pt x="12118" y="14920"/>
                  </a:lnTo>
                  <a:lnTo>
                    <a:pt x="10536" y="14463"/>
                  </a:lnTo>
                  <a:cubicBezTo>
                    <a:pt x="10711" y="13926"/>
                    <a:pt x="10889" y="13392"/>
                    <a:pt x="11064" y="12855"/>
                  </a:cubicBezTo>
                  <a:lnTo>
                    <a:pt x="11064" y="11706"/>
                  </a:lnTo>
                  <a:lnTo>
                    <a:pt x="12645" y="10559"/>
                  </a:lnTo>
                  <a:lnTo>
                    <a:pt x="14224" y="10101"/>
                  </a:lnTo>
                  <a:lnTo>
                    <a:pt x="17386" y="9183"/>
                  </a:lnTo>
                  <a:lnTo>
                    <a:pt x="17913" y="8494"/>
                  </a:lnTo>
                  <a:lnTo>
                    <a:pt x="17386" y="7805"/>
                  </a:lnTo>
                  <a:lnTo>
                    <a:pt x="18440" y="7116"/>
                  </a:lnTo>
                  <a:lnTo>
                    <a:pt x="20019" y="6198"/>
                  </a:lnTo>
                  <a:lnTo>
                    <a:pt x="21600" y="6427"/>
                  </a:lnTo>
                  <a:lnTo>
                    <a:pt x="21600" y="5051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936" name="Freeform 89"/>
            <p:cNvSpPr/>
            <p:nvPr/>
          </p:nvSpPr>
          <p:spPr>
            <a:xfrm>
              <a:off x="5163463" y="1653283"/>
              <a:ext cx="477282" cy="2995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0463" y="12843"/>
                  </a:moveTo>
                  <a:cubicBezTo>
                    <a:pt x="21221" y="12259"/>
                    <a:pt x="21221" y="12259"/>
                    <a:pt x="21221" y="12259"/>
                  </a:cubicBezTo>
                  <a:cubicBezTo>
                    <a:pt x="21600" y="9341"/>
                    <a:pt x="21600" y="9341"/>
                    <a:pt x="21600" y="9341"/>
                  </a:cubicBezTo>
                  <a:cubicBezTo>
                    <a:pt x="21600" y="8173"/>
                    <a:pt x="21600" y="8173"/>
                    <a:pt x="21600" y="8173"/>
                  </a:cubicBezTo>
                  <a:cubicBezTo>
                    <a:pt x="19705" y="7005"/>
                    <a:pt x="19705" y="7005"/>
                    <a:pt x="19705" y="7005"/>
                  </a:cubicBezTo>
                  <a:cubicBezTo>
                    <a:pt x="17811" y="5254"/>
                    <a:pt x="17811" y="5254"/>
                    <a:pt x="17811" y="5254"/>
                  </a:cubicBezTo>
                  <a:cubicBezTo>
                    <a:pt x="17053" y="5254"/>
                    <a:pt x="17053" y="5254"/>
                    <a:pt x="17053" y="5254"/>
                  </a:cubicBezTo>
                  <a:cubicBezTo>
                    <a:pt x="15916" y="4086"/>
                    <a:pt x="15916" y="4086"/>
                    <a:pt x="15916" y="4086"/>
                  </a:cubicBezTo>
                  <a:cubicBezTo>
                    <a:pt x="15158" y="2335"/>
                    <a:pt x="15158" y="2335"/>
                    <a:pt x="15158" y="2335"/>
                  </a:cubicBezTo>
                  <a:cubicBezTo>
                    <a:pt x="12505" y="584"/>
                    <a:pt x="12505" y="584"/>
                    <a:pt x="12505" y="584"/>
                  </a:cubicBezTo>
                  <a:cubicBezTo>
                    <a:pt x="11747" y="584"/>
                    <a:pt x="11747" y="584"/>
                    <a:pt x="11747" y="584"/>
                  </a:cubicBezTo>
                  <a:cubicBezTo>
                    <a:pt x="11747" y="0"/>
                    <a:pt x="11747" y="0"/>
                    <a:pt x="11747" y="0"/>
                  </a:cubicBezTo>
                  <a:cubicBezTo>
                    <a:pt x="11368" y="0"/>
                    <a:pt x="11368" y="0"/>
                    <a:pt x="11368" y="0"/>
                  </a:cubicBezTo>
                  <a:cubicBezTo>
                    <a:pt x="10611" y="3503"/>
                    <a:pt x="10611" y="3503"/>
                    <a:pt x="10611" y="3503"/>
                  </a:cubicBezTo>
                  <a:cubicBezTo>
                    <a:pt x="9095" y="2919"/>
                    <a:pt x="9095" y="2919"/>
                    <a:pt x="9095" y="2919"/>
                  </a:cubicBezTo>
                  <a:cubicBezTo>
                    <a:pt x="6442" y="2919"/>
                    <a:pt x="6442" y="2919"/>
                    <a:pt x="6442" y="2919"/>
                  </a:cubicBezTo>
                  <a:cubicBezTo>
                    <a:pt x="4168" y="1751"/>
                    <a:pt x="4168" y="1751"/>
                    <a:pt x="4168" y="1751"/>
                  </a:cubicBezTo>
                  <a:cubicBezTo>
                    <a:pt x="2653" y="1751"/>
                    <a:pt x="2653" y="1751"/>
                    <a:pt x="2653" y="1751"/>
                  </a:cubicBezTo>
                  <a:cubicBezTo>
                    <a:pt x="1895" y="2335"/>
                    <a:pt x="1895" y="2335"/>
                    <a:pt x="1895" y="2335"/>
                  </a:cubicBezTo>
                  <a:cubicBezTo>
                    <a:pt x="2274" y="4670"/>
                    <a:pt x="2274" y="4670"/>
                    <a:pt x="2274" y="4670"/>
                  </a:cubicBezTo>
                  <a:cubicBezTo>
                    <a:pt x="1516" y="5838"/>
                    <a:pt x="1516" y="5838"/>
                    <a:pt x="1516" y="5838"/>
                  </a:cubicBezTo>
                  <a:cubicBezTo>
                    <a:pt x="758" y="8757"/>
                    <a:pt x="758" y="8757"/>
                    <a:pt x="758" y="8757"/>
                  </a:cubicBezTo>
                  <a:cubicBezTo>
                    <a:pt x="0" y="8757"/>
                    <a:pt x="0" y="8757"/>
                    <a:pt x="0" y="8757"/>
                  </a:cubicBezTo>
                  <a:cubicBezTo>
                    <a:pt x="0" y="10508"/>
                    <a:pt x="0" y="10508"/>
                    <a:pt x="0" y="10508"/>
                  </a:cubicBezTo>
                  <a:cubicBezTo>
                    <a:pt x="379" y="11092"/>
                    <a:pt x="379" y="11092"/>
                    <a:pt x="379" y="11092"/>
                  </a:cubicBezTo>
                  <a:cubicBezTo>
                    <a:pt x="758" y="11676"/>
                    <a:pt x="758" y="11676"/>
                    <a:pt x="758" y="11676"/>
                  </a:cubicBezTo>
                  <a:cubicBezTo>
                    <a:pt x="1137" y="12259"/>
                    <a:pt x="1137" y="12259"/>
                    <a:pt x="1137" y="12259"/>
                  </a:cubicBezTo>
                  <a:cubicBezTo>
                    <a:pt x="4547" y="11676"/>
                    <a:pt x="4547" y="11676"/>
                    <a:pt x="4547" y="11676"/>
                  </a:cubicBezTo>
                  <a:cubicBezTo>
                    <a:pt x="6821" y="11676"/>
                    <a:pt x="6821" y="11676"/>
                    <a:pt x="6821" y="11676"/>
                  </a:cubicBezTo>
                  <a:cubicBezTo>
                    <a:pt x="9095" y="14011"/>
                    <a:pt x="9095" y="14011"/>
                    <a:pt x="9095" y="14011"/>
                  </a:cubicBezTo>
                  <a:cubicBezTo>
                    <a:pt x="9095" y="14011"/>
                    <a:pt x="9853" y="15178"/>
                    <a:pt x="9474" y="16346"/>
                  </a:cubicBezTo>
                  <a:cubicBezTo>
                    <a:pt x="9474" y="16930"/>
                    <a:pt x="8337" y="17514"/>
                    <a:pt x="8337" y="17514"/>
                  </a:cubicBezTo>
                  <a:cubicBezTo>
                    <a:pt x="7958" y="19265"/>
                    <a:pt x="7958" y="19265"/>
                    <a:pt x="7958" y="19265"/>
                  </a:cubicBezTo>
                  <a:cubicBezTo>
                    <a:pt x="9095" y="19849"/>
                    <a:pt x="9095" y="19849"/>
                    <a:pt x="9095" y="19849"/>
                  </a:cubicBezTo>
                  <a:cubicBezTo>
                    <a:pt x="9474" y="18681"/>
                    <a:pt x="9474" y="18681"/>
                    <a:pt x="9474" y="18681"/>
                  </a:cubicBezTo>
                  <a:cubicBezTo>
                    <a:pt x="11368" y="16930"/>
                    <a:pt x="11368" y="16930"/>
                    <a:pt x="11368" y="16930"/>
                  </a:cubicBezTo>
                  <a:cubicBezTo>
                    <a:pt x="12505" y="16930"/>
                    <a:pt x="12505" y="16930"/>
                    <a:pt x="12505" y="16930"/>
                  </a:cubicBezTo>
                  <a:cubicBezTo>
                    <a:pt x="13642" y="18681"/>
                    <a:pt x="13642" y="18681"/>
                    <a:pt x="13642" y="18681"/>
                  </a:cubicBezTo>
                  <a:cubicBezTo>
                    <a:pt x="12884" y="19849"/>
                    <a:pt x="12884" y="19849"/>
                    <a:pt x="12884" y="19849"/>
                  </a:cubicBezTo>
                  <a:cubicBezTo>
                    <a:pt x="14021" y="21600"/>
                    <a:pt x="14021" y="21600"/>
                    <a:pt x="14021" y="21600"/>
                  </a:cubicBezTo>
                  <a:cubicBezTo>
                    <a:pt x="17053" y="19849"/>
                    <a:pt x="17053" y="19849"/>
                    <a:pt x="17053" y="19849"/>
                  </a:cubicBezTo>
                  <a:cubicBezTo>
                    <a:pt x="15537" y="18097"/>
                    <a:pt x="15537" y="18097"/>
                    <a:pt x="15537" y="18097"/>
                  </a:cubicBezTo>
                  <a:cubicBezTo>
                    <a:pt x="16295" y="16346"/>
                    <a:pt x="16295" y="16346"/>
                    <a:pt x="16295" y="16346"/>
                  </a:cubicBezTo>
                  <a:cubicBezTo>
                    <a:pt x="18947" y="15762"/>
                    <a:pt x="18947" y="15762"/>
                    <a:pt x="18947" y="15762"/>
                  </a:cubicBezTo>
                  <a:cubicBezTo>
                    <a:pt x="19326" y="14595"/>
                    <a:pt x="19326" y="14595"/>
                    <a:pt x="19326" y="14595"/>
                  </a:cubicBezTo>
                  <a:lnTo>
                    <a:pt x="20463" y="12843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937" name="Freeform 90"/>
            <p:cNvSpPr/>
            <p:nvPr/>
          </p:nvSpPr>
          <p:spPr>
            <a:xfrm>
              <a:off x="5438621" y="1653283"/>
              <a:ext cx="59449" cy="314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8514" y="21600"/>
                  </a:moveTo>
                  <a:lnTo>
                    <a:pt x="9257" y="0"/>
                  </a:lnTo>
                  <a:lnTo>
                    <a:pt x="0" y="5400"/>
                  </a:lnTo>
                  <a:lnTo>
                    <a:pt x="21600" y="21600"/>
                  </a:lnTo>
                  <a:lnTo>
                    <a:pt x="18514" y="21600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938" name="Freeform 91"/>
            <p:cNvSpPr/>
            <p:nvPr/>
          </p:nvSpPr>
          <p:spPr>
            <a:xfrm>
              <a:off x="5104015" y="1522542"/>
              <a:ext cx="83228" cy="49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9440" y="21600"/>
                  </a:moveTo>
                  <a:lnTo>
                    <a:pt x="21600" y="14400"/>
                  </a:lnTo>
                  <a:lnTo>
                    <a:pt x="19440" y="7200"/>
                  </a:lnTo>
                  <a:lnTo>
                    <a:pt x="10800" y="0"/>
                  </a:lnTo>
                  <a:lnTo>
                    <a:pt x="6480" y="0"/>
                  </a:lnTo>
                  <a:lnTo>
                    <a:pt x="0" y="10800"/>
                  </a:lnTo>
                  <a:lnTo>
                    <a:pt x="4320" y="18000"/>
                  </a:lnTo>
                  <a:lnTo>
                    <a:pt x="19440" y="21600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939" name="Freeform 92"/>
            <p:cNvSpPr/>
            <p:nvPr/>
          </p:nvSpPr>
          <p:spPr>
            <a:xfrm>
              <a:off x="4952848" y="1547367"/>
              <a:ext cx="259872" cy="2267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697" y="6943"/>
                  </a:moveTo>
                  <a:cubicBezTo>
                    <a:pt x="697" y="7714"/>
                    <a:pt x="697" y="7714"/>
                    <a:pt x="697" y="7714"/>
                  </a:cubicBezTo>
                  <a:cubicBezTo>
                    <a:pt x="697" y="10029"/>
                    <a:pt x="697" y="10029"/>
                    <a:pt x="697" y="10029"/>
                  </a:cubicBezTo>
                  <a:cubicBezTo>
                    <a:pt x="697" y="10029"/>
                    <a:pt x="697" y="13114"/>
                    <a:pt x="1394" y="13114"/>
                  </a:cubicBezTo>
                  <a:cubicBezTo>
                    <a:pt x="1394" y="13114"/>
                    <a:pt x="1394" y="14657"/>
                    <a:pt x="1394" y="15429"/>
                  </a:cubicBezTo>
                  <a:cubicBezTo>
                    <a:pt x="4181" y="16971"/>
                    <a:pt x="4181" y="16971"/>
                    <a:pt x="4181" y="16971"/>
                  </a:cubicBezTo>
                  <a:cubicBezTo>
                    <a:pt x="6968" y="18514"/>
                    <a:pt x="6968" y="18514"/>
                    <a:pt x="6968" y="18514"/>
                  </a:cubicBezTo>
                  <a:cubicBezTo>
                    <a:pt x="10452" y="20057"/>
                    <a:pt x="10452" y="20057"/>
                    <a:pt x="10452" y="20057"/>
                  </a:cubicBezTo>
                  <a:cubicBezTo>
                    <a:pt x="10452" y="20057"/>
                    <a:pt x="10452" y="20057"/>
                    <a:pt x="10452" y="20057"/>
                  </a:cubicBezTo>
                  <a:cubicBezTo>
                    <a:pt x="13239" y="21600"/>
                    <a:pt x="13239" y="21600"/>
                    <a:pt x="13239" y="21600"/>
                  </a:cubicBezTo>
                  <a:cubicBezTo>
                    <a:pt x="16026" y="21600"/>
                    <a:pt x="16026" y="21600"/>
                    <a:pt x="16026" y="21600"/>
                  </a:cubicBezTo>
                  <a:cubicBezTo>
                    <a:pt x="17419" y="21600"/>
                    <a:pt x="17419" y="21600"/>
                    <a:pt x="17419" y="21600"/>
                  </a:cubicBezTo>
                  <a:cubicBezTo>
                    <a:pt x="18813" y="21600"/>
                    <a:pt x="18813" y="21600"/>
                    <a:pt x="18813" y="21600"/>
                  </a:cubicBezTo>
                  <a:cubicBezTo>
                    <a:pt x="20206" y="17743"/>
                    <a:pt x="20206" y="17743"/>
                    <a:pt x="20206" y="17743"/>
                  </a:cubicBezTo>
                  <a:cubicBezTo>
                    <a:pt x="21600" y="16200"/>
                    <a:pt x="21600" y="16200"/>
                    <a:pt x="21600" y="16200"/>
                  </a:cubicBezTo>
                  <a:cubicBezTo>
                    <a:pt x="20903" y="13114"/>
                    <a:pt x="20903" y="13114"/>
                    <a:pt x="20903" y="13114"/>
                  </a:cubicBezTo>
                  <a:cubicBezTo>
                    <a:pt x="20903" y="11571"/>
                    <a:pt x="20903" y="11571"/>
                    <a:pt x="20903" y="11571"/>
                  </a:cubicBezTo>
                  <a:cubicBezTo>
                    <a:pt x="20206" y="9257"/>
                    <a:pt x="20206" y="9257"/>
                    <a:pt x="20206" y="9257"/>
                  </a:cubicBezTo>
                  <a:cubicBezTo>
                    <a:pt x="21600" y="7714"/>
                    <a:pt x="21600" y="7714"/>
                    <a:pt x="21600" y="7714"/>
                  </a:cubicBezTo>
                  <a:cubicBezTo>
                    <a:pt x="20903" y="4629"/>
                    <a:pt x="20903" y="4629"/>
                    <a:pt x="20903" y="4629"/>
                  </a:cubicBezTo>
                  <a:cubicBezTo>
                    <a:pt x="19510" y="2314"/>
                    <a:pt x="19510" y="2314"/>
                    <a:pt x="19510" y="2314"/>
                  </a:cubicBezTo>
                  <a:cubicBezTo>
                    <a:pt x="18813" y="2314"/>
                    <a:pt x="18813" y="2314"/>
                    <a:pt x="18813" y="2314"/>
                  </a:cubicBezTo>
                  <a:cubicBezTo>
                    <a:pt x="13935" y="1543"/>
                    <a:pt x="13935" y="1543"/>
                    <a:pt x="13935" y="1543"/>
                  </a:cubicBezTo>
                  <a:cubicBezTo>
                    <a:pt x="12542" y="0"/>
                    <a:pt x="12542" y="0"/>
                    <a:pt x="12542" y="0"/>
                  </a:cubicBezTo>
                  <a:cubicBezTo>
                    <a:pt x="12542" y="771"/>
                    <a:pt x="12542" y="771"/>
                    <a:pt x="12542" y="771"/>
                  </a:cubicBezTo>
                  <a:cubicBezTo>
                    <a:pt x="12542" y="771"/>
                    <a:pt x="10452" y="771"/>
                    <a:pt x="10452" y="771"/>
                  </a:cubicBezTo>
                  <a:cubicBezTo>
                    <a:pt x="9755" y="771"/>
                    <a:pt x="9755" y="0"/>
                    <a:pt x="9755" y="0"/>
                  </a:cubicBezTo>
                  <a:cubicBezTo>
                    <a:pt x="9058" y="0"/>
                    <a:pt x="9058" y="0"/>
                    <a:pt x="9058" y="0"/>
                  </a:cubicBezTo>
                  <a:cubicBezTo>
                    <a:pt x="3484" y="2314"/>
                    <a:pt x="3484" y="2314"/>
                    <a:pt x="3484" y="2314"/>
                  </a:cubicBezTo>
                  <a:cubicBezTo>
                    <a:pt x="697" y="3857"/>
                    <a:pt x="697" y="3857"/>
                    <a:pt x="697" y="3857"/>
                  </a:cubicBezTo>
                  <a:cubicBezTo>
                    <a:pt x="0" y="3086"/>
                    <a:pt x="0" y="3086"/>
                    <a:pt x="0" y="3086"/>
                  </a:cubicBezTo>
                  <a:cubicBezTo>
                    <a:pt x="0" y="4629"/>
                    <a:pt x="0" y="4629"/>
                    <a:pt x="0" y="4629"/>
                  </a:cubicBezTo>
                  <a:lnTo>
                    <a:pt x="697" y="6943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940" name="Freeform 93"/>
            <p:cNvSpPr/>
            <p:nvPr/>
          </p:nvSpPr>
          <p:spPr>
            <a:xfrm>
              <a:off x="4582573" y="2613147"/>
              <a:ext cx="421232" cy="3028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4752" y="21600"/>
                  </a:moveTo>
                  <a:lnTo>
                    <a:pt x="5616" y="19857"/>
                  </a:lnTo>
                  <a:lnTo>
                    <a:pt x="7344" y="19857"/>
                  </a:lnTo>
                  <a:lnTo>
                    <a:pt x="9936" y="21019"/>
                  </a:lnTo>
                  <a:lnTo>
                    <a:pt x="11664" y="19857"/>
                  </a:lnTo>
                  <a:lnTo>
                    <a:pt x="14256" y="19857"/>
                  </a:lnTo>
                  <a:lnTo>
                    <a:pt x="16416" y="19275"/>
                  </a:lnTo>
                  <a:lnTo>
                    <a:pt x="18576" y="16854"/>
                  </a:lnTo>
                  <a:lnTo>
                    <a:pt x="20736" y="13367"/>
                  </a:lnTo>
                  <a:lnTo>
                    <a:pt x="21600" y="6393"/>
                  </a:lnTo>
                  <a:lnTo>
                    <a:pt x="20736" y="5230"/>
                  </a:lnTo>
                  <a:lnTo>
                    <a:pt x="20304" y="2325"/>
                  </a:lnTo>
                  <a:lnTo>
                    <a:pt x="20304" y="1743"/>
                  </a:lnTo>
                  <a:lnTo>
                    <a:pt x="19440" y="581"/>
                  </a:lnTo>
                  <a:lnTo>
                    <a:pt x="15984" y="0"/>
                  </a:lnTo>
                  <a:lnTo>
                    <a:pt x="8208" y="6974"/>
                  </a:lnTo>
                  <a:lnTo>
                    <a:pt x="5616" y="8717"/>
                  </a:lnTo>
                  <a:lnTo>
                    <a:pt x="5616" y="13948"/>
                  </a:lnTo>
                  <a:lnTo>
                    <a:pt x="4752" y="15691"/>
                  </a:lnTo>
                  <a:lnTo>
                    <a:pt x="1728" y="16273"/>
                  </a:lnTo>
                  <a:lnTo>
                    <a:pt x="0" y="16273"/>
                  </a:lnTo>
                  <a:lnTo>
                    <a:pt x="864" y="18694"/>
                  </a:lnTo>
                  <a:lnTo>
                    <a:pt x="2592" y="21019"/>
                  </a:lnTo>
                  <a:lnTo>
                    <a:pt x="3456" y="21019"/>
                  </a:lnTo>
                  <a:lnTo>
                    <a:pt x="4320" y="21600"/>
                  </a:lnTo>
                  <a:lnTo>
                    <a:pt x="4752" y="21600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941" name="Freeform 94"/>
            <p:cNvSpPr/>
            <p:nvPr/>
          </p:nvSpPr>
          <p:spPr>
            <a:xfrm>
              <a:off x="4582573" y="2613147"/>
              <a:ext cx="421232" cy="3028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4752" y="21600"/>
                  </a:moveTo>
                  <a:lnTo>
                    <a:pt x="5616" y="19857"/>
                  </a:lnTo>
                  <a:lnTo>
                    <a:pt x="7344" y="19857"/>
                  </a:lnTo>
                  <a:lnTo>
                    <a:pt x="9936" y="21019"/>
                  </a:lnTo>
                  <a:lnTo>
                    <a:pt x="11664" y="19857"/>
                  </a:lnTo>
                  <a:lnTo>
                    <a:pt x="14256" y="19857"/>
                  </a:lnTo>
                  <a:lnTo>
                    <a:pt x="16416" y="19275"/>
                  </a:lnTo>
                  <a:lnTo>
                    <a:pt x="18576" y="16854"/>
                  </a:lnTo>
                  <a:lnTo>
                    <a:pt x="20736" y="13367"/>
                  </a:lnTo>
                  <a:lnTo>
                    <a:pt x="21600" y="6393"/>
                  </a:lnTo>
                  <a:lnTo>
                    <a:pt x="20736" y="5230"/>
                  </a:lnTo>
                  <a:lnTo>
                    <a:pt x="20304" y="2325"/>
                  </a:lnTo>
                  <a:lnTo>
                    <a:pt x="20304" y="1743"/>
                  </a:lnTo>
                  <a:lnTo>
                    <a:pt x="19440" y="581"/>
                  </a:lnTo>
                  <a:lnTo>
                    <a:pt x="15984" y="0"/>
                  </a:lnTo>
                  <a:lnTo>
                    <a:pt x="8208" y="6974"/>
                  </a:lnTo>
                  <a:lnTo>
                    <a:pt x="5616" y="8717"/>
                  </a:lnTo>
                  <a:lnTo>
                    <a:pt x="5616" y="13948"/>
                  </a:lnTo>
                  <a:lnTo>
                    <a:pt x="4752" y="15691"/>
                  </a:lnTo>
                  <a:lnTo>
                    <a:pt x="1728" y="16273"/>
                  </a:lnTo>
                  <a:lnTo>
                    <a:pt x="0" y="16273"/>
                  </a:lnTo>
                  <a:lnTo>
                    <a:pt x="864" y="18694"/>
                  </a:lnTo>
                  <a:lnTo>
                    <a:pt x="2592" y="21019"/>
                  </a:lnTo>
                  <a:lnTo>
                    <a:pt x="3456" y="21019"/>
                  </a:lnTo>
                  <a:lnTo>
                    <a:pt x="4320" y="21600"/>
                  </a:lnTo>
                  <a:lnTo>
                    <a:pt x="4752" y="21600"/>
                  </a:lnTo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942" name="Freeform 95"/>
            <p:cNvSpPr/>
            <p:nvPr/>
          </p:nvSpPr>
          <p:spPr>
            <a:xfrm>
              <a:off x="4256460" y="2571773"/>
              <a:ext cx="436516" cy="4004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9969" y="19396"/>
                  </a:moveTo>
                  <a:cubicBezTo>
                    <a:pt x="11215" y="17633"/>
                    <a:pt x="11215" y="17633"/>
                    <a:pt x="11215" y="17633"/>
                  </a:cubicBezTo>
                  <a:cubicBezTo>
                    <a:pt x="13292" y="15869"/>
                    <a:pt x="13292" y="15869"/>
                    <a:pt x="13292" y="15869"/>
                  </a:cubicBezTo>
                  <a:cubicBezTo>
                    <a:pt x="15785" y="14547"/>
                    <a:pt x="15785" y="14547"/>
                    <a:pt x="15785" y="14547"/>
                  </a:cubicBezTo>
                  <a:cubicBezTo>
                    <a:pt x="16200" y="14547"/>
                    <a:pt x="16200" y="14547"/>
                    <a:pt x="16200" y="14547"/>
                  </a:cubicBezTo>
                  <a:cubicBezTo>
                    <a:pt x="17862" y="14547"/>
                    <a:pt x="17862" y="14547"/>
                    <a:pt x="17862" y="14547"/>
                  </a:cubicBezTo>
                  <a:cubicBezTo>
                    <a:pt x="20769" y="14106"/>
                    <a:pt x="20769" y="14106"/>
                    <a:pt x="20769" y="14106"/>
                  </a:cubicBezTo>
                  <a:cubicBezTo>
                    <a:pt x="21185" y="12784"/>
                    <a:pt x="21185" y="12784"/>
                    <a:pt x="21185" y="12784"/>
                  </a:cubicBezTo>
                  <a:cubicBezTo>
                    <a:pt x="21600" y="8816"/>
                    <a:pt x="21600" y="8816"/>
                    <a:pt x="21600" y="8816"/>
                  </a:cubicBezTo>
                  <a:cubicBezTo>
                    <a:pt x="20354" y="8816"/>
                    <a:pt x="20354" y="8816"/>
                    <a:pt x="20354" y="8816"/>
                  </a:cubicBezTo>
                  <a:cubicBezTo>
                    <a:pt x="19523" y="7935"/>
                    <a:pt x="19523" y="7935"/>
                    <a:pt x="19523" y="7935"/>
                  </a:cubicBezTo>
                  <a:cubicBezTo>
                    <a:pt x="8723" y="0"/>
                    <a:pt x="8723" y="0"/>
                    <a:pt x="8723" y="0"/>
                  </a:cubicBezTo>
                  <a:cubicBezTo>
                    <a:pt x="7477" y="0"/>
                    <a:pt x="7477" y="0"/>
                    <a:pt x="7477" y="0"/>
                  </a:cubicBezTo>
                  <a:cubicBezTo>
                    <a:pt x="8723" y="12784"/>
                    <a:pt x="8723" y="12784"/>
                    <a:pt x="8723" y="12784"/>
                  </a:cubicBezTo>
                  <a:cubicBezTo>
                    <a:pt x="9554" y="13224"/>
                    <a:pt x="9554" y="13224"/>
                    <a:pt x="9554" y="13224"/>
                  </a:cubicBezTo>
                  <a:cubicBezTo>
                    <a:pt x="8308" y="14106"/>
                    <a:pt x="8308" y="14106"/>
                    <a:pt x="8308" y="14106"/>
                  </a:cubicBezTo>
                  <a:cubicBezTo>
                    <a:pt x="2492" y="14106"/>
                    <a:pt x="2492" y="14106"/>
                    <a:pt x="2492" y="14106"/>
                  </a:cubicBezTo>
                  <a:cubicBezTo>
                    <a:pt x="2077" y="14547"/>
                    <a:pt x="2077" y="14547"/>
                    <a:pt x="2077" y="14547"/>
                  </a:cubicBezTo>
                  <a:cubicBezTo>
                    <a:pt x="1246" y="13665"/>
                    <a:pt x="1246" y="13665"/>
                    <a:pt x="1246" y="13665"/>
                  </a:cubicBezTo>
                  <a:cubicBezTo>
                    <a:pt x="0" y="14988"/>
                    <a:pt x="0" y="14988"/>
                    <a:pt x="0" y="14988"/>
                  </a:cubicBezTo>
                  <a:cubicBezTo>
                    <a:pt x="0" y="15429"/>
                    <a:pt x="0" y="15429"/>
                    <a:pt x="0" y="15429"/>
                  </a:cubicBezTo>
                  <a:cubicBezTo>
                    <a:pt x="415" y="16751"/>
                    <a:pt x="415" y="16751"/>
                    <a:pt x="415" y="16751"/>
                  </a:cubicBezTo>
                  <a:cubicBezTo>
                    <a:pt x="1246" y="18514"/>
                    <a:pt x="1246" y="18514"/>
                    <a:pt x="1246" y="18514"/>
                  </a:cubicBezTo>
                  <a:cubicBezTo>
                    <a:pt x="831" y="18514"/>
                    <a:pt x="831" y="18514"/>
                    <a:pt x="831" y="18514"/>
                  </a:cubicBezTo>
                  <a:cubicBezTo>
                    <a:pt x="831" y="18955"/>
                    <a:pt x="831" y="18955"/>
                    <a:pt x="831" y="18955"/>
                  </a:cubicBezTo>
                  <a:cubicBezTo>
                    <a:pt x="2492" y="18955"/>
                    <a:pt x="2492" y="18955"/>
                    <a:pt x="2492" y="18955"/>
                  </a:cubicBezTo>
                  <a:cubicBezTo>
                    <a:pt x="2492" y="18955"/>
                    <a:pt x="4154" y="18514"/>
                    <a:pt x="4154" y="18514"/>
                  </a:cubicBezTo>
                  <a:cubicBezTo>
                    <a:pt x="4569" y="18514"/>
                    <a:pt x="4569" y="19396"/>
                    <a:pt x="4569" y="19396"/>
                  </a:cubicBezTo>
                  <a:cubicBezTo>
                    <a:pt x="5400" y="21600"/>
                    <a:pt x="5400" y="21600"/>
                    <a:pt x="5400" y="21600"/>
                  </a:cubicBezTo>
                  <a:cubicBezTo>
                    <a:pt x="6231" y="21159"/>
                    <a:pt x="6231" y="21159"/>
                    <a:pt x="6231" y="21159"/>
                  </a:cubicBezTo>
                  <a:cubicBezTo>
                    <a:pt x="7062" y="21159"/>
                    <a:pt x="7062" y="21159"/>
                    <a:pt x="7062" y="21159"/>
                  </a:cubicBezTo>
                  <a:cubicBezTo>
                    <a:pt x="7477" y="21159"/>
                    <a:pt x="7477" y="21159"/>
                    <a:pt x="7477" y="21159"/>
                  </a:cubicBezTo>
                  <a:cubicBezTo>
                    <a:pt x="8308" y="21600"/>
                    <a:pt x="8308" y="21600"/>
                    <a:pt x="8308" y="21600"/>
                  </a:cubicBezTo>
                  <a:cubicBezTo>
                    <a:pt x="9138" y="21600"/>
                    <a:pt x="9138" y="21600"/>
                    <a:pt x="9138" y="21600"/>
                  </a:cubicBezTo>
                  <a:cubicBezTo>
                    <a:pt x="9554" y="21600"/>
                    <a:pt x="9554" y="21600"/>
                    <a:pt x="9554" y="21600"/>
                  </a:cubicBezTo>
                  <a:cubicBezTo>
                    <a:pt x="9554" y="20718"/>
                    <a:pt x="9554" y="20718"/>
                    <a:pt x="9554" y="20718"/>
                  </a:cubicBezTo>
                  <a:lnTo>
                    <a:pt x="9969" y="19396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943" name="Freeform 96"/>
            <p:cNvSpPr/>
            <p:nvPr/>
          </p:nvSpPr>
          <p:spPr>
            <a:xfrm>
              <a:off x="5676412" y="2940825"/>
              <a:ext cx="251380" cy="3309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8640" y="1580"/>
                  </a:moveTo>
                  <a:lnTo>
                    <a:pt x="5760" y="1054"/>
                  </a:lnTo>
                  <a:lnTo>
                    <a:pt x="5760" y="527"/>
                  </a:lnTo>
                  <a:lnTo>
                    <a:pt x="3600" y="1580"/>
                  </a:lnTo>
                  <a:lnTo>
                    <a:pt x="5040" y="3161"/>
                  </a:lnTo>
                  <a:lnTo>
                    <a:pt x="10080" y="5268"/>
                  </a:lnTo>
                  <a:lnTo>
                    <a:pt x="15120" y="5795"/>
                  </a:lnTo>
                  <a:lnTo>
                    <a:pt x="9360" y="10537"/>
                  </a:lnTo>
                  <a:lnTo>
                    <a:pt x="4320" y="11590"/>
                  </a:lnTo>
                  <a:lnTo>
                    <a:pt x="2160" y="12644"/>
                  </a:lnTo>
                  <a:lnTo>
                    <a:pt x="2880" y="13171"/>
                  </a:lnTo>
                  <a:lnTo>
                    <a:pt x="2160" y="12644"/>
                  </a:lnTo>
                  <a:lnTo>
                    <a:pt x="2160" y="13171"/>
                  </a:lnTo>
                  <a:lnTo>
                    <a:pt x="0" y="14751"/>
                  </a:lnTo>
                  <a:lnTo>
                    <a:pt x="0" y="20020"/>
                  </a:lnTo>
                  <a:lnTo>
                    <a:pt x="1440" y="21600"/>
                  </a:lnTo>
                  <a:lnTo>
                    <a:pt x="5040" y="17912"/>
                  </a:lnTo>
                  <a:lnTo>
                    <a:pt x="10800" y="15805"/>
                  </a:lnTo>
                  <a:lnTo>
                    <a:pt x="15840" y="11590"/>
                  </a:lnTo>
                  <a:lnTo>
                    <a:pt x="20160" y="4215"/>
                  </a:lnTo>
                  <a:lnTo>
                    <a:pt x="21600" y="0"/>
                  </a:lnTo>
                  <a:lnTo>
                    <a:pt x="8640" y="1580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944" name="Freeform 97"/>
            <p:cNvSpPr/>
            <p:nvPr/>
          </p:nvSpPr>
          <p:spPr>
            <a:xfrm>
              <a:off x="4952848" y="2916000"/>
              <a:ext cx="33971" cy="1290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0"/>
                  </a:moveTo>
                  <a:lnTo>
                    <a:pt x="21600" y="9450"/>
                  </a:lnTo>
                  <a:lnTo>
                    <a:pt x="0" y="10800"/>
                  </a:lnTo>
                  <a:lnTo>
                    <a:pt x="0" y="14850"/>
                  </a:lnTo>
                  <a:lnTo>
                    <a:pt x="16200" y="21600"/>
                  </a:lnTo>
                  <a:lnTo>
                    <a:pt x="21600" y="21600"/>
                  </a:lnTo>
                  <a:lnTo>
                    <a:pt x="10800" y="0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945" name="Freeform 98"/>
            <p:cNvSpPr/>
            <p:nvPr/>
          </p:nvSpPr>
          <p:spPr>
            <a:xfrm>
              <a:off x="4952848" y="2916000"/>
              <a:ext cx="33971" cy="1290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0"/>
                  </a:moveTo>
                  <a:lnTo>
                    <a:pt x="21600" y="9450"/>
                  </a:lnTo>
                  <a:lnTo>
                    <a:pt x="0" y="10800"/>
                  </a:lnTo>
                  <a:lnTo>
                    <a:pt x="0" y="14850"/>
                  </a:lnTo>
                  <a:lnTo>
                    <a:pt x="16200" y="21600"/>
                  </a:lnTo>
                  <a:lnTo>
                    <a:pt x="21600" y="21600"/>
                  </a:lnTo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946" name="Freeform 99"/>
            <p:cNvSpPr/>
            <p:nvPr/>
          </p:nvSpPr>
          <p:spPr>
            <a:xfrm>
              <a:off x="4935863" y="2623077"/>
              <a:ext cx="276857" cy="4220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3927" y="21600"/>
                  </a:moveTo>
                  <a:lnTo>
                    <a:pt x="6545" y="21186"/>
                  </a:lnTo>
                  <a:lnTo>
                    <a:pt x="10473" y="20358"/>
                  </a:lnTo>
                  <a:lnTo>
                    <a:pt x="11127" y="19530"/>
                  </a:lnTo>
                  <a:lnTo>
                    <a:pt x="14400" y="19116"/>
                  </a:lnTo>
                  <a:lnTo>
                    <a:pt x="19636" y="17045"/>
                  </a:lnTo>
                  <a:lnTo>
                    <a:pt x="17673" y="14561"/>
                  </a:lnTo>
                  <a:lnTo>
                    <a:pt x="18327" y="13319"/>
                  </a:lnTo>
                  <a:lnTo>
                    <a:pt x="18982" y="11180"/>
                  </a:lnTo>
                  <a:lnTo>
                    <a:pt x="20945" y="10351"/>
                  </a:lnTo>
                  <a:lnTo>
                    <a:pt x="21600" y="5383"/>
                  </a:lnTo>
                  <a:lnTo>
                    <a:pt x="5891" y="0"/>
                  </a:lnTo>
                  <a:lnTo>
                    <a:pt x="3273" y="828"/>
                  </a:lnTo>
                  <a:lnTo>
                    <a:pt x="3273" y="1242"/>
                  </a:lnTo>
                  <a:lnTo>
                    <a:pt x="3927" y="3312"/>
                  </a:lnTo>
                  <a:lnTo>
                    <a:pt x="5236" y="4141"/>
                  </a:lnTo>
                  <a:lnTo>
                    <a:pt x="3927" y="9109"/>
                  </a:lnTo>
                  <a:lnTo>
                    <a:pt x="655" y="11594"/>
                  </a:lnTo>
                  <a:lnTo>
                    <a:pt x="1309" y="11594"/>
                  </a:lnTo>
                  <a:lnTo>
                    <a:pt x="655" y="11594"/>
                  </a:lnTo>
                  <a:lnTo>
                    <a:pt x="0" y="12077"/>
                  </a:lnTo>
                  <a:lnTo>
                    <a:pt x="1309" y="13319"/>
                  </a:lnTo>
                  <a:lnTo>
                    <a:pt x="3273" y="13733"/>
                  </a:lnTo>
                  <a:lnTo>
                    <a:pt x="2618" y="14975"/>
                  </a:lnTo>
                  <a:lnTo>
                    <a:pt x="3927" y="21600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947" name="Freeform 100"/>
            <p:cNvSpPr/>
            <p:nvPr/>
          </p:nvSpPr>
          <p:spPr>
            <a:xfrm>
              <a:off x="4935863" y="2623077"/>
              <a:ext cx="276857" cy="4220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3927" y="21600"/>
                  </a:moveTo>
                  <a:lnTo>
                    <a:pt x="6545" y="21186"/>
                  </a:lnTo>
                  <a:lnTo>
                    <a:pt x="10473" y="20358"/>
                  </a:lnTo>
                  <a:lnTo>
                    <a:pt x="11127" y="19530"/>
                  </a:lnTo>
                  <a:lnTo>
                    <a:pt x="14400" y="19116"/>
                  </a:lnTo>
                  <a:lnTo>
                    <a:pt x="19636" y="17045"/>
                  </a:lnTo>
                  <a:lnTo>
                    <a:pt x="17673" y="14561"/>
                  </a:lnTo>
                  <a:lnTo>
                    <a:pt x="18327" y="13319"/>
                  </a:lnTo>
                  <a:lnTo>
                    <a:pt x="18982" y="11180"/>
                  </a:lnTo>
                  <a:lnTo>
                    <a:pt x="20945" y="10351"/>
                  </a:lnTo>
                  <a:lnTo>
                    <a:pt x="21600" y="5383"/>
                  </a:lnTo>
                  <a:lnTo>
                    <a:pt x="5891" y="0"/>
                  </a:lnTo>
                  <a:lnTo>
                    <a:pt x="3273" y="828"/>
                  </a:lnTo>
                  <a:lnTo>
                    <a:pt x="3273" y="1242"/>
                  </a:lnTo>
                  <a:lnTo>
                    <a:pt x="3927" y="3312"/>
                  </a:lnTo>
                  <a:lnTo>
                    <a:pt x="5236" y="4141"/>
                  </a:lnTo>
                  <a:lnTo>
                    <a:pt x="3927" y="9109"/>
                  </a:lnTo>
                  <a:lnTo>
                    <a:pt x="655" y="11594"/>
                  </a:lnTo>
                  <a:lnTo>
                    <a:pt x="1309" y="11594"/>
                  </a:lnTo>
                  <a:lnTo>
                    <a:pt x="655" y="11594"/>
                  </a:lnTo>
                  <a:lnTo>
                    <a:pt x="0" y="12077"/>
                  </a:lnTo>
                  <a:lnTo>
                    <a:pt x="1309" y="13319"/>
                  </a:lnTo>
                  <a:lnTo>
                    <a:pt x="3273" y="13733"/>
                  </a:lnTo>
                  <a:lnTo>
                    <a:pt x="2618" y="14975"/>
                  </a:lnTo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948" name="Freeform 101"/>
            <p:cNvSpPr/>
            <p:nvPr/>
          </p:nvSpPr>
          <p:spPr>
            <a:xfrm>
              <a:off x="5020789" y="3817942"/>
              <a:ext cx="426326" cy="3690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0329" y="480"/>
                  </a:moveTo>
                  <a:cubicBezTo>
                    <a:pt x="19906" y="480"/>
                    <a:pt x="19906" y="480"/>
                    <a:pt x="19906" y="480"/>
                  </a:cubicBezTo>
                  <a:cubicBezTo>
                    <a:pt x="19482" y="960"/>
                    <a:pt x="19482" y="960"/>
                    <a:pt x="19482" y="960"/>
                  </a:cubicBezTo>
                  <a:cubicBezTo>
                    <a:pt x="19906" y="480"/>
                    <a:pt x="19906" y="480"/>
                    <a:pt x="19906" y="480"/>
                  </a:cubicBezTo>
                  <a:cubicBezTo>
                    <a:pt x="17365" y="0"/>
                    <a:pt x="17365" y="0"/>
                    <a:pt x="17365" y="0"/>
                  </a:cubicBezTo>
                  <a:cubicBezTo>
                    <a:pt x="14400" y="2400"/>
                    <a:pt x="14400" y="2400"/>
                    <a:pt x="14400" y="2400"/>
                  </a:cubicBezTo>
                  <a:cubicBezTo>
                    <a:pt x="11012" y="5760"/>
                    <a:pt x="11012" y="5760"/>
                    <a:pt x="11012" y="5760"/>
                  </a:cubicBezTo>
                  <a:cubicBezTo>
                    <a:pt x="9318" y="5760"/>
                    <a:pt x="9318" y="5760"/>
                    <a:pt x="9318" y="5760"/>
                  </a:cubicBezTo>
                  <a:cubicBezTo>
                    <a:pt x="7200" y="7200"/>
                    <a:pt x="7200" y="7200"/>
                    <a:pt x="7200" y="7200"/>
                  </a:cubicBezTo>
                  <a:cubicBezTo>
                    <a:pt x="5929" y="7200"/>
                    <a:pt x="5929" y="7200"/>
                    <a:pt x="5929" y="7200"/>
                  </a:cubicBezTo>
                  <a:cubicBezTo>
                    <a:pt x="5506" y="6240"/>
                    <a:pt x="5506" y="6240"/>
                    <a:pt x="5506" y="6240"/>
                  </a:cubicBezTo>
                  <a:cubicBezTo>
                    <a:pt x="4659" y="4320"/>
                    <a:pt x="4659" y="4320"/>
                    <a:pt x="4659" y="4320"/>
                  </a:cubicBezTo>
                  <a:cubicBezTo>
                    <a:pt x="4659" y="5280"/>
                    <a:pt x="4659" y="5280"/>
                    <a:pt x="4659" y="5280"/>
                  </a:cubicBezTo>
                  <a:cubicBezTo>
                    <a:pt x="4659" y="4320"/>
                    <a:pt x="4659" y="4320"/>
                    <a:pt x="4659" y="4320"/>
                  </a:cubicBezTo>
                  <a:cubicBezTo>
                    <a:pt x="3812" y="11040"/>
                    <a:pt x="3812" y="11040"/>
                    <a:pt x="3812" y="11040"/>
                  </a:cubicBezTo>
                  <a:cubicBezTo>
                    <a:pt x="2541" y="11520"/>
                    <a:pt x="2541" y="11520"/>
                    <a:pt x="2541" y="11520"/>
                  </a:cubicBezTo>
                  <a:cubicBezTo>
                    <a:pt x="424" y="10560"/>
                    <a:pt x="424" y="10560"/>
                    <a:pt x="424" y="10560"/>
                  </a:cubicBezTo>
                  <a:cubicBezTo>
                    <a:pt x="0" y="11520"/>
                    <a:pt x="0" y="11520"/>
                    <a:pt x="0" y="11520"/>
                  </a:cubicBezTo>
                  <a:cubicBezTo>
                    <a:pt x="847" y="12960"/>
                    <a:pt x="847" y="12960"/>
                    <a:pt x="847" y="12960"/>
                  </a:cubicBezTo>
                  <a:cubicBezTo>
                    <a:pt x="2118" y="16800"/>
                    <a:pt x="2118" y="16800"/>
                    <a:pt x="2118" y="16800"/>
                  </a:cubicBezTo>
                  <a:cubicBezTo>
                    <a:pt x="2118" y="18720"/>
                    <a:pt x="2118" y="18720"/>
                    <a:pt x="2118" y="18720"/>
                  </a:cubicBezTo>
                  <a:cubicBezTo>
                    <a:pt x="3812" y="21600"/>
                    <a:pt x="3812" y="21600"/>
                    <a:pt x="3812" y="21600"/>
                  </a:cubicBezTo>
                  <a:cubicBezTo>
                    <a:pt x="7200" y="20640"/>
                    <a:pt x="7200" y="20640"/>
                    <a:pt x="7200" y="20640"/>
                  </a:cubicBezTo>
                  <a:cubicBezTo>
                    <a:pt x="10588" y="20160"/>
                    <a:pt x="10588" y="20160"/>
                    <a:pt x="10588" y="20160"/>
                  </a:cubicBezTo>
                  <a:cubicBezTo>
                    <a:pt x="13553" y="19680"/>
                    <a:pt x="13553" y="19680"/>
                    <a:pt x="13553" y="19680"/>
                  </a:cubicBezTo>
                  <a:cubicBezTo>
                    <a:pt x="19906" y="12000"/>
                    <a:pt x="19906" y="12000"/>
                    <a:pt x="19906" y="12000"/>
                  </a:cubicBezTo>
                  <a:cubicBezTo>
                    <a:pt x="19906" y="12000"/>
                    <a:pt x="21176" y="9120"/>
                    <a:pt x="21600" y="7680"/>
                  </a:cubicBezTo>
                  <a:cubicBezTo>
                    <a:pt x="21600" y="7680"/>
                    <a:pt x="21600" y="7680"/>
                    <a:pt x="21600" y="7680"/>
                  </a:cubicBezTo>
                  <a:cubicBezTo>
                    <a:pt x="20753" y="7680"/>
                    <a:pt x="20753" y="7680"/>
                    <a:pt x="20753" y="7680"/>
                  </a:cubicBezTo>
                  <a:lnTo>
                    <a:pt x="20329" y="480"/>
                  </a:lnTo>
                  <a:close/>
                </a:path>
              </a:pathLst>
            </a:custGeom>
            <a:solidFill>
              <a:srgbClr val="8497B0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949" name="Freeform 102"/>
            <p:cNvSpPr/>
            <p:nvPr/>
          </p:nvSpPr>
          <p:spPr>
            <a:xfrm>
              <a:off x="5112508" y="3697131"/>
              <a:ext cx="253078" cy="2449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7280" y="6480"/>
                  </a:moveTo>
                  <a:lnTo>
                    <a:pt x="15840" y="6480"/>
                  </a:lnTo>
                  <a:lnTo>
                    <a:pt x="13680" y="3600"/>
                  </a:lnTo>
                  <a:lnTo>
                    <a:pt x="12240" y="720"/>
                  </a:lnTo>
                  <a:lnTo>
                    <a:pt x="11520" y="720"/>
                  </a:lnTo>
                  <a:lnTo>
                    <a:pt x="10080" y="1440"/>
                  </a:lnTo>
                  <a:lnTo>
                    <a:pt x="11520" y="720"/>
                  </a:lnTo>
                  <a:lnTo>
                    <a:pt x="10080" y="0"/>
                  </a:lnTo>
                  <a:lnTo>
                    <a:pt x="7920" y="720"/>
                  </a:lnTo>
                  <a:lnTo>
                    <a:pt x="2160" y="2160"/>
                  </a:lnTo>
                  <a:lnTo>
                    <a:pt x="1440" y="10080"/>
                  </a:lnTo>
                  <a:lnTo>
                    <a:pt x="0" y="10800"/>
                  </a:lnTo>
                  <a:lnTo>
                    <a:pt x="0" y="17280"/>
                  </a:lnTo>
                  <a:lnTo>
                    <a:pt x="2160" y="21600"/>
                  </a:lnTo>
                  <a:lnTo>
                    <a:pt x="4320" y="21600"/>
                  </a:lnTo>
                  <a:lnTo>
                    <a:pt x="7920" y="19440"/>
                  </a:lnTo>
                  <a:lnTo>
                    <a:pt x="10800" y="19440"/>
                  </a:lnTo>
                  <a:lnTo>
                    <a:pt x="16560" y="14400"/>
                  </a:lnTo>
                  <a:lnTo>
                    <a:pt x="21600" y="10800"/>
                  </a:lnTo>
                  <a:lnTo>
                    <a:pt x="18000" y="9360"/>
                  </a:lnTo>
                  <a:lnTo>
                    <a:pt x="17280" y="6480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950" name="Freeform 103"/>
            <p:cNvSpPr/>
            <p:nvPr/>
          </p:nvSpPr>
          <p:spPr>
            <a:xfrm>
              <a:off x="5372379" y="3508468"/>
              <a:ext cx="287049" cy="4402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3976" y="800"/>
                  </a:moveTo>
                  <a:cubicBezTo>
                    <a:pt x="10800" y="1200"/>
                    <a:pt x="10800" y="1200"/>
                    <a:pt x="10800" y="1200"/>
                  </a:cubicBezTo>
                  <a:cubicBezTo>
                    <a:pt x="10800" y="1600"/>
                    <a:pt x="10800" y="1600"/>
                    <a:pt x="10800" y="1600"/>
                  </a:cubicBezTo>
                  <a:cubicBezTo>
                    <a:pt x="10800" y="1200"/>
                    <a:pt x="10800" y="1200"/>
                    <a:pt x="10800" y="1200"/>
                  </a:cubicBezTo>
                  <a:cubicBezTo>
                    <a:pt x="10165" y="1200"/>
                    <a:pt x="10165" y="1200"/>
                    <a:pt x="10165" y="1200"/>
                  </a:cubicBezTo>
                  <a:cubicBezTo>
                    <a:pt x="10165" y="3200"/>
                    <a:pt x="10165" y="3200"/>
                    <a:pt x="10165" y="3200"/>
                  </a:cubicBezTo>
                  <a:cubicBezTo>
                    <a:pt x="12071" y="5200"/>
                    <a:pt x="12071" y="5200"/>
                    <a:pt x="12071" y="5200"/>
                  </a:cubicBezTo>
                  <a:cubicBezTo>
                    <a:pt x="12071" y="6400"/>
                    <a:pt x="12071" y="6400"/>
                    <a:pt x="12071" y="6400"/>
                  </a:cubicBezTo>
                  <a:cubicBezTo>
                    <a:pt x="10165" y="7200"/>
                    <a:pt x="10165" y="7200"/>
                    <a:pt x="10165" y="7200"/>
                  </a:cubicBezTo>
                  <a:cubicBezTo>
                    <a:pt x="9529" y="6400"/>
                    <a:pt x="9529" y="6400"/>
                    <a:pt x="9529" y="6400"/>
                  </a:cubicBezTo>
                  <a:cubicBezTo>
                    <a:pt x="8259" y="5200"/>
                    <a:pt x="8259" y="5200"/>
                    <a:pt x="8259" y="5200"/>
                  </a:cubicBezTo>
                  <a:cubicBezTo>
                    <a:pt x="5718" y="4400"/>
                    <a:pt x="5718" y="4400"/>
                    <a:pt x="5718" y="4400"/>
                  </a:cubicBezTo>
                  <a:cubicBezTo>
                    <a:pt x="0" y="6000"/>
                    <a:pt x="0" y="6000"/>
                    <a:pt x="0" y="6000"/>
                  </a:cubicBezTo>
                  <a:cubicBezTo>
                    <a:pt x="0" y="6400"/>
                    <a:pt x="0" y="6400"/>
                    <a:pt x="0" y="6400"/>
                  </a:cubicBezTo>
                  <a:cubicBezTo>
                    <a:pt x="635" y="6400"/>
                    <a:pt x="635" y="6400"/>
                    <a:pt x="635" y="6400"/>
                  </a:cubicBezTo>
                  <a:cubicBezTo>
                    <a:pt x="1271" y="6000"/>
                    <a:pt x="1271" y="6000"/>
                    <a:pt x="1271" y="6000"/>
                  </a:cubicBezTo>
                  <a:cubicBezTo>
                    <a:pt x="635" y="6400"/>
                    <a:pt x="635" y="6400"/>
                    <a:pt x="635" y="6400"/>
                  </a:cubicBezTo>
                  <a:cubicBezTo>
                    <a:pt x="5718" y="7600"/>
                    <a:pt x="5718" y="7600"/>
                    <a:pt x="5718" y="7600"/>
                  </a:cubicBezTo>
                  <a:cubicBezTo>
                    <a:pt x="5718" y="9200"/>
                    <a:pt x="5718" y="9200"/>
                    <a:pt x="5718" y="9200"/>
                  </a:cubicBezTo>
                  <a:cubicBezTo>
                    <a:pt x="5718" y="11200"/>
                    <a:pt x="5718" y="11200"/>
                    <a:pt x="5718" y="11200"/>
                  </a:cubicBezTo>
                  <a:cubicBezTo>
                    <a:pt x="4447" y="14400"/>
                    <a:pt x="4447" y="14400"/>
                    <a:pt x="4447" y="14400"/>
                  </a:cubicBezTo>
                  <a:cubicBezTo>
                    <a:pt x="3176" y="15600"/>
                    <a:pt x="3176" y="15600"/>
                    <a:pt x="3176" y="15600"/>
                  </a:cubicBezTo>
                  <a:cubicBezTo>
                    <a:pt x="3812" y="15600"/>
                    <a:pt x="3812" y="15600"/>
                    <a:pt x="3812" y="15600"/>
                  </a:cubicBezTo>
                  <a:cubicBezTo>
                    <a:pt x="4447" y="21600"/>
                    <a:pt x="4447" y="21600"/>
                    <a:pt x="4447" y="21600"/>
                  </a:cubicBezTo>
                  <a:cubicBezTo>
                    <a:pt x="5718" y="21600"/>
                    <a:pt x="5718" y="21600"/>
                    <a:pt x="5718" y="21600"/>
                  </a:cubicBezTo>
                  <a:cubicBezTo>
                    <a:pt x="6353" y="20400"/>
                    <a:pt x="5718" y="20400"/>
                    <a:pt x="5718" y="20400"/>
                  </a:cubicBezTo>
                  <a:cubicBezTo>
                    <a:pt x="10165" y="18000"/>
                    <a:pt x="10165" y="18000"/>
                    <a:pt x="10165" y="18000"/>
                  </a:cubicBezTo>
                  <a:cubicBezTo>
                    <a:pt x="11435" y="16000"/>
                    <a:pt x="11435" y="16000"/>
                    <a:pt x="11435" y="16000"/>
                  </a:cubicBezTo>
                  <a:cubicBezTo>
                    <a:pt x="10165" y="12400"/>
                    <a:pt x="10165" y="12400"/>
                    <a:pt x="10165" y="12400"/>
                  </a:cubicBezTo>
                  <a:cubicBezTo>
                    <a:pt x="13341" y="10000"/>
                    <a:pt x="13341" y="10000"/>
                    <a:pt x="13341" y="10000"/>
                  </a:cubicBezTo>
                  <a:cubicBezTo>
                    <a:pt x="19059" y="8000"/>
                    <a:pt x="19059" y="8000"/>
                    <a:pt x="19059" y="8000"/>
                  </a:cubicBezTo>
                  <a:cubicBezTo>
                    <a:pt x="20965" y="6400"/>
                    <a:pt x="20965" y="6400"/>
                    <a:pt x="20965" y="6400"/>
                  </a:cubicBezTo>
                  <a:cubicBezTo>
                    <a:pt x="21600" y="4400"/>
                    <a:pt x="21600" y="4400"/>
                    <a:pt x="21600" y="4400"/>
                  </a:cubicBezTo>
                  <a:cubicBezTo>
                    <a:pt x="20965" y="1600"/>
                    <a:pt x="20965" y="1600"/>
                    <a:pt x="20965" y="1600"/>
                  </a:cubicBezTo>
                  <a:cubicBezTo>
                    <a:pt x="20965" y="0"/>
                    <a:pt x="20965" y="0"/>
                    <a:pt x="20965" y="0"/>
                  </a:cubicBezTo>
                  <a:cubicBezTo>
                    <a:pt x="20965" y="0"/>
                    <a:pt x="20965" y="0"/>
                    <a:pt x="20965" y="0"/>
                  </a:cubicBezTo>
                  <a:cubicBezTo>
                    <a:pt x="19059" y="400"/>
                    <a:pt x="19059" y="400"/>
                    <a:pt x="19059" y="400"/>
                  </a:cubicBezTo>
                  <a:lnTo>
                    <a:pt x="13976" y="800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951" name="Freeform 104"/>
            <p:cNvSpPr/>
            <p:nvPr/>
          </p:nvSpPr>
          <p:spPr>
            <a:xfrm>
              <a:off x="5372379" y="3256918"/>
              <a:ext cx="278556" cy="2763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6364" y="3812"/>
                  </a:moveTo>
                  <a:cubicBezTo>
                    <a:pt x="9164" y="635"/>
                    <a:pt x="9164" y="635"/>
                    <a:pt x="9164" y="635"/>
                  </a:cubicBezTo>
                  <a:cubicBezTo>
                    <a:pt x="9164" y="635"/>
                    <a:pt x="9164" y="635"/>
                    <a:pt x="9164" y="635"/>
                  </a:cubicBezTo>
                  <a:cubicBezTo>
                    <a:pt x="9164" y="635"/>
                    <a:pt x="9164" y="635"/>
                    <a:pt x="9164" y="635"/>
                  </a:cubicBezTo>
                  <a:cubicBezTo>
                    <a:pt x="8509" y="0"/>
                    <a:pt x="8509" y="0"/>
                    <a:pt x="8509" y="0"/>
                  </a:cubicBezTo>
                  <a:cubicBezTo>
                    <a:pt x="7855" y="1271"/>
                    <a:pt x="7855" y="1271"/>
                    <a:pt x="7855" y="1271"/>
                  </a:cubicBezTo>
                  <a:cubicBezTo>
                    <a:pt x="7855" y="3176"/>
                    <a:pt x="7855" y="3176"/>
                    <a:pt x="7855" y="3176"/>
                  </a:cubicBezTo>
                  <a:cubicBezTo>
                    <a:pt x="5236" y="3176"/>
                    <a:pt x="5236" y="3176"/>
                    <a:pt x="5236" y="3176"/>
                  </a:cubicBezTo>
                  <a:cubicBezTo>
                    <a:pt x="3927" y="635"/>
                    <a:pt x="3927" y="635"/>
                    <a:pt x="3927" y="635"/>
                  </a:cubicBezTo>
                  <a:cubicBezTo>
                    <a:pt x="655" y="635"/>
                    <a:pt x="655" y="635"/>
                    <a:pt x="655" y="635"/>
                  </a:cubicBezTo>
                  <a:cubicBezTo>
                    <a:pt x="1309" y="5082"/>
                    <a:pt x="1309" y="5082"/>
                    <a:pt x="1309" y="5082"/>
                  </a:cubicBezTo>
                  <a:cubicBezTo>
                    <a:pt x="0" y="6988"/>
                    <a:pt x="0" y="6988"/>
                    <a:pt x="0" y="6988"/>
                  </a:cubicBezTo>
                  <a:cubicBezTo>
                    <a:pt x="1309" y="12071"/>
                    <a:pt x="1309" y="12071"/>
                    <a:pt x="1309" y="12071"/>
                  </a:cubicBezTo>
                  <a:cubicBezTo>
                    <a:pt x="2618" y="15247"/>
                    <a:pt x="2618" y="15247"/>
                    <a:pt x="2618" y="15247"/>
                  </a:cubicBezTo>
                  <a:cubicBezTo>
                    <a:pt x="2618" y="15247"/>
                    <a:pt x="5236" y="16518"/>
                    <a:pt x="5891" y="16518"/>
                  </a:cubicBezTo>
                  <a:cubicBezTo>
                    <a:pt x="5891" y="16518"/>
                    <a:pt x="9164" y="17153"/>
                    <a:pt x="9164" y="17153"/>
                  </a:cubicBezTo>
                  <a:cubicBezTo>
                    <a:pt x="9818" y="18424"/>
                    <a:pt x="9818" y="18424"/>
                    <a:pt x="9818" y="18424"/>
                  </a:cubicBezTo>
                  <a:cubicBezTo>
                    <a:pt x="11127" y="21600"/>
                    <a:pt x="11127" y="21600"/>
                    <a:pt x="11127" y="21600"/>
                  </a:cubicBezTo>
                  <a:cubicBezTo>
                    <a:pt x="14400" y="20965"/>
                    <a:pt x="14400" y="20965"/>
                    <a:pt x="14400" y="20965"/>
                  </a:cubicBezTo>
                  <a:cubicBezTo>
                    <a:pt x="19636" y="20329"/>
                    <a:pt x="19636" y="20329"/>
                    <a:pt x="19636" y="20329"/>
                  </a:cubicBezTo>
                  <a:cubicBezTo>
                    <a:pt x="21600" y="19694"/>
                    <a:pt x="21600" y="19694"/>
                    <a:pt x="21600" y="19694"/>
                  </a:cubicBezTo>
                  <a:cubicBezTo>
                    <a:pt x="20291" y="17788"/>
                    <a:pt x="20291" y="17788"/>
                    <a:pt x="20291" y="17788"/>
                  </a:cubicBezTo>
                  <a:cubicBezTo>
                    <a:pt x="19636" y="12071"/>
                    <a:pt x="19636" y="12071"/>
                    <a:pt x="19636" y="12071"/>
                  </a:cubicBezTo>
                  <a:cubicBezTo>
                    <a:pt x="19636" y="12071"/>
                    <a:pt x="18327" y="9529"/>
                    <a:pt x="18327" y="8894"/>
                  </a:cubicBezTo>
                  <a:cubicBezTo>
                    <a:pt x="18327" y="8259"/>
                    <a:pt x="18982" y="7624"/>
                    <a:pt x="19636" y="7624"/>
                  </a:cubicBezTo>
                  <a:cubicBezTo>
                    <a:pt x="16364" y="5718"/>
                    <a:pt x="16364" y="5718"/>
                    <a:pt x="16364" y="5718"/>
                  </a:cubicBezTo>
                  <a:lnTo>
                    <a:pt x="16364" y="3812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952" name="Freeform 105"/>
            <p:cNvSpPr/>
            <p:nvPr/>
          </p:nvSpPr>
          <p:spPr>
            <a:xfrm>
              <a:off x="4901893" y="3386003"/>
              <a:ext cx="319320" cy="3111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274" y="21032"/>
                  </a:moveTo>
                  <a:cubicBezTo>
                    <a:pt x="10232" y="21032"/>
                    <a:pt x="10232" y="21032"/>
                    <a:pt x="10232" y="21032"/>
                  </a:cubicBezTo>
                  <a:cubicBezTo>
                    <a:pt x="11368" y="21600"/>
                    <a:pt x="11368" y="21600"/>
                    <a:pt x="11368" y="21600"/>
                  </a:cubicBezTo>
                  <a:cubicBezTo>
                    <a:pt x="15916" y="21600"/>
                    <a:pt x="15916" y="21600"/>
                    <a:pt x="15916" y="21600"/>
                  </a:cubicBezTo>
                  <a:cubicBezTo>
                    <a:pt x="19326" y="21032"/>
                    <a:pt x="19326" y="21032"/>
                    <a:pt x="19326" y="21032"/>
                  </a:cubicBezTo>
                  <a:cubicBezTo>
                    <a:pt x="18189" y="18758"/>
                    <a:pt x="18189" y="18758"/>
                    <a:pt x="18189" y="18758"/>
                  </a:cubicBezTo>
                  <a:cubicBezTo>
                    <a:pt x="18189" y="12505"/>
                    <a:pt x="18189" y="12505"/>
                    <a:pt x="18189" y="12505"/>
                  </a:cubicBezTo>
                  <a:cubicBezTo>
                    <a:pt x="21600" y="11937"/>
                    <a:pt x="21600" y="11937"/>
                    <a:pt x="21600" y="11937"/>
                  </a:cubicBezTo>
                  <a:cubicBezTo>
                    <a:pt x="21600" y="9663"/>
                    <a:pt x="21600" y="9663"/>
                    <a:pt x="21600" y="9663"/>
                  </a:cubicBezTo>
                  <a:cubicBezTo>
                    <a:pt x="21032" y="9663"/>
                    <a:pt x="21032" y="9663"/>
                    <a:pt x="21032" y="9663"/>
                  </a:cubicBezTo>
                  <a:cubicBezTo>
                    <a:pt x="21600" y="9663"/>
                    <a:pt x="21600" y="9663"/>
                    <a:pt x="21600" y="9663"/>
                  </a:cubicBezTo>
                  <a:cubicBezTo>
                    <a:pt x="18189" y="9095"/>
                    <a:pt x="18189" y="9095"/>
                    <a:pt x="18189" y="9095"/>
                  </a:cubicBezTo>
                  <a:cubicBezTo>
                    <a:pt x="17053" y="2274"/>
                    <a:pt x="17053" y="2274"/>
                    <a:pt x="17053" y="2274"/>
                  </a:cubicBezTo>
                  <a:cubicBezTo>
                    <a:pt x="17053" y="2274"/>
                    <a:pt x="14211" y="2274"/>
                    <a:pt x="13642" y="2274"/>
                  </a:cubicBezTo>
                  <a:cubicBezTo>
                    <a:pt x="13642" y="2274"/>
                    <a:pt x="12505" y="3411"/>
                    <a:pt x="11937" y="3411"/>
                  </a:cubicBezTo>
                  <a:cubicBezTo>
                    <a:pt x="11368" y="3979"/>
                    <a:pt x="10800" y="3411"/>
                    <a:pt x="10232" y="3411"/>
                  </a:cubicBezTo>
                  <a:cubicBezTo>
                    <a:pt x="9663" y="3411"/>
                    <a:pt x="7389" y="0"/>
                    <a:pt x="6821" y="0"/>
                  </a:cubicBezTo>
                  <a:cubicBezTo>
                    <a:pt x="6253" y="0"/>
                    <a:pt x="2274" y="0"/>
                    <a:pt x="2274" y="0"/>
                  </a:cubicBezTo>
                  <a:cubicBezTo>
                    <a:pt x="568" y="1137"/>
                    <a:pt x="568" y="1137"/>
                    <a:pt x="568" y="1137"/>
                  </a:cubicBezTo>
                  <a:cubicBezTo>
                    <a:pt x="1705" y="8526"/>
                    <a:pt x="1705" y="8526"/>
                    <a:pt x="1705" y="8526"/>
                  </a:cubicBezTo>
                  <a:cubicBezTo>
                    <a:pt x="2274" y="11937"/>
                    <a:pt x="2274" y="11937"/>
                    <a:pt x="2274" y="11937"/>
                  </a:cubicBezTo>
                  <a:cubicBezTo>
                    <a:pt x="0" y="15916"/>
                    <a:pt x="0" y="15916"/>
                    <a:pt x="0" y="15916"/>
                  </a:cubicBezTo>
                  <a:cubicBezTo>
                    <a:pt x="0" y="20463"/>
                    <a:pt x="0" y="20463"/>
                    <a:pt x="0" y="20463"/>
                  </a:cubicBezTo>
                  <a:cubicBezTo>
                    <a:pt x="1137" y="19895"/>
                    <a:pt x="1137" y="19895"/>
                    <a:pt x="1137" y="19895"/>
                  </a:cubicBezTo>
                  <a:lnTo>
                    <a:pt x="2274" y="21032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953" name="Freeform 106"/>
            <p:cNvSpPr/>
            <p:nvPr/>
          </p:nvSpPr>
          <p:spPr>
            <a:xfrm>
              <a:off x="4901893" y="3093079"/>
              <a:ext cx="495965" cy="4799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7688" y="2197"/>
                  </a:moveTo>
                  <a:cubicBezTo>
                    <a:pt x="6590" y="6590"/>
                    <a:pt x="6590" y="6590"/>
                    <a:pt x="6590" y="6590"/>
                  </a:cubicBezTo>
                  <a:cubicBezTo>
                    <a:pt x="5492" y="7688"/>
                    <a:pt x="5492" y="7688"/>
                    <a:pt x="5492" y="7688"/>
                  </a:cubicBezTo>
                  <a:cubicBezTo>
                    <a:pt x="4027" y="10617"/>
                    <a:pt x="4027" y="10617"/>
                    <a:pt x="4027" y="10617"/>
                  </a:cubicBezTo>
                  <a:cubicBezTo>
                    <a:pt x="2563" y="11715"/>
                    <a:pt x="2563" y="11715"/>
                    <a:pt x="2563" y="11715"/>
                  </a:cubicBezTo>
                  <a:cubicBezTo>
                    <a:pt x="1098" y="11715"/>
                    <a:pt x="1098" y="11715"/>
                    <a:pt x="1098" y="11715"/>
                  </a:cubicBezTo>
                  <a:cubicBezTo>
                    <a:pt x="0" y="12814"/>
                    <a:pt x="0" y="12814"/>
                    <a:pt x="0" y="12814"/>
                  </a:cubicBezTo>
                  <a:cubicBezTo>
                    <a:pt x="366" y="13912"/>
                    <a:pt x="366" y="13912"/>
                    <a:pt x="366" y="13912"/>
                  </a:cubicBezTo>
                  <a:cubicBezTo>
                    <a:pt x="366" y="13912"/>
                    <a:pt x="366" y="13912"/>
                    <a:pt x="366" y="13912"/>
                  </a:cubicBezTo>
                  <a:cubicBezTo>
                    <a:pt x="1464" y="13180"/>
                    <a:pt x="1464" y="13180"/>
                    <a:pt x="1464" y="13180"/>
                  </a:cubicBezTo>
                  <a:cubicBezTo>
                    <a:pt x="1464" y="13180"/>
                    <a:pt x="4027" y="13180"/>
                    <a:pt x="4393" y="13180"/>
                  </a:cubicBezTo>
                  <a:cubicBezTo>
                    <a:pt x="4759" y="13180"/>
                    <a:pt x="6224" y="15376"/>
                    <a:pt x="6590" y="15376"/>
                  </a:cubicBezTo>
                  <a:cubicBezTo>
                    <a:pt x="6956" y="15376"/>
                    <a:pt x="7322" y="15742"/>
                    <a:pt x="7688" y="15376"/>
                  </a:cubicBezTo>
                  <a:cubicBezTo>
                    <a:pt x="8054" y="15376"/>
                    <a:pt x="8786" y="14644"/>
                    <a:pt x="8786" y="14644"/>
                  </a:cubicBezTo>
                  <a:cubicBezTo>
                    <a:pt x="9153" y="14644"/>
                    <a:pt x="10983" y="14644"/>
                    <a:pt x="10983" y="14644"/>
                  </a:cubicBezTo>
                  <a:cubicBezTo>
                    <a:pt x="11715" y="19037"/>
                    <a:pt x="11715" y="19037"/>
                    <a:pt x="11715" y="19037"/>
                  </a:cubicBezTo>
                  <a:cubicBezTo>
                    <a:pt x="13912" y="19403"/>
                    <a:pt x="13912" y="19403"/>
                    <a:pt x="13912" y="19403"/>
                  </a:cubicBezTo>
                  <a:cubicBezTo>
                    <a:pt x="15742" y="19403"/>
                    <a:pt x="15742" y="19403"/>
                    <a:pt x="15742" y="19403"/>
                  </a:cubicBezTo>
                  <a:cubicBezTo>
                    <a:pt x="17939" y="20502"/>
                    <a:pt x="17939" y="20502"/>
                    <a:pt x="17939" y="20502"/>
                  </a:cubicBezTo>
                  <a:cubicBezTo>
                    <a:pt x="20136" y="21600"/>
                    <a:pt x="20136" y="21600"/>
                    <a:pt x="20136" y="21600"/>
                  </a:cubicBezTo>
                  <a:cubicBezTo>
                    <a:pt x="20136" y="20868"/>
                    <a:pt x="20136" y="20868"/>
                    <a:pt x="20136" y="20868"/>
                  </a:cubicBezTo>
                  <a:cubicBezTo>
                    <a:pt x="19037" y="19403"/>
                    <a:pt x="19037" y="19403"/>
                    <a:pt x="19037" y="19403"/>
                  </a:cubicBezTo>
                  <a:cubicBezTo>
                    <a:pt x="19403" y="18305"/>
                    <a:pt x="19403" y="18305"/>
                    <a:pt x="19403" y="18305"/>
                  </a:cubicBezTo>
                  <a:cubicBezTo>
                    <a:pt x="19769" y="16108"/>
                    <a:pt x="19769" y="16108"/>
                    <a:pt x="19769" y="16108"/>
                  </a:cubicBezTo>
                  <a:cubicBezTo>
                    <a:pt x="20868" y="15742"/>
                    <a:pt x="20868" y="15742"/>
                    <a:pt x="20868" y="15742"/>
                  </a:cubicBezTo>
                  <a:cubicBezTo>
                    <a:pt x="20136" y="13546"/>
                    <a:pt x="20136" y="13546"/>
                    <a:pt x="20136" y="13546"/>
                  </a:cubicBezTo>
                  <a:cubicBezTo>
                    <a:pt x="19769" y="11349"/>
                    <a:pt x="19769" y="11349"/>
                    <a:pt x="19769" y="11349"/>
                  </a:cubicBezTo>
                  <a:cubicBezTo>
                    <a:pt x="19403" y="9153"/>
                    <a:pt x="19403" y="9153"/>
                    <a:pt x="19403" y="9153"/>
                  </a:cubicBezTo>
                  <a:cubicBezTo>
                    <a:pt x="20136" y="6590"/>
                    <a:pt x="20136" y="6590"/>
                    <a:pt x="20136" y="6590"/>
                  </a:cubicBezTo>
                  <a:cubicBezTo>
                    <a:pt x="21600" y="4027"/>
                    <a:pt x="21600" y="4027"/>
                    <a:pt x="21600" y="4027"/>
                  </a:cubicBezTo>
                  <a:cubicBezTo>
                    <a:pt x="21600" y="3661"/>
                    <a:pt x="21600" y="3661"/>
                    <a:pt x="21600" y="3661"/>
                  </a:cubicBezTo>
                  <a:cubicBezTo>
                    <a:pt x="21600" y="1831"/>
                    <a:pt x="21600" y="1831"/>
                    <a:pt x="21600" y="1831"/>
                  </a:cubicBezTo>
                  <a:cubicBezTo>
                    <a:pt x="20502" y="1098"/>
                    <a:pt x="20502" y="1098"/>
                    <a:pt x="20502" y="1098"/>
                  </a:cubicBezTo>
                  <a:cubicBezTo>
                    <a:pt x="18671" y="1098"/>
                    <a:pt x="18671" y="1098"/>
                    <a:pt x="18671" y="1098"/>
                  </a:cubicBezTo>
                  <a:cubicBezTo>
                    <a:pt x="17939" y="0"/>
                    <a:pt x="17939" y="0"/>
                    <a:pt x="17939" y="0"/>
                  </a:cubicBezTo>
                  <a:cubicBezTo>
                    <a:pt x="15010" y="366"/>
                    <a:pt x="15010" y="366"/>
                    <a:pt x="15010" y="366"/>
                  </a:cubicBezTo>
                  <a:cubicBezTo>
                    <a:pt x="11715" y="1098"/>
                    <a:pt x="11715" y="1098"/>
                    <a:pt x="11715" y="1098"/>
                  </a:cubicBezTo>
                  <a:cubicBezTo>
                    <a:pt x="9885" y="366"/>
                    <a:pt x="9885" y="366"/>
                    <a:pt x="9885" y="366"/>
                  </a:cubicBezTo>
                  <a:cubicBezTo>
                    <a:pt x="7688" y="732"/>
                    <a:pt x="7688" y="732"/>
                    <a:pt x="7688" y="732"/>
                  </a:cubicBezTo>
                  <a:cubicBezTo>
                    <a:pt x="7688" y="2197"/>
                    <a:pt x="7688" y="2197"/>
                    <a:pt x="7688" y="2197"/>
                  </a:cubicBezTo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954" name="Freeform 107"/>
            <p:cNvSpPr/>
            <p:nvPr/>
          </p:nvSpPr>
          <p:spPr>
            <a:xfrm>
              <a:off x="5455606" y="2767056"/>
              <a:ext cx="395753" cy="3690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111" y="21600"/>
                  </a:moveTo>
                  <a:cubicBezTo>
                    <a:pt x="10570" y="21600"/>
                    <a:pt x="11030" y="21120"/>
                    <a:pt x="11030" y="21120"/>
                  </a:cubicBezTo>
                  <a:cubicBezTo>
                    <a:pt x="12409" y="21600"/>
                    <a:pt x="12409" y="21600"/>
                    <a:pt x="12409" y="21600"/>
                  </a:cubicBezTo>
                  <a:cubicBezTo>
                    <a:pt x="13328" y="21600"/>
                    <a:pt x="13328" y="21600"/>
                    <a:pt x="13328" y="21600"/>
                  </a:cubicBezTo>
                  <a:cubicBezTo>
                    <a:pt x="14706" y="20640"/>
                    <a:pt x="14706" y="20640"/>
                    <a:pt x="14706" y="20640"/>
                  </a:cubicBezTo>
                  <a:cubicBezTo>
                    <a:pt x="17923" y="19680"/>
                    <a:pt x="17923" y="19680"/>
                    <a:pt x="17923" y="19680"/>
                  </a:cubicBezTo>
                  <a:cubicBezTo>
                    <a:pt x="21600" y="15360"/>
                    <a:pt x="21600" y="15360"/>
                    <a:pt x="21600" y="15360"/>
                  </a:cubicBezTo>
                  <a:cubicBezTo>
                    <a:pt x="18383" y="14880"/>
                    <a:pt x="18383" y="14880"/>
                    <a:pt x="18383" y="14880"/>
                  </a:cubicBezTo>
                  <a:cubicBezTo>
                    <a:pt x="15166" y="12960"/>
                    <a:pt x="15166" y="12960"/>
                    <a:pt x="15166" y="12960"/>
                  </a:cubicBezTo>
                  <a:cubicBezTo>
                    <a:pt x="14247" y="11520"/>
                    <a:pt x="14247" y="11520"/>
                    <a:pt x="14247" y="11520"/>
                  </a:cubicBezTo>
                  <a:cubicBezTo>
                    <a:pt x="15626" y="10560"/>
                    <a:pt x="15626" y="10560"/>
                    <a:pt x="15626" y="10560"/>
                  </a:cubicBezTo>
                  <a:cubicBezTo>
                    <a:pt x="15166" y="9600"/>
                    <a:pt x="15166" y="9600"/>
                    <a:pt x="15166" y="9600"/>
                  </a:cubicBezTo>
                  <a:cubicBezTo>
                    <a:pt x="11489" y="3840"/>
                    <a:pt x="11489" y="3840"/>
                    <a:pt x="11489" y="3840"/>
                  </a:cubicBezTo>
                  <a:cubicBezTo>
                    <a:pt x="9191" y="2880"/>
                    <a:pt x="9191" y="2880"/>
                    <a:pt x="9191" y="2880"/>
                  </a:cubicBezTo>
                  <a:cubicBezTo>
                    <a:pt x="7813" y="0"/>
                    <a:pt x="7813" y="0"/>
                    <a:pt x="7813" y="0"/>
                  </a:cubicBezTo>
                  <a:cubicBezTo>
                    <a:pt x="7813" y="0"/>
                    <a:pt x="7813" y="0"/>
                    <a:pt x="7813" y="0"/>
                  </a:cubicBezTo>
                  <a:cubicBezTo>
                    <a:pt x="6894" y="480"/>
                    <a:pt x="6894" y="480"/>
                    <a:pt x="6894" y="480"/>
                  </a:cubicBezTo>
                  <a:cubicBezTo>
                    <a:pt x="5515" y="1440"/>
                    <a:pt x="5515" y="1440"/>
                    <a:pt x="5515" y="1440"/>
                  </a:cubicBezTo>
                  <a:cubicBezTo>
                    <a:pt x="5055" y="6720"/>
                    <a:pt x="5055" y="6720"/>
                    <a:pt x="5055" y="6720"/>
                  </a:cubicBezTo>
                  <a:cubicBezTo>
                    <a:pt x="3677" y="9600"/>
                    <a:pt x="3677" y="9600"/>
                    <a:pt x="3677" y="9600"/>
                  </a:cubicBezTo>
                  <a:cubicBezTo>
                    <a:pt x="1838" y="11520"/>
                    <a:pt x="1838" y="11520"/>
                    <a:pt x="1838" y="11520"/>
                  </a:cubicBezTo>
                  <a:cubicBezTo>
                    <a:pt x="1379" y="14400"/>
                    <a:pt x="1379" y="14400"/>
                    <a:pt x="1379" y="14400"/>
                  </a:cubicBezTo>
                  <a:cubicBezTo>
                    <a:pt x="460" y="14400"/>
                    <a:pt x="460" y="14400"/>
                    <a:pt x="460" y="14400"/>
                  </a:cubicBezTo>
                  <a:cubicBezTo>
                    <a:pt x="0" y="15840"/>
                    <a:pt x="0" y="15840"/>
                    <a:pt x="0" y="15840"/>
                  </a:cubicBezTo>
                  <a:cubicBezTo>
                    <a:pt x="1838" y="17280"/>
                    <a:pt x="1838" y="17280"/>
                    <a:pt x="1838" y="17280"/>
                  </a:cubicBezTo>
                  <a:cubicBezTo>
                    <a:pt x="3217" y="18720"/>
                    <a:pt x="3217" y="18720"/>
                    <a:pt x="3217" y="18720"/>
                  </a:cubicBezTo>
                  <a:cubicBezTo>
                    <a:pt x="4136" y="19680"/>
                    <a:pt x="4136" y="19680"/>
                    <a:pt x="4136" y="19680"/>
                  </a:cubicBezTo>
                  <a:cubicBezTo>
                    <a:pt x="4136" y="20160"/>
                    <a:pt x="4136" y="20160"/>
                    <a:pt x="4136" y="20160"/>
                  </a:cubicBezTo>
                  <a:cubicBezTo>
                    <a:pt x="5515" y="20640"/>
                    <a:pt x="5515" y="20640"/>
                    <a:pt x="5515" y="20640"/>
                  </a:cubicBezTo>
                  <a:cubicBezTo>
                    <a:pt x="5515" y="20640"/>
                    <a:pt x="9651" y="21600"/>
                    <a:pt x="10111" y="21600"/>
                  </a:cubicBez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955" name="Freeform 108"/>
            <p:cNvSpPr/>
            <p:nvPr/>
          </p:nvSpPr>
          <p:spPr>
            <a:xfrm>
              <a:off x="5481083" y="3109628"/>
              <a:ext cx="219109" cy="2449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9108" y="5040"/>
                  </a:moveTo>
                  <a:cubicBezTo>
                    <a:pt x="21600" y="2880"/>
                    <a:pt x="21600" y="2880"/>
                    <a:pt x="21600" y="2880"/>
                  </a:cubicBezTo>
                  <a:cubicBezTo>
                    <a:pt x="21600" y="2160"/>
                    <a:pt x="21600" y="2160"/>
                    <a:pt x="21600" y="2160"/>
                  </a:cubicBezTo>
                  <a:cubicBezTo>
                    <a:pt x="19938" y="2160"/>
                    <a:pt x="19938" y="2160"/>
                    <a:pt x="19938" y="2160"/>
                  </a:cubicBezTo>
                  <a:cubicBezTo>
                    <a:pt x="17446" y="1440"/>
                    <a:pt x="17446" y="1440"/>
                    <a:pt x="17446" y="1440"/>
                  </a:cubicBezTo>
                  <a:cubicBezTo>
                    <a:pt x="17446" y="1440"/>
                    <a:pt x="16615" y="2160"/>
                    <a:pt x="15785" y="2160"/>
                  </a:cubicBezTo>
                  <a:cubicBezTo>
                    <a:pt x="14954" y="2160"/>
                    <a:pt x="7477" y="720"/>
                    <a:pt x="7477" y="720"/>
                  </a:cubicBezTo>
                  <a:cubicBezTo>
                    <a:pt x="4985" y="0"/>
                    <a:pt x="4985" y="0"/>
                    <a:pt x="4985" y="0"/>
                  </a:cubicBezTo>
                  <a:cubicBezTo>
                    <a:pt x="4985" y="720"/>
                    <a:pt x="4985" y="720"/>
                    <a:pt x="4985" y="720"/>
                  </a:cubicBezTo>
                  <a:cubicBezTo>
                    <a:pt x="2492" y="720"/>
                    <a:pt x="2492" y="720"/>
                    <a:pt x="2492" y="720"/>
                  </a:cubicBezTo>
                  <a:cubicBezTo>
                    <a:pt x="0" y="2160"/>
                    <a:pt x="0" y="2160"/>
                    <a:pt x="0" y="2160"/>
                  </a:cubicBezTo>
                  <a:cubicBezTo>
                    <a:pt x="1662" y="3600"/>
                    <a:pt x="1662" y="3600"/>
                    <a:pt x="1662" y="3600"/>
                  </a:cubicBezTo>
                  <a:cubicBezTo>
                    <a:pt x="1662" y="6480"/>
                    <a:pt x="1662" y="6480"/>
                    <a:pt x="1662" y="6480"/>
                  </a:cubicBezTo>
                  <a:cubicBezTo>
                    <a:pt x="0" y="9360"/>
                    <a:pt x="0" y="9360"/>
                    <a:pt x="0" y="9360"/>
                  </a:cubicBezTo>
                  <a:cubicBezTo>
                    <a:pt x="831" y="13680"/>
                    <a:pt x="831" y="13680"/>
                    <a:pt x="831" y="13680"/>
                  </a:cubicBezTo>
                  <a:cubicBezTo>
                    <a:pt x="9969" y="17280"/>
                    <a:pt x="9969" y="17280"/>
                    <a:pt x="9969" y="17280"/>
                  </a:cubicBezTo>
                  <a:cubicBezTo>
                    <a:pt x="9969" y="19440"/>
                    <a:pt x="9969" y="19440"/>
                    <a:pt x="9969" y="19440"/>
                  </a:cubicBezTo>
                  <a:cubicBezTo>
                    <a:pt x="14123" y="21600"/>
                    <a:pt x="14123" y="21600"/>
                    <a:pt x="14123" y="21600"/>
                  </a:cubicBezTo>
                  <a:cubicBezTo>
                    <a:pt x="14123" y="20880"/>
                    <a:pt x="14954" y="20880"/>
                    <a:pt x="14954" y="20880"/>
                  </a:cubicBezTo>
                  <a:cubicBezTo>
                    <a:pt x="18277" y="16560"/>
                    <a:pt x="18277" y="16560"/>
                    <a:pt x="18277" y="16560"/>
                  </a:cubicBezTo>
                  <a:cubicBezTo>
                    <a:pt x="20769" y="14400"/>
                    <a:pt x="20769" y="14400"/>
                    <a:pt x="20769" y="14400"/>
                  </a:cubicBezTo>
                  <a:cubicBezTo>
                    <a:pt x="19108" y="12240"/>
                    <a:pt x="19108" y="12240"/>
                    <a:pt x="19108" y="12240"/>
                  </a:cubicBezTo>
                  <a:lnTo>
                    <a:pt x="19108" y="5040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956" name="Freeform 109"/>
            <p:cNvSpPr/>
            <p:nvPr/>
          </p:nvSpPr>
          <p:spPr>
            <a:xfrm>
              <a:off x="5244991" y="3639208"/>
              <a:ext cx="202124" cy="1870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8100" y="4696"/>
                  </a:moveTo>
                  <a:cubicBezTo>
                    <a:pt x="8100" y="4696"/>
                    <a:pt x="5400" y="7513"/>
                    <a:pt x="5400" y="7513"/>
                  </a:cubicBezTo>
                  <a:cubicBezTo>
                    <a:pt x="4500" y="7513"/>
                    <a:pt x="1800" y="6574"/>
                    <a:pt x="1800" y="6574"/>
                  </a:cubicBezTo>
                  <a:cubicBezTo>
                    <a:pt x="0" y="7513"/>
                    <a:pt x="0" y="7513"/>
                    <a:pt x="0" y="7513"/>
                  </a:cubicBezTo>
                  <a:cubicBezTo>
                    <a:pt x="900" y="7513"/>
                    <a:pt x="900" y="7513"/>
                    <a:pt x="900" y="7513"/>
                  </a:cubicBezTo>
                  <a:cubicBezTo>
                    <a:pt x="2700" y="11270"/>
                    <a:pt x="2700" y="11270"/>
                    <a:pt x="2700" y="11270"/>
                  </a:cubicBezTo>
                  <a:cubicBezTo>
                    <a:pt x="5400" y="15026"/>
                    <a:pt x="5400" y="15026"/>
                    <a:pt x="5400" y="15026"/>
                  </a:cubicBezTo>
                  <a:cubicBezTo>
                    <a:pt x="7200" y="15026"/>
                    <a:pt x="7200" y="15026"/>
                    <a:pt x="7200" y="15026"/>
                  </a:cubicBezTo>
                  <a:cubicBezTo>
                    <a:pt x="8100" y="18783"/>
                    <a:pt x="8100" y="18783"/>
                    <a:pt x="8100" y="18783"/>
                  </a:cubicBezTo>
                  <a:cubicBezTo>
                    <a:pt x="12600" y="20661"/>
                    <a:pt x="12600" y="20661"/>
                    <a:pt x="12600" y="20661"/>
                  </a:cubicBezTo>
                  <a:cubicBezTo>
                    <a:pt x="18000" y="21600"/>
                    <a:pt x="18000" y="21600"/>
                    <a:pt x="18000" y="21600"/>
                  </a:cubicBezTo>
                  <a:cubicBezTo>
                    <a:pt x="19800" y="18783"/>
                    <a:pt x="19800" y="18783"/>
                    <a:pt x="19800" y="18783"/>
                  </a:cubicBezTo>
                  <a:cubicBezTo>
                    <a:pt x="21600" y="11270"/>
                    <a:pt x="21600" y="11270"/>
                    <a:pt x="21600" y="11270"/>
                  </a:cubicBezTo>
                  <a:cubicBezTo>
                    <a:pt x="21600" y="6574"/>
                    <a:pt x="21600" y="6574"/>
                    <a:pt x="21600" y="6574"/>
                  </a:cubicBezTo>
                  <a:cubicBezTo>
                    <a:pt x="21600" y="2817"/>
                    <a:pt x="21600" y="2817"/>
                    <a:pt x="21600" y="2817"/>
                  </a:cubicBezTo>
                  <a:cubicBezTo>
                    <a:pt x="14400" y="0"/>
                    <a:pt x="14400" y="0"/>
                    <a:pt x="14400" y="0"/>
                  </a:cubicBezTo>
                  <a:cubicBezTo>
                    <a:pt x="11700" y="939"/>
                    <a:pt x="11700" y="939"/>
                    <a:pt x="11700" y="939"/>
                  </a:cubicBezTo>
                  <a:lnTo>
                    <a:pt x="8100" y="4696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957" name="Freeform 110"/>
            <p:cNvSpPr/>
            <p:nvPr/>
          </p:nvSpPr>
          <p:spPr>
            <a:xfrm>
              <a:off x="5170257" y="3136107"/>
              <a:ext cx="361783" cy="5676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3563" y="1851"/>
                  </a:moveTo>
                  <a:cubicBezTo>
                    <a:pt x="11553" y="4011"/>
                    <a:pt x="11553" y="4011"/>
                    <a:pt x="11553" y="4011"/>
                  </a:cubicBezTo>
                  <a:cubicBezTo>
                    <a:pt x="10549" y="6171"/>
                    <a:pt x="10549" y="6171"/>
                    <a:pt x="10549" y="6171"/>
                  </a:cubicBezTo>
                  <a:cubicBezTo>
                    <a:pt x="11051" y="8023"/>
                    <a:pt x="11051" y="8023"/>
                    <a:pt x="11051" y="8023"/>
                  </a:cubicBezTo>
                  <a:cubicBezTo>
                    <a:pt x="11553" y="9874"/>
                    <a:pt x="11553" y="9874"/>
                    <a:pt x="11553" y="9874"/>
                  </a:cubicBezTo>
                  <a:cubicBezTo>
                    <a:pt x="12558" y="11726"/>
                    <a:pt x="12558" y="11726"/>
                    <a:pt x="12558" y="11726"/>
                  </a:cubicBezTo>
                  <a:cubicBezTo>
                    <a:pt x="11051" y="12034"/>
                    <a:pt x="11051" y="12034"/>
                    <a:pt x="11051" y="12034"/>
                  </a:cubicBezTo>
                  <a:cubicBezTo>
                    <a:pt x="10549" y="13886"/>
                    <a:pt x="10549" y="13886"/>
                    <a:pt x="10549" y="13886"/>
                  </a:cubicBezTo>
                  <a:cubicBezTo>
                    <a:pt x="10047" y="14811"/>
                    <a:pt x="10047" y="14811"/>
                    <a:pt x="10047" y="14811"/>
                  </a:cubicBezTo>
                  <a:cubicBezTo>
                    <a:pt x="11553" y="16046"/>
                    <a:pt x="11553" y="16046"/>
                    <a:pt x="11553" y="16046"/>
                  </a:cubicBezTo>
                  <a:cubicBezTo>
                    <a:pt x="11553" y="16663"/>
                    <a:pt x="11553" y="16663"/>
                    <a:pt x="11553" y="16663"/>
                  </a:cubicBezTo>
                  <a:cubicBezTo>
                    <a:pt x="8540" y="15737"/>
                    <a:pt x="8540" y="15737"/>
                    <a:pt x="8540" y="15737"/>
                  </a:cubicBezTo>
                  <a:cubicBezTo>
                    <a:pt x="5526" y="14811"/>
                    <a:pt x="5526" y="14811"/>
                    <a:pt x="5526" y="14811"/>
                  </a:cubicBezTo>
                  <a:cubicBezTo>
                    <a:pt x="3014" y="14811"/>
                    <a:pt x="3014" y="14811"/>
                    <a:pt x="3014" y="14811"/>
                  </a:cubicBezTo>
                  <a:cubicBezTo>
                    <a:pt x="3014" y="16046"/>
                    <a:pt x="3014" y="16046"/>
                    <a:pt x="3014" y="16046"/>
                  </a:cubicBezTo>
                  <a:cubicBezTo>
                    <a:pt x="0" y="16354"/>
                    <a:pt x="0" y="16354"/>
                    <a:pt x="0" y="16354"/>
                  </a:cubicBezTo>
                  <a:cubicBezTo>
                    <a:pt x="0" y="19749"/>
                    <a:pt x="0" y="19749"/>
                    <a:pt x="0" y="19749"/>
                  </a:cubicBezTo>
                  <a:cubicBezTo>
                    <a:pt x="1005" y="20983"/>
                    <a:pt x="1005" y="20983"/>
                    <a:pt x="1005" y="20983"/>
                  </a:cubicBezTo>
                  <a:cubicBezTo>
                    <a:pt x="3014" y="20983"/>
                    <a:pt x="3014" y="20983"/>
                    <a:pt x="3014" y="20983"/>
                  </a:cubicBezTo>
                  <a:cubicBezTo>
                    <a:pt x="4019" y="21291"/>
                    <a:pt x="4019" y="21291"/>
                    <a:pt x="4019" y="21291"/>
                  </a:cubicBezTo>
                  <a:cubicBezTo>
                    <a:pt x="3516" y="21291"/>
                    <a:pt x="3516" y="21291"/>
                    <a:pt x="3516" y="21291"/>
                  </a:cubicBezTo>
                  <a:cubicBezTo>
                    <a:pt x="4521" y="21600"/>
                    <a:pt x="4521" y="21600"/>
                    <a:pt x="4521" y="21600"/>
                  </a:cubicBezTo>
                  <a:cubicBezTo>
                    <a:pt x="5526" y="21291"/>
                    <a:pt x="5526" y="21291"/>
                    <a:pt x="5526" y="21291"/>
                  </a:cubicBezTo>
                  <a:cubicBezTo>
                    <a:pt x="5526" y="21291"/>
                    <a:pt x="7033" y="21600"/>
                    <a:pt x="7535" y="21600"/>
                  </a:cubicBezTo>
                  <a:cubicBezTo>
                    <a:pt x="7535" y="21600"/>
                    <a:pt x="9042" y="20674"/>
                    <a:pt x="9042" y="20674"/>
                  </a:cubicBezTo>
                  <a:cubicBezTo>
                    <a:pt x="11051" y="19440"/>
                    <a:pt x="11051" y="19440"/>
                    <a:pt x="11051" y="19440"/>
                  </a:cubicBezTo>
                  <a:cubicBezTo>
                    <a:pt x="12558" y="19131"/>
                    <a:pt x="12558" y="19131"/>
                    <a:pt x="12558" y="19131"/>
                  </a:cubicBezTo>
                  <a:cubicBezTo>
                    <a:pt x="12056" y="19131"/>
                    <a:pt x="12056" y="19131"/>
                    <a:pt x="12056" y="19131"/>
                  </a:cubicBezTo>
                  <a:cubicBezTo>
                    <a:pt x="12056" y="18823"/>
                    <a:pt x="12056" y="18823"/>
                    <a:pt x="12056" y="18823"/>
                  </a:cubicBezTo>
                  <a:cubicBezTo>
                    <a:pt x="16577" y="17589"/>
                    <a:pt x="16577" y="17589"/>
                    <a:pt x="16577" y="17589"/>
                  </a:cubicBezTo>
                  <a:cubicBezTo>
                    <a:pt x="18586" y="18206"/>
                    <a:pt x="18586" y="18206"/>
                    <a:pt x="18586" y="18206"/>
                  </a:cubicBezTo>
                  <a:cubicBezTo>
                    <a:pt x="19591" y="19131"/>
                    <a:pt x="19591" y="19131"/>
                    <a:pt x="19591" y="19131"/>
                  </a:cubicBezTo>
                  <a:cubicBezTo>
                    <a:pt x="20093" y="19749"/>
                    <a:pt x="20093" y="19749"/>
                    <a:pt x="20093" y="19749"/>
                  </a:cubicBezTo>
                  <a:cubicBezTo>
                    <a:pt x="21600" y="19131"/>
                    <a:pt x="21600" y="19131"/>
                    <a:pt x="21600" y="19131"/>
                  </a:cubicBezTo>
                  <a:cubicBezTo>
                    <a:pt x="21600" y="18206"/>
                    <a:pt x="21600" y="18206"/>
                    <a:pt x="21600" y="18206"/>
                  </a:cubicBezTo>
                  <a:cubicBezTo>
                    <a:pt x="20093" y="16663"/>
                    <a:pt x="20093" y="16663"/>
                    <a:pt x="20093" y="16663"/>
                  </a:cubicBezTo>
                  <a:cubicBezTo>
                    <a:pt x="20093" y="15120"/>
                    <a:pt x="20093" y="15120"/>
                    <a:pt x="20093" y="15120"/>
                  </a:cubicBezTo>
                  <a:cubicBezTo>
                    <a:pt x="20595" y="15120"/>
                    <a:pt x="20595" y="15120"/>
                    <a:pt x="20595" y="15120"/>
                  </a:cubicBezTo>
                  <a:cubicBezTo>
                    <a:pt x="19591" y="13577"/>
                    <a:pt x="19591" y="13577"/>
                    <a:pt x="19591" y="13577"/>
                  </a:cubicBezTo>
                  <a:cubicBezTo>
                    <a:pt x="19088" y="12960"/>
                    <a:pt x="19088" y="12960"/>
                    <a:pt x="19088" y="12960"/>
                  </a:cubicBezTo>
                  <a:cubicBezTo>
                    <a:pt x="19088" y="12960"/>
                    <a:pt x="16577" y="12651"/>
                    <a:pt x="16577" y="12651"/>
                  </a:cubicBezTo>
                  <a:cubicBezTo>
                    <a:pt x="16074" y="12651"/>
                    <a:pt x="14065" y="12034"/>
                    <a:pt x="14065" y="12034"/>
                  </a:cubicBezTo>
                  <a:cubicBezTo>
                    <a:pt x="13060" y="10491"/>
                    <a:pt x="13060" y="10491"/>
                    <a:pt x="13060" y="10491"/>
                  </a:cubicBezTo>
                  <a:cubicBezTo>
                    <a:pt x="12056" y="8023"/>
                    <a:pt x="12056" y="8023"/>
                    <a:pt x="12056" y="8023"/>
                  </a:cubicBezTo>
                  <a:cubicBezTo>
                    <a:pt x="13060" y="7097"/>
                    <a:pt x="13060" y="7097"/>
                    <a:pt x="13060" y="7097"/>
                  </a:cubicBezTo>
                  <a:cubicBezTo>
                    <a:pt x="12558" y="4937"/>
                    <a:pt x="12558" y="4937"/>
                    <a:pt x="12558" y="4937"/>
                  </a:cubicBezTo>
                  <a:cubicBezTo>
                    <a:pt x="15070" y="4937"/>
                    <a:pt x="15070" y="4937"/>
                    <a:pt x="15070" y="4937"/>
                  </a:cubicBezTo>
                  <a:cubicBezTo>
                    <a:pt x="16074" y="6171"/>
                    <a:pt x="16074" y="6171"/>
                    <a:pt x="16074" y="6171"/>
                  </a:cubicBezTo>
                  <a:cubicBezTo>
                    <a:pt x="18084" y="6171"/>
                    <a:pt x="18084" y="6171"/>
                    <a:pt x="18084" y="6171"/>
                  </a:cubicBezTo>
                  <a:cubicBezTo>
                    <a:pt x="18084" y="5246"/>
                    <a:pt x="18084" y="5246"/>
                    <a:pt x="18084" y="5246"/>
                  </a:cubicBezTo>
                  <a:cubicBezTo>
                    <a:pt x="18586" y="4629"/>
                    <a:pt x="18586" y="4629"/>
                    <a:pt x="18586" y="4629"/>
                  </a:cubicBezTo>
                  <a:cubicBezTo>
                    <a:pt x="19088" y="4937"/>
                    <a:pt x="19088" y="4937"/>
                    <a:pt x="19088" y="4937"/>
                  </a:cubicBezTo>
                  <a:cubicBezTo>
                    <a:pt x="18586" y="3086"/>
                    <a:pt x="18586" y="3086"/>
                    <a:pt x="18586" y="3086"/>
                  </a:cubicBezTo>
                  <a:cubicBezTo>
                    <a:pt x="19591" y="1851"/>
                    <a:pt x="19591" y="1851"/>
                    <a:pt x="19591" y="1851"/>
                  </a:cubicBezTo>
                  <a:cubicBezTo>
                    <a:pt x="19591" y="617"/>
                    <a:pt x="19591" y="617"/>
                    <a:pt x="19591" y="617"/>
                  </a:cubicBezTo>
                  <a:cubicBezTo>
                    <a:pt x="18586" y="0"/>
                    <a:pt x="18586" y="0"/>
                    <a:pt x="18586" y="0"/>
                  </a:cubicBezTo>
                  <a:cubicBezTo>
                    <a:pt x="17581" y="0"/>
                    <a:pt x="17581" y="0"/>
                    <a:pt x="17581" y="0"/>
                  </a:cubicBezTo>
                  <a:cubicBezTo>
                    <a:pt x="14065" y="309"/>
                    <a:pt x="14065" y="309"/>
                    <a:pt x="14065" y="309"/>
                  </a:cubicBezTo>
                  <a:cubicBezTo>
                    <a:pt x="13563" y="0"/>
                    <a:pt x="13563" y="0"/>
                    <a:pt x="13563" y="0"/>
                  </a:cubicBezTo>
                  <a:cubicBezTo>
                    <a:pt x="13563" y="1543"/>
                    <a:pt x="13563" y="1543"/>
                    <a:pt x="13563" y="1543"/>
                  </a:cubicBezTo>
                  <a:lnTo>
                    <a:pt x="13563" y="1851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958" name="Freeform 111"/>
            <p:cNvSpPr/>
            <p:nvPr/>
          </p:nvSpPr>
          <p:spPr>
            <a:xfrm>
              <a:off x="4450090" y="2841528"/>
              <a:ext cx="200425" cy="1472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7100" y="15655"/>
                  </a:moveTo>
                  <a:lnTo>
                    <a:pt x="18000" y="15655"/>
                  </a:lnTo>
                  <a:lnTo>
                    <a:pt x="20700" y="10899"/>
                  </a:lnTo>
                  <a:lnTo>
                    <a:pt x="21600" y="9710"/>
                  </a:lnTo>
                  <a:lnTo>
                    <a:pt x="19800" y="9710"/>
                  </a:lnTo>
                  <a:lnTo>
                    <a:pt x="16200" y="4954"/>
                  </a:lnTo>
                  <a:lnTo>
                    <a:pt x="14400" y="0"/>
                  </a:lnTo>
                  <a:lnTo>
                    <a:pt x="13500" y="0"/>
                  </a:lnTo>
                  <a:lnTo>
                    <a:pt x="8100" y="3765"/>
                  </a:lnTo>
                  <a:lnTo>
                    <a:pt x="3600" y="8521"/>
                  </a:lnTo>
                  <a:lnTo>
                    <a:pt x="900" y="13277"/>
                  </a:lnTo>
                  <a:lnTo>
                    <a:pt x="0" y="16844"/>
                  </a:lnTo>
                  <a:lnTo>
                    <a:pt x="0" y="19222"/>
                  </a:lnTo>
                  <a:lnTo>
                    <a:pt x="900" y="21600"/>
                  </a:lnTo>
                  <a:lnTo>
                    <a:pt x="5400" y="20411"/>
                  </a:lnTo>
                  <a:lnTo>
                    <a:pt x="5400" y="21600"/>
                  </a:lnTo>
                  <a:lnTo>
                    <a:pt x="6300" y="16844"/>
                  </a:lnTo>
                  <a:lnTo>
                    <a:pt x="14400" y="16844"/>
                  </a:lnTo>
                  <a:lnTo>
                    <a:pt x="17100" y="15655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959" name="Freeform 112"/>
            <p:cNvSpPr/>
            <p:nvPr/>
          </p:nvSpPr>
          <p:spPr>
            <a:xfrm>
              <a:off x="4450090" y="2841528"/>
              <a:ext cx="200425" cy="1472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7100" y="15655"/>
                  </a:moveTo>
                  <a:lnTo>
                    <a:pt x="18000" y="15655"/>
                  </a:lnTo>
                  <a:lnTo>
                    <a:pt x="20700" y="10899"/>
                  </a:lnTo>
                  <a:lnTo>
                    <a:pt x="21600" y="9710"/>
                  </a:lnTo>
                  <a:lnTo>
                    <a:pt x="19800" y="9710"/>
                  </a:lnTo>
                  <a:lnTo>
                    <a:pt x="16200" y="4954"/>
                  </a:lnTo>
                  <a:lnTo>
                    <a:pt x="14400" y="0"/>
                  </a:lnTo>
                  <a:lnTo>
                    <a:pt x="13500" y="0"/>
                  </a:lnTo>
                  <a:lnTo>
                    <a:pt x="8100" y="3765"/>
                  </a:lnTo>
                  <a:lnTo>
                    <a:pt x="3600" y="8521"/>
                  </a:lnTo>
                  <a:lnTo>
                    <a:pt x="900" y="13277"/>
                  </a:lnTo>
                  <a:lnTo>
                    <a:pt x="0" y="16844"/>
                  </a:lnTo>
                  <a:lnTo>
                    <a:pt x="0" y="19222"/>
                  </a:lnTo>
                  <a:lnTo>
                    <a:pt x="900" y="21600"/>
                  </a:lnTo>
                  <a:lnTo>
                    <a:pt x="5400" y="20411"/>
                  </a:lnTo>
                  <a:lnTo>
                    <a:pt x="5400" y="21600"/>
                  </a:lnTo>
                  <a:lnTo>
                    <a:pt x="6300" y="16844"/>
                  </a:lnTo>
                  <a:lnTo>
                    <a:pt x="14400" y="16844"/>
                  </a:lnTo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960" name="Freeform 113"/>
            <p:cNvSpPr/>
            <p:nvPr/>
          </p:nvSpPr>
          <p:spPr>
            <a:xfrm>
              <a:off x="4582573" y="2946058"/>
              <a:ext cx="25478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7200" y="21600"/>
                  </a:lnTo>
                  <a:lnTo>
                    <a:pt x="21600" y="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961" name="Freeform 114"/>
            <p:cNvSpPr/>
            <p:nvPr/>
          </p:nvSpPr>
          <p:spPr>
            <a:xfrm>
              <a:off x="4582573" y="2946058"/>
              <a:ext cx="25478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7200" y="21600"/>
                  </a:lnTo>
                  <a:lnTo>
                    <a:pt x="21600" y="0"/>
                  </a:lnTo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962" name="Freeform 115"/>
            <p:cNvSpPr/>
            <p:nvPr/>
          </p:nvSpPr>
          <p:spPr>
            <a:xfrm>
              <a:off x="4499346" y="2955719"/>
              <a:ext cx="108705" cy="1373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6615" y="1271"/>
                  </a:moveTo>
                  <a:lnTo>
                    <a:pt x="16615" y="0"/>
                  </a:lnTo>
                  <a:lnTo>
                    <a:pt x="1662" y="0"/>
                  </a:lnTo>
                  <a:lnTo>
                    <a:pt x="0" y="5082"/>
                  </a:lnTo>
                  <a:lnTo>
                    <a:pt x="3323" y="8894"/>
                  </a:lnTo>
                  <a:lnTo>
                    <a:pt x="0" y="13976"/>
                  </a:lnTo>
                  <a:lnTo>
                    <a:pt x="0" y="17788"/>
                  </a:lnTo>
                  <a:lnTo>
                    <a:pt x="1662" y="21600"/>
                  </a:lnTo>
                  <a:lnTo>
                    <a:pt x="9969" y="21600"/>
                  </a:lnTo>
                  <a:lnTo>
                    <a:pt x="21600" y="19059"/>
                  </a:lnTo>
                  <a:lnTo>
                    <a:pt x="16615" y="7624"/>
                  </a:lnTo>
                  <a:lnTo>
                    <a:pt x="16615" y="1271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963" name="Freeform 116"/>
            <p:cNvSpPr/>
            <p:nvPr/>
          </p:nvSpPr>
          <p:spPr>
            <a:xfrm>
              <a:off x="4660705" y="2849802"/>
              <a:ext cx="317621" cy="2780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368" y="15910"/>
                  </a:moveTo>
                  <a:lnTo>
                    <a:pt x="14211" y="17175"/>
                  </a:lnTo>
                  <a:lnTo>
                    <a:pt x="17053" y="12749"/>
                  </a:lnTo>
                  <a:lnTo>
                    <a:pt x="18758" y="7692"/>
                  </a:lnTo>
                  <a:lnTo>
                    <a:pt x="19326" y="5795"/>
                  </a:lnTo>
                  <a:lnTo>
                    <a:pt x="21032" y="5163"/>
                  </a:lnTo>
                  <a:lnTo>
                    <a:pt x="21600" y="3266"/>
                  </a:lnTo>
                  <a:lnTo>
                    <a:pt x="19895" y="2634"/>
                  </a:lnTo>
                  <a:lnTo>
                    <a:pt x="18758" y="738"/>
                  </a:lnTo>
                  <a:lnTo>
                    <a:pt x="19326" y="0"/>
                  </a:lnTo>
                  <a:lnTo>
                    <a:pt x="16484" y="2634"/>
                  </a:lnTo>
                  <a:lnTo>
                    <a:pt x="13642" y="3266"/>
                  </a:lnTo>
                  <a:lnTo>
                    <a:pt x="10232" y="3266"/>
                  </a:lnTo>
                  <a:lnTo>
                    <a:pt x="7958" y="4531"/>
                  </a:lnTo>
                  <a:lnTo>
                    <a:pt x="4547" y="3266"/>
                  </a:lnTo>
                  <a:lnTo>
                    <a:pt x="2274" y="3266"/>
                  </a:lnTo>
                  <a:lnTo>
                    <a:pt x="1137" y="5163"/>
                  </a:lnTo>
                  <a:lnTo>
                    <a:pt x="1137" y="9588"/>
                  </a:lnTo>
                  <a:lnTo>
                    <a:pt x="0" y="14014"/>
                  </a:lnTo>
                  <a:lnTo>
                    <a:pt x="0" y="17175"/>
                  </a:lnTo>
                  <a:lnTo>
                    <a:pt x="2274" y="17175"/>
                  </a:lnTo>
                  <a:lnTo>
                    <a:pt x="4547" y="20336"/>
                  </a:lnTo>
                  <a:lnTo>
                    <a:pt x="9095" y="21600"/>
                  </a:lnTo>
                  <a:lnTo>
                    <a:pt x="9663" y="18439"/>
                  </a:lnTo>
                  <a:lnTo>
                    <a:pt x="11368" y="15910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964" name="Freeform 117"/>
            <p:cNvSpPr/>
            <p:nvPr/>
          </p:nvSpPr>
          <p:spPr>
            <a:xfrm>
              <a:off x="4969833" y="2955719"/>
              <a:ext cx="343100" cy="1952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6849" y="5400"/>
                  </a:moveTo>
                  <a:lnTo>
                    <a:pt x="6322" y="7200"/>
                  </a:lnTo>
                  <a:lnTo>
                    <a:pt x="3161" y="9000"/>
                  </a:lnTo>
                  <a:lnTo>
                    <a:pt x="1054" y="9900"/>
                  </a:lnTo>
                  <a:lnTo>
                    <a:pt x="0" y="15300"/>
                  </a:lnTo>
                  <a:lnTo>
                    <a:pt x="1054" y="19800"/>
                  </a:lnTo>
                  <a:lnTo>
                    <a:pt x="1580" y="21600"/>
                  </a:lnTo>
                  <a:lnTo>
                    <a:pt x="3688" y="19800"/>
                  </a:lnTo>
                  <a:lnTo>
                    <a:pt x="5795" y="19800"/>
                  </a:lnTo>
                  <a:lnTo>
                    <a:pt x="6849" y="20700"/>
                  </a:lnTo>
                  <a:lnTo>
                    <a:pt x="6849" y="17100"/>
                  </a:lnTo>
                  <a:lnTo>
                    <a:pt x="10010" y="16200"/>
                  </a:lnTo>
                  <a:lnTo>
                    <a:pt x="12644" y="18000"/>
                  </a:lnTo>
                  <a:lnTo>
                    <a:pt x="17385" y="16200"/>
                  </a:lnTo>
                  <a:lnTo>
                    <a:pt x="21600" y="15300"/>
                  </a:lnTo>
                  <a:lnTo>
                    <a:pt x="18439" y="9900"/>
                  </a:lnTo>
                  <a:lnTo>
                    <a:pt x="16332" y="8100"/>
                  </a:lnTo>
                  <a:lnTo>
                    <a:pt x="14751" y="3600"/>
                  </a:lnTo>
                  <a:lnTo>
                    <a:pt x="13698" y="0"/>
                  </a:lnTo>
                  <a:lnTo>
                    <a:pt x="9483" y="4500"/>
                  </a:lnTo>
                  <a:lnTo>
                    <a:pt x="6849" y="5400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965" name="Freeform 118"/>
            <p:cNvSpPr/>
            <p:nvPr/>
          </p:nvSpPr>
          <p:spPr>
            <a:xfrm>
              <a:off x="4869621" y="3136107"/>
              <a:ext cx="208918" cy="2432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9504" y="19440"/>
                  </a:moveTo>
                  <a:lnTo>
                    <a:pt x="12960" y="17280"/>
                  </a:lnTo>
                  <a:lnTo>
                    <a:pt x="16416" y="11520"/>
                  </a:lnTo>
                  <a:lnTo>
                    <a:pt x="19008" y="9360"/>
                  </a:lnTo>
                  <a:lnTo>
                    <a:pt x="21600" y="720"/>
                  </a:lnTo>
                  <a:lnTo>
                    <a:pt x="19872" y="0"/>
                  </a:lnTo>
                  <a:lnTo>
                    <a:pt x="16416" y="0"/>
                  </a:lnTo>
                  <a:lnTo>
                    <a:pt x="12960" y="1440"/>
                  </a:lnTo>
                  <a:lnTo>
                    <a:pt x="10368" y="2160"/>
                  </a:lnTo>
                  <a:lnTo>
                    <a:pt x="8640" y="3600"/>
                  </a:lnTo>
                  <a:lnTo>
                    <a:pt x="6912" y="4320"/>
                  </a:lnTo>
                  <a:lnTo>
                    <a:pt x="6912" y="5760"/>
                  </a:lnTo>
                  <a:lnTo>
                    <a:pt x="8640" y="6480"/>
                  </a:lnTo>
                  <a:lnTo>
                    <a:pt x="6912" y="13680"/>
                  </a:lnTo>
                  <a:lnTo>
                    <a:pt x="4320" y="13680"/>
                  </a:lnTo>
                  <a:lnTo>
                    <a:pt x="1728" y="15120"/>
                  </a:lnTo>
                  <a:lnTo>
                    <a:pt x="0" y="16560"/>
                  </a:lnTo>
                  <a:lnTo>
                    <a:pt x="2592" y="18720"/>
                  </a:lnTo>
                  <a:lnTo>
                    <a:pt x="3456" y="21600"/>
                  </a:lnTo>
                  <a:lnTo>
                    <a:pt x="6048" y="19440"/>
                  </a:lnTo>
                  <a:lnTo>
                    <a:pt x="9504" y="19440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966" name="Freeform 119"/>
            <p:cNvSpPr/>
            <p:nvPr/>
          </p:nvSpPr>
          <p:spPr>
            <a:xfrm>
              <a:off x="4827158" y="3185756"/>
              <a:ext cx="125691" cy="1357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4400" y="16518"/>
                  </a:moveTo>
                  <a:lnTo>
                    <a:pt x="18720" y="16518"/>
                  </a:lnTo>
                  <a:lnTo>
                    <a:pt x="21600" y="3812"/>
                  </a:lnTo>
                  <a:lnTo>
                    <a:pt x="18720" y="2541"/>
                  </a:lnTo>
                  <a:lnTo>
                    <a:pt x="18720" y="0"/>
                  </a:lnTo>
                  <a:lnTo>
                    <a:pt x="0" y="0"/>
                  </a:lnTo>
                  <a:lnTo>
                    <a:pt x="0" y="11435"/>
                  </a:lnTo>
                  <a:lnTo>
                    <a:pt x="7200" y="21600"/>
                  </a:lnTo>
                  <a:lnTo>
                    <a:pt x="10080" y="19059"/>
                  </a:lnTo>
                  <a:lnTo>
                    <a:pt x="14400" y="16518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967" name="Freeform 120"/>
            <p:cNvSpPr/>
            <p:nvPr/>
          </p:nvSpPr>
          <p:spPr>
            <a:xfrm>
              <a:off x="4793189" y="2916000"/>
              <a:ext cx="200424" cy="2697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18982"/>
                  </a:moveTo>
                  <a:lnTo>
                    <a:pt x="20700" y="17673"/>
                  </a:lnTo>
                  <a:lnTo>
                    <a:pt x="18900" y="14400"/>
                  </a:lnTo>
                  <a:lnTo>
                    <a:pt x="20700" y="10473"/>
                  </a:lnTo>
                  <a:lnTo>
                    <a:pt x="19800" y="10473"/>
                  </a:lnTo>
                  <a:lnTo>
                    <a:pt x="17100" y="7200"/>
                  </a:lnTo>
                  <a:lnTo>
                    <a:pt x="17100" y="5236"/>
                  </a:lnTo>
                  <a:lnTo>
                    <a:pt x="20700" y="4582"/>
                  </a:lnTo>
                  <a:lnTo>
                    <a:pt x="18900" y="0"/>
                  </a:lnTo>
                  <a:lnTo>
                    <a:pt x="16200" y="655"/>
                  </a:lnTo>
                  <a:lnTo>
                    <a:pt x="15300" y="2618"/>
                  </a:lnTo>
                  <a:lnTo>
                    <a:pt x="12600" y="7855"/>
                  </a:lnTo>
                  <a:lnTo>
                    <a:pt x="8100" y="12436"/>
                  </a:lnTo>
                  <a:lnTo>
                    <a:pt x="3600" y="11127"/>
                  </a:lnTo>
                  <a:lnTo>
                    <a:pt x="900" y="13745"/>
                  </a:lnTo>
                  <a:lnTo>
                    <a:pt x="0" y="17018"/>
                  </a:lnTo>
                  <a:lnTo>
                    <a:pt x="2700" y="17018"/>
                  </a:lnTo>
                  <a:lnTo>
                    <a:pt x="3600" y="21600"/>
                  </a:lnTo>
                  <a:lnTo>
                    <a:pt x="15300" y="21600"/>
                  </a:lnTo>
                  <a:lnTo>
                    <a:pt x="21600" y="18982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968" name="Freeform 121"/>
            <p:cNvSpPr/>
            <p:nvPr/>
          </p:nvSpPr>
          <p:spPr>
            <a:xfrm>
              <a:off x="4793189" y="2916000"/>
              <a:ext cx="200424" cy="2697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18982"/>
                  </a:moveTo>
                  <a:lnTo>
                    <a:pt x="20700" y="17673"/>
                  </a:lnTo>
                  <a:lnTo>
                    <a:pt x="18900" y="14400"/>
                  </a:lnTo>
                  <a:lnTo>
                    <a:pt x="20700" y="10473"/>
                  </a:lnTo>
                  <a:lnTo>
                    <a:pt x="19800" y="10473"/>
                  </a:lnTo>
                  <a:lnTo>
                    <a:pt x="17100" y="7200"/>
                  </a:lnTo>
                  <a:lnTo>
                    <a:pt x="17100" y="5236"/>
                  </a:lnTo>
                  <a:lnTo>
                    <a:pt x="20700" y="4582"/>
                  </a:lnTo>
                  <a:lnTo>
                    <a:pt x="18900" y="0"/>
                  </a:lnTo>
                  <a:lnTo>
                    <a:pt x="16200" y="655"/>
                  </a:lnTo>
                  <a:lnTo>
                    <a:pt x="15300" y="2618"/>
                  </a:lnTo>
                  <a:lnTo>
                    <a:pt x="12600" y="7855"/>
                  </a:lnTo>
                  <a:lnTo>
                    <a:pt x="8100" y="12436"/>
                  </a:lnTo>
                  <a:lnTo>
                    <a:pt x="3600" y="11127"/>
                  </a:lnTo>
                  <a:lnTo>
                    <a:pt x="900" y="13745"/>
                  </a:lnTo>
                  <a:lnTo>
                    <a:pt x="0" y="17018"/>
                  </a:lnTo>
                  <a:lnTo>
                    <a:pt x="2700" y="17018"/>
                  </a:lnTo>
                  <a:lnTo>
                    <a:pt x="3600" y="21600"/>
                  </a:lnTo>
                  <a:lnTo>
                    <a:pt x="15300" y="21600"/>
                  </a:lnTo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969" name="Freeform 122"/>
            <p:cNvSpPr/>
            <p:nvPr/>
          </p:nvSpPr>
          <p:spPr>
            <a:xfrm>
              <a:off x="4608050" y="2906071"/>
              <a:ext cx="67942" cy="1638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8640"/>
                  </a:moveTo>
                  <a:lnTo>
                    <a:pt x="21600" y="1080"/>
                  </a:lnTo>
                  <a:lnTo>
                    <a:pt x="18900" y="1080"/>
                  </a:lnTo>
                  <a:lnTo>
                    <a:pt x="13500" y="0"/>
                  </a:lnTo>
                  <a:lnTo>
                    <a:pt x="10800" y="1080"/>
                  </a:lnTo>
                  <a:lnTo>
                    <a:pt x="2700" y="5400"/>
                  </a:lnTo>
                  <a:lnTo>
                    <a:pt x="0" y="5400"/>
                  </a:lnTo>
                  <a:lnTo>
                    <a:pt x="0" y="8640"/>
                  </a:lnTo>
                  <a:lnTo>
                    <a:pt x="2700" y="16200"/>
                  </a:lnTo>
                  <a:lnTo>
                    <a:pt x="10800" y="21600"/>
                  </a:lnTo>
                  <a:lnTo>
                    <a:pt x="16200" y="21600"/>
                  </a:lnTo>
                  <a:lnTo>
                    <a:pt x="16200" y="16200"/>
                  </a:lnTo>
                  <a:lnTo>
                    <a:pt x="21600" y="8640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970" name="Freeform 123"/>
            <p:cNvSpPr/>
            <p:nvPr/>
          </p:nvSpPr>
          <p:spPr>
            <a:xfrm>
              <a:off x="4582573" y="2949099"/>
              <a:ext cx="59449" cy="1290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9257" y="4050"/>
                  </a:moveTo>
                  <a:lnTo>
                    <a:pt x="9257" y="0"/>
                  </a:lnTo>
                  <a:lnTo>
                    <a:pt x="3086" y="1350"/>
                  </a:lnTo>
                  <a:lnTo>
                    <a:pt x="0" y="1350"/>
                  </a:lnTo>
                  <a:lnTo>
                    <a:pt x="0" y="9450"/>
                  </a:lnTo>
                  <a:lnTo>
                    <a:pt x="9257" y="21600"/>
                  </a:lnTo>
                  <a:lnTo>
                    <a:pt x="21600" y="20250"/>
                  </a:lnTo>
                  <a:lnTo>
                    <a:pt x="12343" y="13500"/>
                  </a:lnTo>
                  <a:lnTo>
                    <a:pt x="9257" y="4050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971" name="Freeform 124"/>
            <p:cNvSpPr/>
            <p:nvPr/>
          </p:nvSpPr>
          <p:spPr>
            <a:xfrm>
              <a:off x="4895099" y="3673962"/>
              <a:ext cx="343099" cy="3392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063" y="21600"/>
                  </a:moveTo>
                  <a:lnTo>
                    <a:pt x="12644" y="21086"/>
                  </a:lnTo>
                  <a:lnTo>
                    <a:pt x="13698" y="13886"/>
                  </a:lnTo>
                  <a:lnTo>
                    <a:pt x="13698" y="9257"/>
                  </a:lnTo>
                  <a:lnTo>
                    <a:pt x="14751" y="8743"/>
                  </a:lnTo>
                  <a:lnTo>
                    <a:pt x="15278" y="3086"/>
                  </a:lnTo>
                  <a:lnTo>
                    <a:pt x="19493" y="2057"/>
                  </a:lnTo>
                  <a:lnTo>
                    <a:pt x="21073" y="1543"/>
                  </a:lnTo>
                  <a:lnTo>
                    <a:pt x="21600" y="1543"/>
                  </a:lnTo>
                  <a:lnTo>
                    <a:pt x="20546" y="1029"/>
                  </a:lnTo>
                  <a:lnTo>
                    <a:pt x="18439" y="1029"/>
                  </a:lnTo>
                  <a:lnTo>
                    <a:pt x="18966" y="1543"/>
                  </a:lnTo>
                  <a:lnTo>
                    <a:pt x="18439" y="1029"/>
                  </a:lnTo>
                  <a:lnTo>
                    <a:pt x="15278" y="1543"/>
                  </a:lnTo>
                  <a:lnTo>
                    <a:pt x="11063" y="1543"/>
                  </a:lnTo>
                  <a:lnTo>
                    <a:pt x="10010" y="1029"/>
                  </a:lnTo>
                  <a:lnTo>
                    <a:pt x="2634" y="1029"/>
                  </a:lnTo>
                  <a:lnTo>
                    <a:pt x="1580" y="0"/>
                  </a:lnTo>
                  <a:lnTo>
                    <a:pt x="527" y="514"/>
                  </a:lnTo>
                  <a:lnTo>
                    <a:pt x="0" y="3600"/>
                  </a:lnTo>
                  <a:lnTo>
                    <a:pt x="3688" y="10800"/>
                  </a:lnTo>
                  <a:lnTo>
                    <a:pt x="4215" y="12343"/>
                  </a:lnTo>
                  <a:lnTo>
                    <a:pt x="5268" y="19029"/>
                  </a:lnTo>
                  <a:lnTo>
                    <a:pt x="7902" y="21600"/>
                  </a:lnTo>
                  <a:lnTo>
                    <a:pt x="8429" y="20571"/>
                  </a:lnTo>
                  <a:lnTo>
                    <a:pt x="11063" y="21600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972" name="Freeform 125"/>
            <p:cNvSpPr/>
            <p:nvPr/>
          </p:nvSpPr>
          <p:spPr>
            <a:xfrm>
              <a:off x="4608050" y="2743886"/>
              <a:ext cx="84927" cy="976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8640" y="19800"/>
                    <a:pt x="8640" y="19800"/>
                    <a:pt x="8640" y="19800"/>
                  </a:cubicBezTo>
                  <a:cubicBezTo>
                    <a:pt x="19440" y="18000"/>
                    <a:pt x="19440" y="18000"/>
                    <a:pt x="19440" y="18000"/>
                  </a:cubicBezTo>
                  <a:cubicBezTo>
                    <a:pt x="19440" y="18000"/>
                    <a:pt x="21600" y="14400"/>
                    <a:pt x="21600" y="14400"/>
                  </a:cubicBezTo>
                  <a:cubicBezTo>
                    <a:pt x="21600" y="12600"/>
                    <a:pt x="21600" y="0"/>
                    <a:pt x="21600" y="0"/>
                  </a:cubicBezTo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973" name="Freeform 126"/>
            <p:cNvSpPr/>
            <p:nvPr/>
          </p:nvSpPr>
          <p:spPr>
            <a:xfrm>
              <a:off x="-1" y="582538"/>
              <a:ext cx="723565" cy="961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098" y="2925"/>
                  </a:moveTo>
                  <a:lnTo>
                    <a:pt x="20344" y="2376"/>
                  </a:lnTo>
                  <a:lnTo>
                    <a:pt x="18084" y="2559"/>
                  </a:lnTo>
                  <a:lnTo>
                    <a:pt x="14819" y="1462"/>
                  </a:lnTo>
                  <a:lnTo>
                    <a:pt x="13312" y="1645"/>
                  </a:lnTo>
                  <a:lnTo>
                    <a:pt x="12056" y="1097"/>
                  </a:lnTo>
                  <a:lnTo>
                    <a:pt x="11805" y="548"/>
                  </a:lnTo>
                  <a:lnTo>
                    <a:pt x="9544" y="0"/>
                  </a:lnTo>
                  <a:lnTo>
                    <a:pt x="8288" y="731"/>
                  </a:lnTo>
                  <a:lnTo>
                    <a:pt x="6279" y="1280"/>
                  </a:lnTo>
                  <a:lnTo>
                    <a:pt x="4772" y="2011"/>
                  </a:lnTo>
                  <a:lnTo>
                    <a:pt x="3767" y="3839"/>
                  </a:lnTo>
                  <a:lnTo>
                    <a:pt x="1758" y="4204"/>
                  </a:lnTo>
                  <a:lnTo>
                    <a:pt x="1758" y="5301"/>
                  </a:lnTo>
                  <a:lnTo>
                    <a:pt x="3265" y="6763"/>
                  </a:lnTo>
                  <a:lnTo>
                    <a:pt x="4772" y="7312"/>
                  </a:lnTo>
                  <a:lnTo>
                    <a:pt x="4772" y="8043"/>
                  </a:lnTo>
                  <a:lnTo>
                    <a:pt x="3767" y="8408"/>
                  </a:lnTo>
                  <a:lnTo>
                    <a:pt x="2512" y="8043"/>
                  </a:lnTo>
                  <a:lnTo>
                    <a:pt x="0" y="9322"/>
                  </a:lnTo>
                  <a:lnTo>
                    <a:pt x="1758" y="10602"/>
                  </a:lnTo>
                  <a:lnTo>
                    <a:pt x="4019" y="10602"/>
                  </a:lnTo>
                  <a:lnTo>
                    <a:pt x="5777" y="10785"/>
                  </a:lnTo>
                  <a:lnTo>
                    <a:pt x="5023" y="12064"/>
                  </a:lnTo>
                  <a:lnTo>
                    <a:pt x="3014" y="12613"/>
                  </a:lnTo>
                  <a:lnTo>
                    <a:pt x="1507" y="13344"/>
                  </a:lnTo>
                  <a:lnTo>
                    <a:pt x="1256" y="14258"/>
                  </a:lnTo>
                  <a:lnTo>
                    <a:pt x="3014" y="15172"/>
                  </a:lnTo>
                  <a:lnTo>
                    <a:pt x="3265" y="16116"/>
                  </a:lnTo>
                  <a:lnTo>
                    <a:pt x="4521" y="16482"/>
                  </a:lnTo>
                  <a:lnTo>
                    <a:pt x="4772" y="17761"/>
                  </a:lnTo>
                  <a:lnTo>
                    <a:pt x="6530" y="17579"/>
                  </a:lnTo>
                  <a:lnTo>
                    <a:pt x="8791" y="17579"/>
                  </a:lnTo>
                  <a:lnTo>
                    <a:pt x="7535" y="19224"/>
                  </a:lnTo>
                  <a:lnTo>
                    <a:pt x="3767" y="21600"/>
                  </a:lnTo>
                  <a:lnTo>
                    <a:pt x="8037" y="19955"/>
                  </a:lnTo>
                  <a:lnTo>
                    <a:pt x="11302" y="17396"/>
                  </a:lnTo>
                  <a:lnTo>
                    <a:pt x="11051" y="16847"/>
                  </a:lnTo>
                  <a:lnTo>
                    <a:pt x="13060" y="14989"/>
                  </a:lnTo>
                  <a:lnTo>
                    <a:pt x="13563" y="15751"/>
                  </a:lnTo>
                  <a:lnTo>
                    <a:pt x="13814" y="16665"/>
                  </a:lnTo>
                  <a:lnTo>
                    <a:pt x="15321" y="15751"/>
                  </a:lnTo>
                  <a:lnTo>
                    <a:pt x="17079" y="14989"/>
                  </a:lnTo>
                  <a:lnTo>
                    <a:pt x="17833" y="15385"/>
                  </a:lnTo>
                  <a:lnTo>
                    <a:pt x="21600" y="15933"/>
                  </a:lnTo>
                  <a:lnTo>
                    <a:pt x="21600" y="2925"/>
                  </a:lnTo>
                  <a:lnTo>
                    <a:pt x="21098" y="2925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974" name="Freeform 127"/>
            <p:cNvSpPr/>
            <p:nvPr/>
          </p:nvSpPr>
          <p:spPr>
            <a:xfrm>
              <a:off x="723563" y="542819"/>
              <a:ext cx="2267509" cy="15142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2398" y="18235"/>
                  </a:moveTo>
                  <a:lnTo>
                    <a:pt x="12957" y="18467"/>
                  </a:lnTo>
                  <a:lnTo>
                    <a:pt x="14316" y="19396"/>
                  </a:lnTo>
                  <a:lnTo>
                    <a:pt x="14795" y="20904"/>
                  </a:lnTo>
                  <a:lnTo>
                    <a:pt x="14795" y="21600"/>
                  </a:lnTo>
                  <a:lnTo>
                    <a:pt x="15847" y="21136"/>
                  </a:lnTo>
                  <a:lnTo>
                    <a:pt x="16406" y="20440"/>
                  </a:lnTo>
                  <a:lnTo>
                    <a:pt x="17605" y="20092"/>
                  </a:lnTo>
                  <a:lnTo>
                    <a:pt x="18244" y="18931"/>
                  </a:lnTo>
                  <a:lnTo>
                    <a:pt x="18564" y="19047"/>
                  </a:lnTo>
                  <a:lnTo>
                    <a:pt x="18724" y="20208"/>
                  </a:lnTo>
                  <a:lnTo>
                    <a:pt x="19043" y="19860"/>
                  </a:lnTo>
                  <a:lnTo>
                    <a:pt x="19283" y="19976"/>
                  </a:lnTo>
                  <a:lnTo>
                    <a:pt x="19123" y="20324"/>
                  </a:lnTo>
                  <a:lnTo>
                    <a:pt x="19283" y="20788"/>
                  </a:lnTo>
                  <a:lnTo>
                    <a:pt x="20002" y="19976"/>
                  </a:lnTo>
                  <a:lnTo>
                    <a:pt x="20242" y="19512"/>
                  </a:lnTo>
                  <a:lnTo>
                    <a:pt x="19523" y="19396"/>
                  </a:lnTo>
                  <a:lnTo>
                    <a:pt x="19203" y="18699"/>
                  </a:lnTo>
                  <a:lnTo>
                    <a:pt x="19443" y="18351"/>
                  </a:lnTo>
                  <a:lnTo>
                    <a:pt x="19523" y="17887"/>
                  </a:lnTo>
                  <a:lnTo>
                    <a:pt x="18404" y="18235"/>
                  </a:lnTo>
                  <a:lnTo>
                    <a:pt x="17845" y="18931"/>
                  </a:lnTo>
                  <a:lnTo>
                    <a:pt x="18084" y="18119"/>
                  </a:lnTo>
                  <a:lnTo>
                    <a:pt x="18644" y="17655"/>
                  </a:lnTo>
                  <a:lnTo>
                    <a:pt x="18963" y="17191"/>
                  </a:lnTo>
                  <a:lnTo>
                    <a:pt x="19922" y="17307"/>
                  </a:lnTo>
                  <a:lnTo>
                    <a:pt x="20641" y="17191"/>
                  </a:lnTo>
                  <a:lnTo>
                    <a:pt x="21200" y="16611"/>
                  </a:lnTo>
                  <a:lnTo>
                    <a:pt x="21600" y="16147"/>
                  </a:lnTo>
                  <a:lnTo>
                    <a:pt x="21280" y="14987"/>
                  </a:lnTo>
                  <a:lnTo>
                    <a:pt x="21200" y="14406"/>
                  </a:lnTo>
                  <a:lnTo>
                    <a:pt x="20162" y="13594"/>
                  </a:lnTo>
                  <a:lnTo>
                    <a:pt x="20162" y="13130"/>
                  </a:lnTo>
                  <a:lnTo>
                    <a:pt x="19283" y="10694"/>
                  </a:lnTo>
                  <a:lnTo>
                    <a:pt x="19043" y="11738"/>
                  </a:lnTo>
                  <a:lnTo>
                    <a:pt x="18484" y="11970"/>
                  </a:lnTo>
                  <a:lnTo>
                    <a:pt x="18324" y="11738"/>
                  </a:lnTo>
                  <a:lnTo>
                    <a:pt x="18084" y="11738"/>
                  </a:lnTo>
                  <a:lnTo>
                    <a:pt x="18084" y="10094"/>
                  </a:lnTo>
                  <a:lnTo>
                    <a:pt x="17605" y="9978"/>
                  </a:lnTo>
                  <a:lnTo>
                    <a:pt x="17205" y="9166"/>
                  </a:lnTo>
                  <a:lnTo>
                    <a:pt x="16806" y="9282"/>
                  </a:lnTo>
                  <a:lnTo>
                    <a:pt x="16327" y="9050"/>
                  </a:lnTo>
                  <a:lnTo>
                    <a:pt x="16007" y="9166"/>
                  </a:lnTo>
                  <a:lnTo>
                    <a:pt x="16007" y="10346"/>
                  </a:lnTo>
                  <a:lnTo>
                    <a:pt x="15927" y="11622"/>
                  </a:lnTo>
                  <a:lnTo>
                    <a:pt x="15847" y="12086"/>
                  </a:lnTo>
                  <a:lnTo>
                    <a:pt x="16327" y="13478"/>
                  </a:lnTo>
                  <a:lnTo>
                    <a:pt x="15527" y="14522"/>
                  </a:lnTo>
                  <a:lnTo>
                    <a:pt x="15687" y="16263"/>
                  </a:lnTo>
                  <a:lnTo>
                    <a:pt x="15368" y="16611"/>
                  </a:lnTo>
                  <a:lnTo>
                    <a:pt x="15048" y="16379"/>
                  </a:lnTo>
                  <a:lnTo>
                    <a:pt x="14875" y="14290"/>
                  </a:lnTo>
                  <a:lnTo>
                    <a:pt x="14076" y="14174"/>
                  </a:lnTo>
                  <a:lnTo>
                    <a:pt x="12558" y="12898"/>
                  </a:lnTo>
                  <a:lnTo>
                    <a:pt x="12238" y="12898"/>
                  </a:lnTo>
                  <a:lnTo>
                    <a:pt x="11999" y="11854"/>
                  </a:lnTo>
                  <a:lnTo>
                    <a:pt x="11759" y="11506"/>
                  </a:lnTo>
                  <a:lnTo>
                    <a:pt x="12398" y="8702"/>
                  </a:lnTo>
                  <a:lnTo>
                    <a:pt x="12798" y="8122"/>
                  </a:lnTo>
                  <a:lnTo>
                    <a:pt x="13197" y="7774"/>
                  </a:lnTo>
                  <a:lnTo>
                    <a:pt x="13437" y="7774"/>
                  </a:lnTo>
                  <a:lnTo>
                    <a:pt x="13676" y="6613"/>
                  </a:lnTo>
                  <a:lnTo>
                    <a:pt x="13836" y="5685"/>
                  </a:lnTo>
                  <a:lnTo>
                    <a:pt x="14635" y="5453"/>
                  </a:lnTo>
                  <a:lnTo>
                    <a:pt x="15048" y="4989"/>
                  </a:lnTo>
                  <a:lnTo>
                    <a:pt x="14795" y="3945"/>
                  </a:lnTo>
                  <a:lnTo>
                    <a:pt x="14968" y="3249"/>
                  </a:lnTo>
                  <a:lnTo>
                    <a:pt x="14635" y="2669"/>
                  </a:lnTo>
                  <a:lnTo>
                    <a:pt x="14156" y="2553"/>
                  </a:lnTo>
                  <a:lnTo>
                    <a:pt x="13996" y="3713"/>
                  </a:lnTo>
                  <a:lnTo>
                    <a:pt x="13517" y="4757"/>
                  </a:lnTo>
                  <a:lnTo>
                    <a:pt x="13357" y="3481"/>
                  </a:lnTo>
                  <a:lnTo>
                    <a:pt x="13117" y="3017"/>
                  </a:lnTo>
                  <a:lnTo>
                    <a:pt x="12798" y="3597"/>
                  </a:lnTo>
                  <a:lnTo>
                    <a:pt x="12638" y="3017"/>
                  </a:lnTo>
                  <a:lnTo>
                    <a:pt x="12318" y="2204"/>
                  </a:lnTo>
                  <a:lnTo>
                    <a:pt x="12158" y="1160"/>
                  </a:lnTo>
                  <a:lnTo>
                    <a:pt x="11679" y="0"/>
                  </a:lnTo>
                  <a:lnTo>
                    <a:pt x="11279" y="1624"/>
                  </a:lnTo>
                  <a:lnTo>
                    <a:pt x="11279" y="2204"/>
                  </a:lnTo>
                  <a:lnTo>
                    <a:pt x="11839" y="2901"/>
                  </a:lnTo>
                  <a:lnTo>
                    <a:pt x="11919" y="3597"/>
                  </a:lnTo>
                  <a:lnTo>
                    <a:pt x="11519" y="4177"/>
                  </a:lnTo>
                  <a:lnTo>
                    <a:pt x="11279" y="3945"/>
                  </a:lnTo>
                  <a:lnTo>
                    <a:pt x="10960" y="3945"/>
                  </a:lnTo>
                  <a:lnTo>
                    <a:pt x="10800" y="4525"/>
                  </a:lnTo>
                  <a:lnTo>
                    <a:pt x="10241" y="4293"/>
                  </a:lnTo>
                  <a:lnTo>
                    <a:pt x="9442" y="4293"/>
                  </a:lnTo>
                  <a:lnTo>
                    <a:pt x="8962" y="3829"/>
                  </a:lnTo>
                  <a:lnTo>
                    <a:pt x="8243" y="4061"/>
                  </a:lnTo>
                  <a:lnTo>
                    <a:pt x="8323" y="4409"/>
                  </a:lnTo>
                  <a:lnTo>
                    <a:pt x="8403" y="5105"/>
                  </a:lnTo>
                  <a:lnTo>
                    <a:pt x="8163" y="4989"/>
                  </a:lnTo>
                  <a:lnTo>
                    <a:pt x="7764" y="4293"/>
                  </a:lnTo>
                  <a:lnTo>
                    <a:pt x="6885" y="4525"/>
                  </a:lnTo>
                  <a:lnTo>
                    <a:pt x="6485" y="4061"/>
                  </a:lnTo>
                  <a:lnTo>
                    <a:pt x="6645" y="3597"/>
                  </a:lnTo>
                  <a:lnTo>
                    <a:pt x="6086" y="3365"/>
                  </a:lnTo>
                  <a:lnTo>
                    <a:pt x="5447" y="2901"/>
                  </a:lnTo>
                  <a:lnTo>
                    <a:pt x="4568" y="2553"/>
                  </a:lnTo>
                  <a:lnTo>
                    <a:pt x="4008" y="2785"/>
                  </a:lnTo>
                  <a:lnTo>
                    <a:pt x="3449" y="1856"/>
                  </a:lnTo>
                  <a:lnTo>
                    <a:pt x="1931" y="2901"/>
                  </a:lnTo>
                  <a:lnTo>
                    <a:pt x="1531" y="3481"/>
                  </a:lnTo>
                  <a:lnTo>
                    <a:pt x="892" y="3249"/>
                  </a:lnTo>
                  <a:lnTo>
                    <a:pt x="493" y="2669"/>
                  </a:lnTo>
                  <a:lnTo>
                    <a:pt x="0" y="2437"/>
                  </a:lnTo>
                  <a:lnTo>
                    <a:pt x="0" y="10694"/>
                  </a:lnTo>
                  <a:lnTo>
                    <a:pt x="812" y="11274"/>
                  </a:lnTo>
                  <a:lnTo>
                    <a:pt x="1452" y="10810"/>
                  </a:lnTo>
                  <a:lnTo>
                    <a:pt x="2330" y="13130"/>
                  </a:lnTo>
                  <a:lnTo>
                    <a:pt x="2890" y="13710"/>
                  </a:lnTo>
                  <a:lnTo>
                    <a:pt x="2810" y="14638"/>
                  </a:lnTo>
                  <a:lnTo>
                    <a:pt x="3050" y="15335"/>
                  </a:lnTo>
                  <a:lnTo>
                    <a:pt x="3689" y="16611"/>
                  </a:lnTo>
                  <a:lnTo>
                    <a:pt x="4568" y="17423"/>
                  </a:lnTo>
                  <a:lnTo>
                    <a:pt x="4648" y="18003"/>
                  </a:lnTo>
                  <a:lnTo>
                    <a:pt x="11599" y="18003"/>
                  </a:lnTo>
                  <a:lnTo>
                    <a:pt x="12398" y="18235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975" name="Freeform 128"/>
            <p:cNvSpPr/>
            <p:nvPr/>
          </p:nvSpPr>
          <p:spPr>
            <a:xfrm>
              <a:off x="1151588" y="1803882"/>
              <a:ext cx="1535452" cy="7728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4953" y="16607"/>
                  </a:moveTo>
                  <a:lnTo>
                    <a:pt x="5896" y="16607"/>
                  </a:lnTo>
                  <a:lnTo>
                    <a:pt x="6250" y="16153"/>
                  </a:lnTo>
                  <a:lnTo>
                    <a:pt x="6840" y="16380"/>
                  </a:lnTo>
                  <a:lnTo>
                    <a:pt x="7783" y="18422"/>
                  </a:lnTo>
                  <a:lnTo>
                    <a:pt x="8491" y="17968"/>
                  </a:lnTo>
                  <a:lnTo>
                    <a:pt x="8962" y="18649"/>
                  </a:lnTo>
                  <a:lnTo>
                    <a:pt x="9316" y="19784"/>
                  </a:lnTo>
                  <a:lnTo>
                    <a:pt x="9788" y="20692"/>
                  </a:lnTo>
                  <a:lnTo>
                    <a:pt x="10377" y="20919"/>
                  </a:lnTo>
                  <a:lnTo>
                    <a:pt x="10377" y="19330"/>
                  </a:lnTo>
                  <a:lnTo>
                    <a:pt x="11203" y="17742"/>
                  </a:lnTo>
                  <a:lnTo>
                    <a:pt x="12382" y="17968"/>
                  </a:lnTo>
                  <a:lnTo>
                    <a:pt x="13090" y="17968"/>
                  </a:lnTo>
                  <a:lnTo>
                    <a:pt x="14033" y="17515"/>
                  </a:lnTo>
                  <a:lnTo>
                    <a:pt x="14623" y="17515"/>
                  </a:lnTo>
                  <a:lnTo>
                    <a:pt x="15212" y="17288"/>
                  </a:lnTo>
                  <a:lnTo>
                    <a:pt x="15330" y="18422"/>
                  </a:lnTo>
                  <a:lnTo>
                    <a:pt x="15566" y="20011"/>
                  </a:lnTo>
                  <a:lnTo>
                    <a:pt x="16293" y="21373"/>
                  </a:lnTo>
                  <a:lnTo>
                    <a:pt x="16647" y="21600"/>
                  </a:lnTo>
                  <a:lnTo>
                    <a:pt x="16529" y="19330"/>
                  </a:lnTo>
                  <a:lnTo>
                    <a:pt x="16058" y="16834"/>
                  </a:lnTo>
                  <a:lnTo>
                    <a:pt x="16647" y="15472"/>
                  </a:lnTo>
                  <a:lnTo>
                    <a:pt x="17237" y="15018"/>
                  </a:lnTo>
                  <a:lnTo>
                    <a:pt x="18298" y="12975"/>
                  </a:lnTo>
                  <a:lnTo>
                    <a:pt x="18062" y="10251"/>
                  </a:lnTo>
                  <a:lnTo>
                    <a:pt x="18416" y="10705"/>
                  </a:lnTo>
                  <a:lnTo>
                    <a:pt x="18534" y="10478"/>
                  </a:lnTo>
                  <a:lnTo>
                    <a:pt x="18416" y="9571"/>
                  </a:lnTo>
                  <a:lnTo>
                    <a:pt x="18652" y="9571"/>
                  </a:lnTo>
                  <a:lnTo>
                    <a:pt x="19006" y="9344"/>
                  </a:lnTo>
                  <a:lnTo>
                    <a:pt x="19241" y="8209"/>
                  </a:lnTo>
                  <a:lnTo>
                    <a:pt x="19713" y="7982"/>
                  </a:lnTo>
                  <a:lnTo>
                    <a:pt x="20421" y="7301"/>
                  </a:lnTo>
                  <a:lnTo>
                    <a:pt x="20421" y="5447"/>
                  </a:lnTo>
                  <a:lnTo>
                    <a:pt x="21600" y="4312"/>
                  </a:lnTo>
                  <a:lnTo>
                    <a:pt x="21364" y="2043"/>
                  </a:lnTo>
                  <a:lnTo>
                    <a:pt x="20892" y="1816"/>
                  </a:lnTo>
                  <a:lnTo>
                    <a:pt x="19949" y="4085"/>
                  </a:lnTo>
                  <a:lnTo>
                    <a:pt x="18180" y="4766"/>
                  </a:lnTo>
                  <a:lnTo>
                    <a:pt x="17355" y="6128"/>
                  </a:lnTo>
                  <a:lnTo>
                    <a:pt x="15802" y="7036"/>
                  </a:lnTo>
                  <a:lnTo>
                    <a:pt x="15802" y="5674"/>
                  </a:lnTo>
                  <a:lnTo>
                    <a:pt x="15094" y="2724"/>
                  </a:lnTo>
                  <a:lnTo>
                    <a:pt x="13090" y="908"/>
                  </a:lnTo>
                  <a:lnTo>
                    <a:pt x="12264" y="454"/>
                  </a:lnTo>
                  <a:lnTo>
                    <a:pt x="11085" y="0"/>
                  </a:lnTo>
                  <a:lnTo>
                    <a:pt x="825" y="0"/>
                  </a:lnTo>
                  <a:lnTo>
                    <a:pt x="943" y="1362"/>
                  </a:lnTo>
                  <a:lnTo>
                    <a:pt x="590" y="1816"/>
                  </a:lnTo>
                  <a:lnTo>
                    <a:pt x="708" y="908"/>
                  </a:lnTo>
                  <a:lnTo>
                    <a:pt x="0" y="454"/>
                  </a:lnTo>
                  <a:lnTo>
                    <a:pt x="354" y="2951"/>
                  </a:lnTo>
                  <a:lnTo>
                    <a:pt x="236" y="4766"/>
                  </a:lnTo>
                  <a:lnTo>
                    <a:pt x="0" y="6582"/>
                  </a:lnTo>
                  <a:lnTo>
                    <a:pt x="236" y="7982"/>
                  </a:lnTo>
                  <a:lnTo>
                    <a:pt x="236" y="8890"/>
                  </a:lnTo>
                  <a:lnTo>
                    <a:pt x="825" y="11159"/>
                  </a:lnTo>
                  <a:lnTo>
                    <a:pt x="1297" y="12748"/>
                  </a:lnTo>
                  <a:lnTo>
                    <a:pt x="1651" y="13883"/>
                  </a:lnTo>
                  <a:lnTo>
                    <a:pt x="2712" y="15245"/>
                  </a:lnTo>
                  <a:lnTo>
                    <a:pt x="2830" y="15699"/>
                  </a:lnTo>
                  <a:lnTo>
                    <a:pt x="3774" y="15472"/>
                  </a:lnTo>
                  <a:lnTo>
                    <a:pt x="4953" y="16607"/>
                  </a:lnTo>
                  <a:close/>
                </a:path>
              </a:pathLst>
            </a:custGeom>
            <a:solidFill>
              <a:srgbClr val="8497B0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976" name="Freeform 129"/>
            <p:cNvSpPr/>
            <p:nvPr/>
          </p:nvSpPr>
          <p:spPr>
            <a:xfrm>
              <a:off x="2131626" y="2853112"/>
              <a:ext cx="118897" cy="1175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21600" y="18514"/>
                    <a:pt x="20057" y="16971"/>
                    <a:pt x="20057" y="16971"/>
                  </a:cubicBezTo>
                  <a:cubicBezTo>
                    <a:pt x="21600" y="0"/>
                    <a:pt x="21600" y="0"/>
                    <a:pt x="21600" y="0"/>
                  </a:cubicBezTo>
                  <a:cubicBezTo>
                    <a:pt x="10800" y="4629"/>
                    <a:pt x="10800" y="4629"/>
                    <a:pt x="10800" y="4629"/>
                  </a:cubicBezTo>
                  <a:cubicBezTo>
                    <a:pt x="0" y="9257"/>
                    <a:pt x="0" y="9257"/>
                    <a:pt x="0" y="9257"/>
                  </a:cubicBezTo>
                  <a:cubicBezTo>
                    <a:pt x="7714" y="21600"/>
                    <a:pt x="7714" y="21600"/>
                    <a:pt x="7714" y="21600"/>
                  </a:cubicBezTo>
                  <a:cubicBezTo>
                    <a:pt x="13886" y="20057"/>
                    <a:pt x="13886" y="20057"/>
                    <a:pt x="13886" y="20057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977" name="Freeform 130"/>
            <p:cNvSpPr/>
            <p:nvPr/>
          </p:nvSpPr>
          <p:spPr>
            <a:xfrm>
              <a:off x="2174090" y="2960684"/>
              <a:ext cx="101911" cy="728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6200" y="2400"/>
                  </a:moveTo>
                  <a:cubicBezTo>
                    <a:pt x="7200" y="0"/>
                    <a:pt x="7200" y="0"/>
                    <a:pt x="7200" y="0"/>
                  </a:cubicBezTo>
                  <a:cubicBezTo>
                    <a:pt x="0" y="2400"/>
                    <a:pt x="0" y="2400"/>
                    <a:pt x="0" y="2400"/>
                  </a:cubicBezTo>
                  <a:cubicBezTo>
                    <a:pt x="3600" y="7200"/>
                    <a:pt x="3600" y="7200"/>
                    <a:pt x="3600" y="7200"/>
                  </a:cubicBezTo>
                  <a:cubicBezTo>
                    <a:pt x="19800" y="21600"/>
                    <a:pt x="19800" y="21600"/>
                    <a:pt x="19800" y="21600"/>
                  </a:cubicBezTo>
                  <a:cubicBezTo>
                    <a:pt x="21600" y="12000"/>
                    <a:pt x="21600" y="12000"/>
                    <a:pt x="21600" y="12000"/>
                  </a:cubicBezTo>
                  <a:cubicBezTo>
                    <a:pt x="19800" y="9600"/>
                    <a:pt x="18000" y="4800"/>
                    <a:pt x="16200" y="2400"/>
                  </a:cubicBez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978" name="Freeform 131"/>
            <p:cNvSpPr/>
            <p:nvPr/>
          </p:nvSpPr>
          <p:spPr>
            <a:xfrm>
              <a:off x="2267507" y="3002057"/>
              <a:ext cx="151169" cy="628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6800" y="2700"/>
                  </a:moveTo>
                  <a:cubicBezTo>
                    <a:pt x="10800" y="2700"/>
                    <a:pt x="10800" y="2700"/>
                    <a:pt x="10800" y="2700"/>
                  </a:cubicBezTo>
                  <a:cubicBezTo>
                    <a:pt x="10800" y="2700"/>
                    <a:pt x="3600" y="5400"/>
                    <a:pt x="2400" y="2700"/>
                  </a:cubicBezTo>
                  <a:cubicBezTo>
                    <a:pt x="1200" y="2700"/>
                    <a:pt x="1200" y="2700"/>
                    <a:pt x="1200" y="0"/>
                  </a:cubicBezTo>
                  <a:cubicBezTo>
                    <a:pt x="0" y="10800"/>
                    <a:pt x="0" y="10800"/>
                    <a:pt x="0" y="10800"/>
                  </a:cubicBezTo>
                  <a:cubicBezTo>
                    <a:pt x="0" y="10800"/>
                    <a:pt x="3600" y="18900"/>
                    <a:pt x="4800" y="21600"/>
                  </a:cubicBezTo>
                  <a:cubicBezTo>
                    <a:pt x="6000" y="21600"/>
                    <a:pt x="7200" y="21600"/>
                    <a:pt x="7200" y="21600"/>
                  </a:cubicBezTo>
                  <a:cubicBezTo>
                    <a:pt x="8400" y="16200"/>
                    <a:pt x="8400" y="16200"/>
                    <a:pt x="8400" y="16200"/>
                  </a:cubicBezTo>
                  <a:cubicBezTo>
                    <a:pt x="12000" y="8100"/>
                    <a:pt x="12000" y="8100"/>
                    <a:pt x="12000" y="8100"/>
                  </a:cubicBezTo>
                  <a:cubicBezTo>
                    <a:pt x="16800" y="10800"/>
                    <a:pt x="16800" y="10800"/>
                    <a:pt x="16800" y="10800"/>
                  </a:cubicBezTo>
                  <a:cubicBezTo>
                    <a:pt x="18000" y="18900"/>
                    <a:pt x="18000" y="18900"/>
                    <a:pt x="18000" y="18900"/>
                  </a:cubicBezTo>
                  <a:cubicBezTo>
                    <a:pt x="21600" y="10800"/>
                    <a:pt x="21600" y="10800"/>
                    <a:pt x="21600" y="10800"/>
                  </a:cubicBezTo>
                  <a:lnTo>
                    <a:pt x="16800" y="2700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979" name="Freeform 132"/>
            <p:cNvSpPr/>
            <p:nvPr/>
          </p:nvSpPr>
          <p:spPr>
            <a:xfrm>
              <a:off x="2367719" y="2929240"/>
              <a:ext cx="310828" cy="3972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15001"/>
                  </a:moveTo>
                  <a:lnTo>
                    <a:pt x="21600" y="11912"/>
                  </a:lnTo>
                  <a:lnTo>
                    <a:pt x="20431" y="10148"/>
                  </a:lnTo>
                  <a:cubicBezTo>
                    <a:pt x="20626" y="9853"/>
                    <a:pt x="20822" y="9560"/>
                    <a:pt x="21017" y="9265"/>
                  </a:cubicBezTo>
                  <a:lnTo>
                    <a:pt x="18096" y="8824"/>
                  </a:lnTo>
                  <a:lnTo>
                    <a:pt x="12260" y="7058"/>
                  </a:lnTo>
                  <a:lnTo>
                    <a:pt x="11092" y="4853"/>
                  </a:lnTo>
                  <a:lnTo>
                    <a:pt x="11675" y="1324"/>
                  </a:lnTo>
                  <a:lnTo>
                    <a:pt x="14010" y="441"/>
                  </a:lnTo>
                  <a:lnTo>
                    <a:pt x="14010" y="0"/>
                  </a:lnTo>
                  <a:lnTo>
                    <a:pt x="9925" y="883"/>
                  </a:lnTo>
                  <a:lnTo>
                    <a:pt x="7590" y="1765"/>
                  </a:lnTo>
                  <a:lnTo>
                    <a:pt x="6422" y="3971"/>
                  </a:lnTo>
                  <a:lnTo>
                    <a:pt x="5253" y="4412"/>
                  </a:lnTo>
                  <a:lnTo>
                    <a:pt x="3504" y="5736"/>
                  </a:lnTo>
                  <a:lnTo>
                    <a:pt x="1752" y="7058"/>
                  </a:lnTo>
                  <a:lnTo>
                    <a:pt x="2335" y="7941"/>
                  </a:lnTo>
                  <a:lnTo>
                    <a:pt x="2918" y="10148"/>
                  </a:lnTo>
                  <a:lnTo>
                    <a:pt x="2918" y="11470"/>
                  </a:lnTo>
                  <a:lnTo>
                    <a:pt x="3504" y="13236"/>
                  </a:lnTo>
                  <a:lnTo>
                    <a:pt x="1169" y="14560"/>
                  </a:lnTo>
                  <a:lnTo>
                    <a:pt x="0" y="15443"/>
                  </a:lnTo>
                  <a:lnTo>
                    <a:pt x="4670" y="16765"/>
                  </a:lnTo>
                  <a:cubicBezTo>
                    <a:pt x="7005" y="18089"/>
                    <a:pt x="16565" y="21600"/>
                    <a:pt x="16565" y="21600"/>
                  </a:cubicBezTo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980" name="Freeform 133"/>
            <p:cNvSpPr/>
            <p:nvPr/>
          </p:nvSpPr>
          <p:spPr>
            <a:xfrm>
              <a:off x="2089164" y="2829944"/>
              <a:ext cx="161358" cy="728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7200"/>
                  </a:moveTo>
                  <a:cubicBezTo>
                    <a:pt x="21600" y="7200"/>
                    <a:pt x="11368" y="2400"/>
                    <a:pt x="9095" y="2400"/>
                  </a:cubicBezTo>
                  <a:cubicBezTo>
                    <a:pt x="7958" y="2400"/>
                    <a:pt x="6821" y="0"/>
                    <a:pt x="5684" y="0"/>
                  </a:cubicBezTo>
                  <a:cubicBezTo>
                    <a:pt x="1137" y="7200"/>
                    <a:pt x="1137" y="7200"/>
                    <a:pt x="1137" y="7200"/>
                  </a:cubicBezTo>
                  <a:cubicBezTo>
                    <a:pt x="0" y="14400"/>
                    <a:pt x="0" y="14400"/>
                    <a:pt x="0" y="14400"/>
                  </a:cubicBezTo>
                  <a:cubicBezTo>
                    <a:pt x="0" y="14400"/>
                    <a:pt x="0" y="14400"/>
                    <a:pt x="0" y="14400"/>
                  </a:cubicBezTo>
                  <a:cubicBezTo>
                    <a:pt x="5684" y="21600"/>
                    <a:pt x="5684" y="21600"/>
                    <a:pt x="5684" y="21600"/>
                  </a:cubicBezTo>
                  <a:cubicBezTo>
                    <a:pt x="13642" y="14400"/>
                    <a:pt x="13642" y="14400"/>
                    <a:pt x="13642" y="14400"/>
                  </a:cubicBezTo>
                  <a:lnTo>
                    <a:pt x="21600" y="7200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981" name="Freeform 134"/>
            <p:cNvSpPr/>
            <p:nvPr/>
          </p:nvSpPr>
          <p:spPr>
            <a:xfrm>
              <a:off x="2004238" y="2786915"/>
              <a:ext cx="127389" cy="1026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9000"/>
                  </a:moveTo>
                  <a:cubicBezTo>
                    <a:pt x="18720" y="9000"/>
                    <a:pt x="15840" y="7200"/>
                    <a:pt x="15840" y="7200"/>
                  </a:cubicBezTo>
                  <a:cubicBezTo>
                    <a:pt x="15840" y="0"/>
                    <a:pt x="15840" y="0"/>
                    <a:pt x="15840" y="0"/>
                  </a:cubicBezTo>
                  <a:cubicBezTo>
                    <a:pt x="8640" y="0"/>
                    <a:pt x="8640" y="0"/>
                    <a:pt x="8640" y="0"/>
                  </a:cubicBezTo>
                  <a:cubicBezTo>
                    <a:pt x="5760" y="1800"/>
                    <a:pt x="5760" y="1800"/>
                    <a:pt x="5760" y="1800"/>
                  </a:cubicBezTo>
                  <a:cubicBezTo>
                    <a:pt x="8640" y="9000"/>
                    <a:pt x="8640" y="9000"/>
                    <a:pt x="8640" y="9000"/>
                  </a:cubicBezTo>
                  <a:cubicBezTo>
                    <a:pt x="4320" y="9000"/>
                    <a:pt x="4320" y="9000"/>
                    <a:pt x="4320" y="9000"/>
                  </a:cubicBezTo>
                  <a:cubicBezTo>
                    <a:pt x="1440" y="14400"/>
                    <a:pt x="1440" y="14400"/>
                    <a:pt x="1440" y="14400"/>
                  </a:cubicBezTo>
                  <a:cubicBezTo>
                    <a:pt x="0" y="18000"/>
                    <a:pt x="0" y="18000"/>
                    <a:pt x="0" y="18000"/>
                  </a:cubicBezTo>
                  <a:cubicBezTo>
                    <a:pt x="1440" y="19800"/>
                    <a:pt x="1440" y="19800"/>
                    <a:pt x="1440" y="19800"/>
                  </a:cubicBezTo>
                  <a:cubicBezTo>
                    <a:pt x="10080" y="21600"/>
                    <a:pt x="10080" y="21600"/>
                    <a:pt x="10080" y="21600"/>
                  </a:cubicBezTo>
                  <a:cubicBezTo>
                    <a:pt x="14400" y="19800"/>
                    <a:pt x="14400" y="19800"/>
                    <a:pt x="14400" y="19800"/>
                  </a:cubicBezTo>
                  <a:cubicBezTo>
                    <a:pt x="15840" y="14400"/>
                    <a:pt x="15840" y="14400"/>
                    <a:pt x="15840" y="14400"/>
                  </a:cubicBezTo>
                  <a:lnTo>
                    <a:pt x="21600" y="9000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982" name="Freeform 135"/>
            <p:cNvSpPr/>
            <p:nvPr/>
          </p:nvSpPr>
          <p:spPr>
            <a:xfrm>
              <a:off x="1352011" y="2356631"/>
              <a:ext cx="806792" cy="5146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8225" y="19833"/>
                  </a:moveTo>
                  <a:lnTo>
                    <a:pt x="18900" y="19833"/>
                  </a:lnTo>
                  <a:lnTo>
                    <a:pt x="18450" y="18465"/>
                  </a:lnTo>
                  <a:lnTo>
                    <a:pt x="18900" y="18123"/>
                  </a:lnTo>
                  <a:lnTo>
                    <a:pt x="20025" y="18123"/>
                  </a:lnTo>
                  <a:lnTo>
                    <a:pt x="19800" y="17782"/>
                  </a:lnTo>
                  <a:lnTo>
                    <a:pt x="21150" y="16414"/>
                  </a:lnTo>
                  <a:lnTo>
                    <a:pt x="21600" y="13678"/>
                  </a:lnTo>
                  <a:lnTo>
                    <a:pt x="18900" y="14362"/>
                  </a:lnTo>
                  <a:lnTo>
                    <a:pt x="17775" y="16756"/>
                  </a:lnTo>
                  <a:lnTo>
                    <a:pt x="15975" y="17098"/>
                  </a:lnTo>
                  <a:lnTo>
                    <a:pt x="14175" y="13678"/>
                  </a:lnTo>
                  <a:lnTo>
                    <a:pt x="13950" y="9233"/>
                  </a:lnTo>
                  <a:lnTo>
                    <a:pt x="14400" y="8207"/>
                  </a:lnTo>
                  <a:lnTo>
                    <a:pt x="13275" y="7865"/>
                  </a:lnTo>
                  <a:lnTo>
                    <a:pt x="12375" y="6497"/>
                  </a:lnTo>
                  <a:lnTo>
                    <a:pt x="11700" y="4787"/>
                  </a:lnTo>
                  <a:lnTo>
                    <a:pt x="10800" y="3761"/>
                  </a:lnTo>
                  <a:lnTo>
                    <a:pt x="9450" y="4445"/>
                  </a:lnTo>
                  <a:lnTo>
                    <a:pt x="7650" y="1368"/>
                  </a:lnTo>
                  <a:lnTo>
                    <a:pt x="6525" y="1026"/>
                  </a:lnTo>
                  <a:lnTo>
                    <a:pt x="5850" y="1710"/>
                  </a:lnTo>
                  <a:lnTo>
                    <a:pt x="4050" y="1710"/>
                  </a:lnTo>
                  <a:lnTo>
                    <a:pt x="1800" y="0"/>
                  </a:lnTo>
                  <a:lnTo>
                    <a:pt x="0" y="342"/>
                  </a:lnTo>
                  <a:lnTo>
                    <a:pt x="1350" y="4103"/>
                  </a:lnTo>
                  <a:lnTo>
                    <a:pt x="2250" y="6155"/>
                  </a:lnTo>
                  <a:lnTo>
                    <a:pt x="2025" y="6839"/>
                  </a:lnTo>
                  <a:lnTo>
                    <a:pt x="3600" y="8549"/>
                  </a:lnTo>
                  <a:lnTo>
                    <a:pt x="3825" y="10259"/>
                  </a:lnTo>
                  <a:lnTo>
                    <a:pt x="4500" y="10942"/>
                  </a:lnTo>
                  <a:lnTo>
                    <a:pt x="5400" y="12310"/>
                  </a:lnTo>
                  <a:lnTo>
                    <a:pt x="5625" y="11284"/>
                  </a:lnTo>
                  <a:lnTo>
                    <a:pt x="4725" y="10259"/>
                  </a:lnTo>
                  <a:lnTo>
                    <a:pt x="3825" y="7181"/>
                  </a:lnTo>
                  <a:lnTo>
                    <a:pt x="2250" y="3761"/>
                  </a:lnTo>
                  <a:lnTo>
                    <a:pt x="1800" y="1710"/>
                  </a:lnTo>
                  <a:lnTo>
                    <a:pt x="2925" y="2394"/>
                  </a:lnTo>
                  <a:lnTo>
                    <a:pt x="4050" y="5813"/>
                  </a:lnTo>
                  <a:lnTo>
                    <a:pt x="4500" y="6839"/>
                  </a:lnTo>
                  <a:lnTo>
                    <a:pt x="5625" y="7865"/>
                  </a:lnTo>
                  <a:lnTo>
                    <a:pt x="5625" y="8891"/>
                  </a:lnTo>
                  <a:lnTo>
                    <a:pt x="6525" y="9575"/>
                  </a:lnTo>
                  <a:lnTo>
                    <a:pt x="6975" y="10601"/>
                  </a:lnTo>
                  <a:lnTo>
                    <a:pt x="8100" y="12310"/>
                  </a:lnTo>
                  <a:lnTo>
                    <a:pt x="8325" y="14704"/>
                  </a:lnTo>
                  <a:lnTo>
                    <a:pt x="8325" y="15730"/>
                  </a:lnTo>
                  <a:lnTo>
                    <a:pt x="11250" y="18465"/>
                  </a:lnTo>
                  <a:lnTo>
                    <a:pt x="12600" y="19491"/>
                  </a:lnTo>
                  <a:lnTo>
                    <a:pt x="15075" y="20517"/>
                  </a:lnTo>
                  <a:lnTo>
                    <a:pt x="15750" y="20175"/>
                  </a:lnTo>
                  <a:lnTo>
                    <a:pt x="16425" y="20175"/>
                  </a:lnTo>
                  <a:lnTo>
                    <a:pt x="17550" y="21600"/>
                  </a:lnTo>
                  <a:lnTo>
                    <a:pt x="17775" y="20859"/>
                  </a:lnTo>
                  <a:lnTo>
                    <a:pt x="18225" y="19833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983" name="Freeform 136"/>
            <p:cNvSpPr/>
            <p:nvPr/>
          </p:nvSpPr>
          <p:spPr>
            <a:xfrm rot="20747712">
              <a:off x="2671752" y="294578"/>
              <a:ext cx="869637" cy="9350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3786" y="1108"/>
                  </a:moveTo>
                  <a:lnTo>
                    <a:pt x="13862" y="1076"/>
                  </a:lnTo>
                  <a:lnTo>
                    <a:pt x="14016" y="1002"/>
                  </a:lnTo>
                  <a:lnTo>
                    <a:pt x="14208" y="876"/>
                  </a:lnTo>
                  <a:lnTo>
                    <a:pt x="14419" y="739"/>
                  </a:lnTo>
                  <a:lnTo>
                    <a:pt x="14592" y="612"/>
                  </a:lnTo>
                  <a:lnTo>
                    <a:pt x="14669" y="485"/>
                  </a:lnTo>
                  <a:lnTo>
                    <a:pt x="14611" y="390"/>
                  </a:lnTo>
                  <a:lnTo>
                    <a:pt x="14362" y="338"/>
                  </a:lnTo>
                  <a:lnTo>
                    <a:pt x="14112" y="317"/>
                  </a:lnTo>
                  <a:lnTo>
                    <a:pt x="13920" y="285"/>
                  </a:lnTo>
                  <a:lnTo>
                    <a:pt x="13747" y="232"/>
                  </a:lnTo>
                  <a:lnTo>
                    <a:pt x="13594" y="179"/>
                  </a:lnTo>
                  <a:lnTo>
                    <a:pt x="13440" y="137"/>
                  </a:lnTo>
                  <a:lnTo>
                    <a:pt x="13306" y="84"/>
                  </a:lnTo>
                  <a:lnTo>
                    <a:pt x="13171" y="42"/>
                  </a:lnTo>
                  <a:lnTo>
                    <a:pt x="13018" y="11"/>
                  </a:lnTo>
                  <a:lnTo>
                    <a:pt x="12902" y="0"/>
                  </a:lnTo>
                  <a:lnTo>
                    <a:pt x="12634" y="0"/>
                  </a:lnTo>
                  <a:lnTo>
                    <a:pt x="12499" y="21"/>
                  </a:lnTo>
                  <a:lnTo>
                    <a:pt x="12154" y="74"/>
                  </a:lnTo>
                  <a:lnTo>
                    <a:pt x="11712" y="137"/>
                  </a:lnTo>
                  <a:lnTo>
                    <a:pt x="11194" y="200"/>
                  </a:lnTo>
                  <a:lnTo>
                    <a:pt x="10714" y="264"/>
                  </a:lnTo>
                  <a:lnTo>
                    <a:pt x="10253" y="359"/>
                  </a:lnTo>
                  <a:lnTo>
                    <a:pt x="9830" y="443"/>
                  </a:lnTo>
                  <a:lnTo>
                    <a:pt x="9523" y="549"/>
                  </a:lnTo>
                  <a:lnTo>
                    <a:pt x="9350" y="654"/>
                  </a:lnTo>
                  <a:lnTo>
                    <a:pt x="9274" y="781"/>
                  </a:lnTo>
                  <a:lnTo>
                    <a:pt x="9178" y="886"/>
                  </a:lnTo>
                  <a:lnTo>
                    <a:pt x="9101" y="981"/>
                  </a:lnTo>
                  <a:lnTo>
                    <a:pt x="8986" y="1076"/>
                  </a:lnTo>
                  <a:lnTo>
                    <a:pt x="8851" y="1129"/>
                  </a:lnTo>
                  <a:lnTo>
                    <a:pt x="8678" y="1161"/>
                  </a:lnTo>
                  <a:lnTo>
                    <a:pt x="8448" y="1161"/>
                  </a:lnTo>
                  <a:lnTo>
                    <a:pt x="8179" y="1108"/>
                  </a:lnTo>
                  <a:lnTo>
                    <a:pt x="7853" y="1055"/>
                  </a:lnTo>
                  <a:lnTo>
                    <a:pt x="7507" y="1034"/>
                  </a:lnTo>
                  <a:lnTo>
                    <a:pt x="7123" y="1055"/>
                  </a:lnTo>
                  <a:lnTo>
                    <a:pt x="6739" y="1108"/>
                  </a:lnTo>
                  <a:lnTo>
                    <a:pt x="6413" y="1182"/>
                  </a:lnTo>
                  <a:lnTo>
                    <a:pt x="6125" y="1266"/>
                  </a:lnTo>
                  <a:lnTo>
                    <a:pt x="5875" y="1372"/>
                  </a:lnTo>
                  <a:lnTo>
                    <a:pt x="5760" y="1488"/>
                  </a:lnTo>
                  <a:lnTo>
                    <a:pt x="5587" y="1593"/>
                  </a:lnTo>
                  <a:lnTo>
                    <a:pt x="5338" y="1699"/>
                  </a:lnTo>
                  <a:lnTo>
                    <a:pt x="4992" y="1815"/>
                  </a:lnTo>
                  <a:lnTo>
                    <a:pt x="4627" y="1920"/>
                  </a:lnTo>
                  <a:lnTo>
                    <a:pt x="4243" y="2047"/>
                  </a:lnTo>
                  <a:lnTo>
                    <a:pt x="3917" y="2195"/>
                  </a:lnTo>
                  <a:lnTo>
                    <a:pt x="3667" y="2364"/>
                  </a:lnTo>
                  <a:lnTo>
                    <a:pt x="3533" y="2554"/>
                  </a:lnTo>
                  <a:lnTo>
                    <a:pt x="3456" y="2754"/>
                  </a:lnTo>
                  <a:lnTo>
                    <a:pt x="3302" y="2923"/>
                  </a:lnTo>
                  <a:lnTo>
                    <a:pt x="3072" y="3050"/>
                  </a:lnTo>
                  <a:lnTo>
                    <a:pt x="2803" y="3155"/>
                  </a:lnTo>
                  <a:lnTo>
                    <a:pt x="2496" y="3218"/>
                  </a:lnTo>
                  <a:lnTo>
                    <a:pt x="2170" y="3282"/>
                  </a:lnTo>
                  <a:lnTo>
                    <a:pt x="1805" y="3313"/>
                  </a:lnTo>
                  <a:lnTo>
                    <a:pt x="1459" y="3324"/>
                  </a:lnTo>
                  <a:lnTo>
                    <a:pt x="1133" y="3334"/>
                  </a:lnTo>
                  <a:lnTo>
                    <a:pt x="845" y="3366"/>
                  </a:lnTo>
                  <a:lnTo>
                    <a:pt x="595" y="3429"/>
                  </a:lnTo>
                  <a:lnTo>
                    <a:pt x="422" y="3503"/>
                  </a:lnTo>
                  <a:lnTo>
                    <a:pt x="307" y="3609"/>
                  </a:lnTo>
                  <a:lnTo>
                    <a:pt x="250" y="3746"/>
                  </a:lnTo>
                  <a:lnTo>
                    <a:pt x="211" y="3894"/>
                  </a:lnTo>
                  <a:lnTo>
                    <a:pt x="288" y="4073"/>
                  </a:lnTo>
                  <a:lnTo>
                    <a:pt x="326" y="4242"/>
                  </a:lnTo>
                  <a:lnTo>
                    <a:pt x="307" y="4379"/>
                  </a:lnTo>
                  <a:lnTo>
                    <a:pt x="250" y="4485"/>
                  </a:lnTo>
                  <a:lnTo>
                    <a:pt x="173" y="4580"/>
                  </a:lnTo>
                  <a:lnTo>
                    <a:pt x="77" y="4685"/>
                  </a:lnTo>
                  <a:lnTo>
                    <a:pt x="19" y="4791"/>
                  </a:lnTo>
                  <a:lnTo>
                    <a:pt x="0" y="4917"/>
                  </a:lnTo>
                  <a:lnTo>
                    <a:pt x="38" y="5086"/>
                  </a:lnTo>
                  <a:lnTo>
                    <a:pt x="134" y="5265"/>
                  </a:lnTo>
                  <a:lnTo>
                    <a:pt x="250" y="5434"/>
                  </a:lnTo>
                  <a:lnTo>
                    <a:pt x="346" y="5593"/>
                  </a:lnTo>
                  <a:lnTo>
                    <a:pt x="480" y="5730"/>
                  </a:lnTo>
                  <a:lnTo>
                    <a:pt x="653" y="5835"/>
                  </a:lnTo>
                  <a:lnTo>
                    <a:pt x="864" y="5930"/>
                  </a:lnTo>
                  <a:lnTo>
                    <a:pt x="1133" y="5994"/>
                  </a:lnTo>
                  <a:lnTo>
                    <a:pt x="1459" y="6036"/>
                  </a:lnTo>
                  <a:lnTo>
                    <a:pt x="1805" y="6067"/>
                  </a:lnTo>
                  <a:lnTo>
                    <a:pt x="2170" y="6110"/>
                  </a:lnTo>
                  <a:lnTo>
                    <a:pt x="2496" y="6162"/>
                  </a:lnTo>
                  <a:lnTo>
                    <a:pt x="2784" y="6257"/>
                  </a:lnTo>
                  <a:lnTo>
                    <a:pt x="3053" y="6384"/>
                  </a:lnTo>
                  <a:lnTo>
                    <a:pt x="3245" y="6553"/>
                  </a:lnTo>
                  <a:lnTo>
                    <a:pt x="3379" y="6774"/>
                  </a:lnTo>
                  <a:lnTo>
                    <a:pt x="3437" y="7049"/>
                  </a:lnTo>
                  <a:lnTo>
                    <a:pt x="3475" y="7334"/>
                  </a:lnTo>
                  <a:lnTo>
                    <a:pt x="3552" y="7576"/>
                  </a:lnTo>
                  <a:lnTo>
                    <a:pt x="3667" y="7808"/>
                  </a:lnTo>
                  <a:lnTo>
                    <a:pt x="3802" y="8041"/>
                  </a:lnTo>
                  <a:lnTo>
                    <a:pt x="3898" y="8283"/>
                  </a:lnTo>
                  <a:lnTo>
                    <a:pt x="3955" y="8547"/>
                  </a:lnTo>
                  <a:lnTo>
                    <a:pt x="3974" y="8874"/>
                  </a:lnTo>
                  <a:lnTo>
                    <a:pt x="3898" y="9265"/>
                  </a:lnTo>
                  <a:lnTo>
                    <a:pt x="3763" y="9655"/>
                  </a:lnTo>
                  <a:lnTo>
                    <a:pt x="3648" y="9972"/>
                  </a:lnTo>
                  <a:lnTo>
                    <a:pt x="3533" y="10214"/>
                  </a:lnTo>
                  <a:lnTo>
                    <a:pt x="3475" y="10404"/>
                  </a:lnTo>
                  <a:lnTo>
                    <a:pt x="3456" y="10541"/>
                  </a:lnTo>
                  <a:lnTo>
                    <a:pt x="3456" y="10647"/>
                  </a:lnTo>
                  <a:lnTo>
                    <a:pt x="3533" y="10721"/>
                  </a:lnTo>
                  <a:lnTo>
                    <a:pt x="3667" y="10784"/>
                  </a:lnTo>
                  <a:lnTo>
                    <a:pt x="3840" y="10847"/>
                  </a:lnTo>
                  <a:lnTo>
                    <a:pt x="4032" y="10911"/>
                  </a:lnTo>
                  <a:lnTo>
                    <a:pt x="4186" y="10995"/>
                  </a:lnTo>
                  <a:lnTo>
                    <a:pt x="4320" y="11080"/>
                  </a:lnTo>
                  <a:lnTo>
                    <a:pt x="4358" y="11153"/>
                  </a:lnTo>
                  <a:lnTo>
                    <a:pt x="4320" y="11206"/>
                  </a:lnTo>
                  <a:lnTo>
                    <a:pt x="4166" y="11259"/>
                  </a:lnTo>
                  <a:lnTo>
                    <a:pt x="3898" y="11270"/>
                  </a:lnTo>
                  <a:lnTo>
                    <a:pt x="3629" y="11291"/>
                  </a:lnTo>
                  <a:lnTo>
                    <a:pt x="3514" y="11343"/>
                  </a:lnTo>
                  <a:lnTo>
                    <a:pt x="3514" y="11417"/>
                  </a:lnTo>
                  <a:lnTo>
                    <a:pt x="3610" y="11491"/>
                  </a:lnTo>
                  <a:lnTo>
                    <a:pt x="3725" y="11576"/>
                  </a:lnTo>
                  <a:lnTo>
                    <a:pt x="3840" y="11649"/>
                  </a:lnTo>
                  <a:lnTo>
                    <a:pt x="3955" y="11692"/>
                  </a:lnTo>
                  <a:lnTo>
                    <a:pt x="3994" y="11723"/>
                  </a:lnTo>
                  <a:lnTo>
                    <a:pt x="3955" y="11723"/>
                  </a:lnTo>
                  <a:lnTo>
                    <a:pt x="3840" y="11713"/>
                  </a:lnTo>
                  <a:lnTo>
                    <a:pt x="3667" y="11692"/>
                  </a:lnTo>
                  <a:lnTo>
                    <a:pt x="3494" y="11692"/>
                  </a:lnTo>
                  <a:lnTo>
                    <a:pt x="3302" y="11723"/>
                  </a:lnTo>
                  <a:lnTo>
                    <a:pt x="3110" y="11766"/>
                  </a:lnTo>
                  <a:lnTo>
                    <a:pt x="3014" y="11850"/>
                  </a:lnTo>
                  <a:lnTo>
                    <a:pt x="2957" y="11977"/>
                  </a:lnTo>
                  <a:lnTo>
                    <a:pt x="3014" y="12124"/>
                  </a:lnTo>
                  <a:lnTo>
                    <a:pt x="3149" y="12272"/>
                  </a:lnTo>
                  <a:lnTo>
                    <a:pt x="3322" y="12409"/>
                  </a:lnTo>
                  <a:lnTo>
                    <a:pt x="3533" y="12525"/>
                  </a:lnTo>
                  <a:lnTo>
                    <a:pt x="3763" y="12620"/>
                  </a:lnTo>
                  <a:lnTo>
                    <a:pt x="3974" y="12673"/>
                  </a:lnTo>
                  <a:lnTo>
                    <a:pt x="4205" y="12673"/>
                  </a:lnTo>
                  <a:lnTo>
                    <a:pt x="4358" y="12610"/>
                  </a:lnTo>
                  <a:lnTo>
                    <a:pt x="4493" y="12515"/>
                  </a:lnTo>
                  <a:lnTo>
                    <a:pt x="4570" y="12430"/>
                  </a:lnTo>
                  <a:lnTo>
                    <a:pt x="4685" y="12356"/>
                  </a:lnTo>
                  <a:lnTo>
                    <a:pt x="4781" y="12293"/>
                  </a:lnTo>
                  <a:lnTo>
                    <a:pt x="4838" y="12251"/>
                  </a:lnTo>
                  <a:lnTo>
                    <a:pt x="4954" y="12219"/>
                  </a:lnTo>
                  <a:lnTo>
                    <a:pt x="5050" y="12219"/>
                  </a:lnTo>
                  <a:lnTo>
                    <a:pt x="5184" y="12230"/>
                  </a:lnTo>
                  <a:lnTo>
                    <a:pt x="5338" y="12388"/>
                  </a:lnTo>
                  <a:lnTo>
                    <a:pt x="5280" y="12684"/>
                  </a:lnTo>
                  <a:lnTo>
                    <a:pt x="5126" y="13011"/>
                  </a:lnTo>
                  <a:lnTo>
                    <a:pt x="4954" y="13243"/>
                  </a:lnTo>
                  <a:lnTo>
                    <a:pt x="4838" y="13306"/>
                  </a:lnTo>
                  <a:lnTo>
                    <a:pt x="4493" y="13401"/>
                  </a:lnTo>
                  <a:lnTo>
                    <a:pt x="4282" y="13433"/>
                  </a:lnTo>
                  <a:lnTo>
                    <a:pt x="4070" y="13496"/>
                  </a:lnTo>
                  <a:lnTo>
                    <a:pt x="3878" y="13559"/>
                  </a:lnTo>
                  <a:lnTo>
                    <a:pt x="3686" y="13633"/>
                  </a:lnTo>
                  <a:lnTo>
                    <a:pt x="3533" y="13739"/>
                  </a:lnTo>
                  <a:lnTo>
                    <a:pt x="3398" y="13908"/>
                  </a:lnTo>
                  <a:lnTo>
                    <a:pt x="3245" y="14140"/>
                  </a:lnTo>
                  <a:lnTo>
                    <a:pt x="3091" y="14446"/>
                  </a:lnTo>
                  <a:lnTo>
                    <a:pt x="2957" y="14762"/>
                  </a:lnTo>
                  <a:lnTo>
                    <a:pt x="2861" y="15089"/>
                  </a:lnTo>
                  <a:lnTo>
                    <a:pt x="2765" y="15395"/>
                  </a:lnTo>
                  <a:lnTo>
                    <a:pt x="2726" y="15649"/>
                  </a:lnTo>
                  <a:lnTo>
                    <a:pt x="2746" y="15828"/>
                  </a:lnTo>
                  <a:lnTo>
                    <a:pt x="2803" y="15976"/>
                  </a:lnTo>
                  <a:lnTo>
                    <a:pt x="2938" y="16145"/>
                  </a:lnTo>
                  <a:lnTo>
                    <a:pt x="3072" y="16324"/>
                  </a:lnTo>
                  <a:lnTo>
                    <a:pt x="3226" y="16524"/>
                  </a:lnTo>
                  <a:lnTo>
                    <a:pt x="3341" y="16725"/>
                  </a:lnTo>
                  <a:lnTo>
                    <a:pt x="3456" y="16947"/>
                  </a:lnTo>
                  <a:lnTo>
                    <a:pt x="3475" y="17179"/>
                  </a:lnTo>
                  <a:lnTo>
                    <a:pt x="3437" y="17411"/>
                  </a:lnTo>
                  <a:lnTo>
                    <a:pt x="3379" y="17643"/>
                  </a:lnTo>
                  <a:lnTo>
                    <a:pt x="3437" y="17875"/>
                  </a:lnTo>
                  <a:lnTo>
                    <a:pt x="3533" y="18086"/>
                  </a:lnTo>
                  <a:lnTo>
                    <a:pt x="3667" y="18308"/>
                  </a:lnTo>
                  <a:lnTo>
                    <a:pt x="3840" y="18508"/>
                  </a:lnTo>
                  <a:lnTo>
                    <a:pt x="4032" y="18698"/>
                  </a:lnTo>
                  <a:lnTo>
                    <a:pt x="4205" y="18899"/>
                  </a:lnTo>
                  <a:lnTo>
                    <a:pt x="4358" y="19068"/>
                  </a:lnTo>
                  <a:lnTo>
                    <a:pt x="4512" y="19257"/>
                  </a:lnTo>
                  <a:lnTo>
                    <a:pt x="4704" y="19490"/>
                  </a:lnTo>
                  <a:lnTo>
                    <a:pt x="4934" y="19753"/>
                  </a:lnTo>
                  <a:lnTo>
                    <a:pt x="5184" y="20017"/>
                  </a:lnTo>
                  <a:lnTo>
                    <a:pt x="5434" y="20239"/>
                  </a:lnTo>
                  <a:lnTo>
                    <a:pt x="5760" y="20439"/>
                  </a:lnTo>
                  <a:lnTo>
                    <a:pt x="6048" y="20555"/>
                  </a:lnTo>
                  <a:lnTo>
                    <a:pt x="6355" y="20587"/>
                  </a:lnTo>
                  <a:lnTo>
                    <a:pt x="6643" y="20576"/>
                  </a:lnTo>
                  <a:lnTo>
                    <a:pt x="6874" y="20608"/>
                  </a:lnTo>
                  <a:lnTo>
                    <a:pt x="7104" y="20671"/>
                  </a:lnTo>
                  <a:lnTo>
                    <a:pt x="7277" y="20756"/>
                  </a:lnTo>
                  <a:lnTo>
                    <a:pt x="7411" y="20861"/>
                  </a:lnTo>
                  <a:lnTo>
                    <a:pt x="7526" y="20977"/>
                  </a:lnTo>
                  <a:lnTo>
                    <a:pt x="7584" y="21094"/>
                  </a:lnTo>
                  <a:lnTo>
                    <a:pt x="7603" y="21220"/>
                  </a:lnTo>
                  <a:lnTo>
                    <a:pt x="7642" y="21273"/>
                  </a:lnTo>
                  <a:lnTo>
                    <a:pt x="7699" y="21336"/>
                  </a:lnTo>
                  <a:lnTo>
                    <a:pt x="7795" y="21400"/>
                  </a:lnTo>
                  <a:lnTo>
                    <a:pt x="7930" y="21442"/>
                  </a:lnTo>
                  <a:lnTo>
                    <a:pt x="8083" y="21494"/>
                  </a:lnTo>
                  <a:lnTo>
                    <a:pt x="8256" y="21547"/>
                  </a:lnTo>
                  <a:lnTo>
                    <a:pt x="8429" y="21568"/>
                  </a:lnTo>
                  <a:lnTo>
                    <a:pt x="8621" y="21589"/>
                  </a:lnTo>
                  <a:lnTo>
                    <a:pt x="8832" y="21600"/>
                  </a:lnTo>
                  <a:lnTo>
                    <a:pt x="9024" y="21589"/>
                  </a:lnTo>
                  <a:lnTo>
                    <a:pt x="9197" y="21568"/>
                  </a:lnTo>
                  <a:lnTo>
                    <a:pt x="9389" y="21516"/>
                  </a:lnTo>
                  <a:lnTo>
                    <a:pt x="9542" y="21463"/>
                  </a:lnTo>
                  <a:lnTo>
                    <a:pt x="9677" y="21357"/>
                  </a:lnTo>
                  <a:lnTo>
                    <a:pt x="9754" y="21241"/>
                  </a:lnTo>
                  <a:lnTo>
                    <a:pt x="9830" y="21083"/>
                  </a:lnTo>
                  <a:lnTo>
                    <a:pt x="9888" y="20777"/>
                  </a:lnTo>
                  <a:lnTo>
                    <a:pt x="9965" y="20545"/>
                  </a:lnTo>
                  <a:lnTo>
                    <a:pt x="10022" y="20365"/>
                  </a:lnTo>
                  <a:lnTo>
                    <a:pt x="10061" y="20218"/>
                  </a:lnTo>
                  <a:lnTo>
                    <a:pt x="10157" y="20112"/>
                  </a:lnTo>
                  <a:lnTo>
                    <a:pt x="10253" y="20028"/>
                  </a:lnTo>
                  <a:lnTo>
                    <a:pt x="10349" y="19954"/>
                  </a:lnTo>
                  <a:lnTo>
                    <a:pt x="10502" y="19880"/>
                  </a:lnTo>
                  <a:lnTo>
                    <a:pt x="10694" y="19680"/>
                  </a:lnTo>
                  <a:lnTo>
                    <a:pt x="10656" y="19416"/>
                  </a:lnTo>
                  <a:lnTo>
                    <a:pt x="10579" y="19162"/>
                  </a:lnTo>
                  <a:lnTo>
                    <a:pt x="10637" y="18994"/>
                  </a:lnTo>
                  <a:lnTo>
                    <a:pt x="10771" y="18909"/>
                  </a:lnTo>
                  <a:lnTo>
                    <a:pt x="10944" y="18772"/>
                  </a:lnTo>
                  <a:lnTo>
                    <a:pt x="11174" y="18593"/>
                  </a:lnTo>
                  <a:lnTo>
                    <a:pt x="11424" y="18371"/>
                  </a:lnTo>
                  <a:lnTo>
                    <a:pt x="11616" y="18128"/>
                  </a:lnTo>
                  <a:lnTo>
                    <a:pt x="11789" y="17886"/>
                  </a:lnTo>
                  <a:lnTo>
                    <a:pt x="11904" y="17643"/>
                  </a:lnTo>
                  <a:lnTo>
                    <a:pt x="11923" y="17411"/>
                  </a:lnTo>
                  <a:lnTo>
                    <a:pt x="11942" y="17189"/>
                  </a:lnTo>
                  <a:lnTo>
                    <a:pt x="12096" y="16957"/>
                  </a:lnTo>
                  <a:lnTo>
                    <a:pt x="12326" y="16746"/>
                  </a:lnTo>
                  <a:lnTo>
                    <a:pt x="12634" y="16535"/>
                  </a:lnTo>
                  <a:lnTo>
                    <a:pt x="12960" y="16356"/>
                  </a:lnTo>
                  <a:lnTo>
                    <a:pt x="13286" y="16208"/>
                  </a:lnTo>
                  <a:lnTo>
                    <a:pt x="13574" y="16123"/>
                  </a:lnTo>
                  <a:lnTo>
                    <a:pt x="13786" y="16081"/>
                  </a:lnTo>
                  <a:lnTo>
                    <a:pt x="13978" y="16071"/>
                  </a:lnTo>
                  <a:lnTo>
                    <a:pt x="14266" y="16029"/>
                  </a:lnTo>
                  <a:lnTo>
                    <a:pt x="14592" y="15944"/>
                  </a:lnTo>
                  <a:lnTo>
                    <a:pt x="14918" y="15807"/>
                  </a:lnTo>
                  <a:lnTo>
                    <a:pt x="15264" y="15638"/>
                  </a:lnTo>
                  <a:lnTo>
                    <a:pt x="15629" y="15417"/>
                  </a:lnTo>
                  <a:lnTo>
                    <a:pt x="15955" y="15153"/>
                  </a:lnTo>
                  <a:lnTo>
                    <a:pt x="16243" y="14826"/>
                  </a:lnTo>
                  <a:lnTo>
                    <a:pt x="16474" y="14509"/>
                  </a:lnTo>
                  <a:lnTo>
                    <a:pt x="16646" y="14287"/>
                  </a:lnTo>
                  <a:lnTo>
                    <a:pt x="16800" y="14119"/>
                  </a:lnTo>
                  <a:lnTo>
                    <a:pt x="16915" y="14003"/>
                  </a:lnTo>
                  <a:lnTo>
                    <a:pt x="17050" y="13929"/>
                  </a:lnTo>
                  <a:lnTo>
                    <a:pt x="17146" y="13886"/>
                  </a:lnTo>
                  <a:lnTo>
                    <a:pt x="17299" y="13844"/>
                  </a:lnTo>
                  <a:lnTo>
                    <a:pt x="17510" y="13813"/>
                  </a:lnTo>
                  <a:lnTo>
                    <a:pt x="17645" y="13770"/>
                  </a:lnTo>
                  <a:lnTo>
                    <a:pt x="17837" y="13707"/>
                  </a:lnTo>
                  <a:lnTo>
                    <a:pt x="18106" y="13602"/>
                  </a:lnTo>
                  <a:lnTo>
                    <a:pt x="18394" y="13496"/>
                  </a:lnTo>
                  <a:lnTo>
                    <a:pt x="18701" y="13348"/>
                  </a:lnTo>
                  <a:lnTo>
                    <a:pt x="19027" y="13201"/>
                  </a:lnTo>
                  <a:lnTo>
                    <a:pt x="19373" y="13042"/>
                  </a:lnTo>
                  <a:lnTo>
                    <a:pt x="20064" y="12705"/>
                  </a:lnTo>
                  <a:lnTo>
                    <a:pt x="20390" y="12536"/>
                  </a:lnTo>
                  <a:lnTo>
                    <a:pt x="20698" y="12378"/>
                  </a:lnTo>
                  <a:lnTo>
                    <a:pt x="20966" y="12219"/>
                  </a:lnTo>
                  <a:lnTo>
                    <a:pt x="21178" y="12061"/>
                  </a:lnTo>
                  <a:lnTo>
                    <a:pt x="21331" y="11924"/>
                  </a:lnTo>
                  <a:lnTo>
                    <a:pt x="21446" y="11818"/>
                  </a:lnTo>
                  <a:lnTo>
                    <a:pt x="21485" y="11723"/>
                  </a:lnTo>
                  <a:lnTo>
                    <a:pt x="21427" y="11576"/>
                  </a:lnTo>
                  <a:lnTo>
                    <a:pt x="21197" y="11470"/>
                  </a:lnTo>
                  <a:lnTo>
                    <a:pt x="20890" y="11396"/>
                  </a:lnTo>
                  <a:lnTo>
                    <a:pt x="20544" y="11365"/>
                  </a:lnTo>
                  <a:lnTo>
                    <a:pt x="20122" y="11365"/>
                  </a:lnTo>
                  <a:lnTo>
                    <a:pt x="19718" y="11417"/>
                  </a:lnTo>
                  <a:lnTo>
                    <a:pt x="19334" y="11481"/>
                  </a:lnTo>
                  <a:lnTo>
                    <a:pt x="19027" y="11586"/>
                  </a:lnTo>
                  <a:lnTo>
                    <a:pt x="18874" y="11660"/>
                  </a:lnTo>
                  <a:lnTo>
                    <a:pt x="18874" y="11628"/>
                  </a:lnTo>
                  <a:lnTo>
                    <a:pt x="18970" y="11533"/>
                  </a:lnTo>
                  <a:lnTo>
                    <a:pt x="19104" y="11407"/>
                  </a:lnTo>
                  <a:lnTo>
                    <a:pt x="19181" y="11248"/>
                  </a:lnTo>
                  <a:lnTo>
                    <a:pt x="19162" y="11111"/>
                  </a:lnTo>
                  <a:lnTo>
                    <a:pt x="18989" y="11006"/>
                  </a:lnTo>
                  <a:lnTo>
                    <a:pt x="18566" y="10964"/>
                  </a:lnTo>
                  <a:lnTo>
                    <a:pt x="18394" y="10953"/>
                  </a:lnTo>
                  <a:lnTo>
                    <a:pt x="18451" y="10911"/>
                  </a:lnTo>
                  <a:lnTo>
                    <a:pt x="18720" y="10847"/>
                  </a:lnTo>
                  <a:lnTo>
                    <a:pt x="19085" y="10784"/>
                  </a:lnTo>
                  <a:lnTo>
                    <a:pt x="19488" y="10753"/>
                  </a:lnTo>
                  <a:lnTo>
                    <a:pt x="19872" y="10731"/>
                  </a:lnTo>
                  <a:lnTo>
                    <a:pt x="20179" y="10763"/>
                  </a:lnTo>
                  <a:lnTo>
                    <a:pt x="20314" y="10847"/>
                  </a:lnTo>
                  <a:lnTo>
                    <a:pt x="20410" y="10942"/>
                  </a:lnTo>
                  <a:lnTo>
                    <a:pt x="20563" y="11006"/>
                  </a:lnTo>
                  <a:lnTo>
                    <a:pt x="20774" y="11027"/>
                  </a:lnTo>
                  <a:lnTo>
                    <a:pt x="21005" y="11006"/>
                  </a:lnTo>
                  <a:lnTo>
                    <a:pt x="21216" y="10953"/>
                  </a:lnTo>
                  <a:lnTo>
                    <a:pt x="21427" y="10869"/>
                  </a:lnTo>
                  <a:lnTo>
                    <a:pt x="21562" y="10753"/>
                  </a:lnTo>
                  <a:lnTo>
                    <a:pt x="21600" y="10594"/>
                  </a:lnTo>
                  <a:lnTo>
                    <a:pt x="21581" y="10436"/>
                  </a:lnTo>
                  <a:lnTo>
                    <a:pt x="21504" y="10299"/>
                  </a:lnTo>
                  <a:lnTo>
                    <a:pt x="21408" y="10193"/>
                  </a:lnTo>
                  <a:lnTo>
                    <a:pt x="21254" y="10077"/>
                  </a:lnTo>
                  <a:lnTo>
                    <a:pt x="20832" y="9887"/>
                  </a:lnTo>
                  <a:lnTo>
                    <a:pt x="20544" y="9803"/>
                  </a:lnTo>
                  <a:lnTo>
                    <a:pt x="20198" y="9708"/>
                  </a:lnTo>
                  <a:lnTo>
                    <a:pt x="19891" y="9634"/>
                  </a:lnTo>
                  <a:lnTo>
                    <a:pt x="19622" y="9592"/>
                  </a:lnTo>
                  <a:lnTo>
                    <a:pt x="19450" y="9581"/>
                  </a:lnTo>
                  <a:lnTo>
                    <a:pt x="19258" y="9581"/>
                  </a:lnTo>
                  <a:lnTo>
                    <a:pt x="19238" y="9571"/>
                  </a:lnTo>
                  <a:lnTo>
                    <a:pt x="19238" y="9528"/>
                  </a:lnTo>
                  <a:lnTo>
                    <a:pt x="19258" y="9455"/>
                  </a:lnTo>
                  <a:lnTo>
                    <a:pt x="19373" y="9402"/>
                  </a:lnTo>
                  <a:lnTo>
                    <a:pt x="19546" y="9402"/>
                  </a:lnTo>
                  <a:lnTo>
                    <a:pt x="19757" y="9423"/>
                  </a:lnTo>
                  <a:lnTo>
                    <a:pt x="20006" y="9455"/>
                  </a:lnTo>
                  <a:lnTo>
                    <a:pt x="20179" y="9486"/>
                  </a:lnTo>
                  <a:lnTo>
                    <a:pt x="20314" y="9476"/>
                  </a:lnTo>
                  <a:lnTo>
                    <a:pt x="20333" y="9412"/>
                  </a:lnTo>
                  <a:lnTo>
                    <a:pt x="20198" y="9265"/>
                  </a:lnTo>
                  <a:lnTo>
                    <a:pt x="19987" y="9096"/>
                  </a:lnTo>
                  <a:lnTo>
                    <a:pt x="19776" y="8948"/>
                  </a:lnTo>
                  <a:lnTo>
                    <a:pt x="19603" y="8843"/>
                  </a:lnTo>
                  <a:lnTo>
                    <a:pt x="19469" y="8758"/>
                  </a:lnTo>
                  <a:lnTo>
                    <a:pt x="19392" y="8684"/>
                  </a:lnTo>
                  <a:lnTo>
                    <a:pt x="19373" y="8632"/>
                  </a:lnTo>
                  <a:lnTo>
                    <a:pt x="19450" y="8600"/>
                  </a:lnTo>
                  <a:lnTo>
                    <a:pt x="19603" y="8568"/>
                  </a:lnTo>
                  <a:lnTo>
                    <a:pt x="19834" y="8526"/>
                  </a:lnTo>
                  <a:lnTo>
                    <a:pt x="20026" y="8452"/>
                  </a:lnTo>
                  <a:lnTo>
                    <a:pt x="20179" y="8336"/>
                  </a:lnTo>
                  <a:lnTo>
                    <a:pt x="20333" y="8231"/>
                  </a:lnTo>
                  <a:lnTo>
                    <a:pt x="20429" y="8093"/>
                  </a:lnTo>
                  <a:lnTo>
                    <a:pt x="20486" y="7977"/>
                  </a:lnTo>
                  <a:lnTo>
                    <a:pt x="20486" y="7851"/>
                  </a:lnTo>
                  <a:lnTo>
                    <a:pt x="20429" y="7745"/>
                  </a:lnTo>
                  <a:lnTo>
                    <a:pt x="20390" y="7650"/>
                  </a:lnTo>
                  <a:lnTo>
                    <a:pt x="20410" y="7555"/>
                  </a:lnTo>
                  <a:lnTo>
                    <a:pt x="20467" y="7450"/>
                  </a:lnTo>
                  <a:lnTo>
                    <a:pt x="20563" y="7365"/>
                  </a:lnTo>
                  <a:lnTo>
                    <a:pt x="20621" y="7270"/>
                  </a:lnTo>
                  <a:lnTo>
                    <a:pt x="20640" y="7175"/>
                  </a:lnTo>
                  <a:lnTo>
                    <a:pt x="20582" y="7091"/>
                  </a:lnTo>
                  <a:lnTo>
                    <a:pt x="20429" y="6996"/>
                  </a:lnTo>
                  <a:lnTo>
                    <a:pt x="20275" y="6912"/>
                  </a:lnTo>
                  <a:lnTo>
                    <a:pt x="20179" y="6817"/>
                  </a:lnTo>
                  <a:lnTo>
                    <a:pt x="20179" y="6753"/>
                  </a:lnTo>
                  <a:lnTo>
                    <a:pt x="20198" y="6669"/>
                  </a:lnTo>
                  <a:lnTo>
                    <a:pt x="20237" y="6595"/>
                  </a:lnTo>
                  <a:lnTo>
                    <a:pt x="20256" y="6521"/>
                  </a:lnTo>
                  <a:lnTo>
                    <a:pt x="20198" y="6437"/>
                  </a:lnTo>
                  <a:lnTo>
                    <a:pt x="20064" y="6352"/>
                  </a:lnTo>
                  <a:lnTo>
                    <a:pt x="19853" y="6247"/>
                  </a:lnTo>
                  <a:lnTo>
                    <a:pt x="19584" y="6141"/>
                  </a:lnTo>
                  <a:lnTo>
                    <a:pt x="19296" y="6015"/>
                  </a:lnTo>
                  <a:lnTo>
                    <a:pt x="19008" y="5899"/>
                  </a:lnTo>
                  <a:lnTo>
                    <a:pt x="18816" y="5772"/>
                  </a:lnTo>
                  <a:lnTo>
                    <a:pt x="18701" y="5645"/>
                  </a:lnTo>
                  <a:lnTo>
                    <a:pt x="18720" y="5519"/>
                  </a:lnTo>
                  <a:lnTo>
                    <a:pt x="18931" y="5403"/>
                  </a:lnTo>
                  <a:lnTo>
                    <a:pt x="19162" y="5287"/>
                  </a:lnTo>
                  <a:lnTo>
                    <a:pt x="19315" y="5181"/>
                  </a:lnTo>
                  <a:lnTo>
                    <a:pt x="19392" y="5086"/>
                  </a:lnTo>
                  <a:lnTo>
                    <a:pt x="19392" y="5002"/>
                  </a:lnTo>
                  <a:lnTo>
                    <a:pt x="19315" y="4938"/>
                  </a:lnTo>
                  <a:lnTo>
                    <a:pt x="19181" y="4886"/>
                  </a:lnTo>
                  <a:lnTo>
                    <a:pt x="19008" y="4854"/>
                  </a:lnTo>
                  <a:lnTo>
                    <a:pt x="18797" y="4843"/>
                  </a:lnTo>
                  <a:lnTo>
                    <a:pt x="18605" y="4812"/>
                  </a:lnTo>
                  <a:lnTo>
                    <a:pt x="18509" y="4770"/>
                  </a:lnTo>
                  <a:lnTo>
                    <a:pt x="18432" y="4685"/>
                  </a:lnTo>
                  <a:lnTo>
                    <a:pt x="18355" y="4516"/>
                  </a:lnTo>
                  <a:lnTo>
                    <a:pt x="18278" y="4442"/>
                  </a:lnTo>
                  <a:lnTo>
                    <a:pt x="18163" y="4390"/>
                  </a:lnTo>
                  <a:lnTo>
                    <a:pt x="17990" y="4390"/>
                  </a:lnTo>
                  <a:lnTo>
                    <a:pt x="17664" y="4274"/>
                  </a:lnTo>
                  <a:lnTo>
                    <a:pt x="17530" y="3915"/>
                  </a:lnTo>
                  <a:lnTo>
                    <a:pt x="17510" y="3461"/>
                  </a:lnTo>
                  <a:lnTo>
                    <a:pt x="17510" y="3060"/>
                  </a:lnTo>
                  <a:lnTo>
                    <a:pt x="17549" y="2775"/>
                  </a:lnTo>
                  <a:lnTo>
                    <a:pt x="17664" y="2532"/>
                  </a:lnTo>
                  <a:lnTo>
                    <a:pt x="17702" y="2311"/>
                  </a:lnTo>
                  <a:lnTo>
                    <a:pt x="17645" y="2058"/>
                  </a:lnTo>
                  <a:lnTo>
                    <a:pt x="17606" y="1826"/>
                  </a:lnTo>
                  <a:lnTo>
                    <a:pt x="17741" y="1541"/>
                  </a:lnTo>
                  <a:lnTo>
                    <a:pt x="17933" y="1266"/>
                  </a:lnTo>
                  <a:lnTo>
                    <a:pt x="18029" y="1002"/>
                  </a:lnTo>
                  <a:lnTo>
                    <a:pt x="18029" y="886"/>
                  </a:lnTo>
                  <a:lnTo>
                    <a:pt x="17990" y="791"/>
                  </a:lnTo>
                  <a:lnTo>
                    <a:pt x="17894" y="718"/>
                  </a:lnTo>
                  <a:lnTo>
                    <a:pt x="17741" y="654"/>
                  </a:lnTo>
                  <a:lnTo>
                    <a:pt x="17606" y="633"/>
                  </a:lnTo>
                  <a:lnTo>
                    <a:pt x="17491" y="623"/>
                  </a:lnTo>
                  <a:lnTo>
                    <a:pt x="17242" y="623"/>
                  </a:lnTo>
                  <a:lnTo>
                    <a:pt x="17069" y="654"/>
                  </a:lnTo>
                  <a:lnTo>
                    <a:pt x="16877" y="718"/>
                  </a:lnTo>
                  <a:lnTo>
                    <a:pt x="16570" y="886"/>
                  </a:lnTo>
                  <a:lnTo>
                    <a:pt x="16435" y="981"/>
                  </a:lnTo>
                  <a:lnTo>
                    <a:pt x="16339" y="1097"/>
                  </a:lnTo>
                  <a:lnTo>
                    <a:pt x="16109" y="1287"/>
                  </a:lnTo>
                  <a:lnTo>
                    <a:pt x="15974" y="1403"/>
                  </a:lnTo>
                  <a:lnTo>
                    <a:pt x="15859" y="1477"/>
                  </a:lnTo>
                  <a:lnTo>
                    <a:pt x="15763" y="1509"/>
                  </a:lnTo>
                  <a:lnTo>
                    <a:pt x="15667" y="1519"/>
                  </a:lnTo>
                  <a:lnTo>
                    <a:pt x="15610" y="1509"/>
                  </a:lnTo>
                  <a:lnTo>
                    <a:pt x="15533" y="1477"/>
                  </a:lnTo>
                  <a:lnTo>
                    <a:pt x="15475" y="1403"/>
                  </a:lnTo>
                  <a:lnTo>
                    <a:pt x="15418" y="1287"/>
                  </a:lnTo>
                  <a:lnTo>
                    <a:pt x="15360" y="1203"/>
                  </a:lnTo>
                  <a:lnTo>
                    <a:pt x="15264" y="1161"/>
                  </a:lnTo>
                  <a:lnTo>
                    <a:pt x="15168" y="1171"/>
                  </a:lnTo>
                  <a:lnTo>
                    <a:pt x="15034" y="1203"/>
                  </a:lnTo>
                  <a:lnTo>
                    <a:pt x="14899" y="1266"/>
                  </a:lnTo>
                  <a:lnTo>
                    <a:pt x="14765" y="1351"/>
                  </a:lnTo>
                  <a:lnTo>
                    <a:pt x="14611" y="1446"/>
                  </a:lnTo>
                  <a:lnTo>
                    <a:pt x="14477" y="1541"/>
                  </a:lnTo>
                  <a:lnTo>
                    <a:pt x="14400" y="1593"/>
                  </a:lnTo>
                  <a:lnTo>
                    <a:pt x="14400" y="1572"/>
                  </a:lnTo>
                  <a:lnTo>
                    <a:pt x="14458" y="1498"/>
                  </a:lnTo>
                  <a:lnTo>
                    <a:pt x="14496" y="1403"/>
                  </a:lnTo>
                  <a:lnTo>
                    <a:pt x="14477" y="1277"/>
                  </a:lnTo>
                  <a:lnTo>
                    <a:pt x="14381" y="1182"/>
                  </a:lnTo>
                  <a:lnTo>
                    <a:pt x="14170" y="1119"/>
                  </a:lnTo>
                  <a:lnTo>
                    <a:pt x="13786" y="1108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984" name="Freeform 137"/>
            <p:cNvSpPr/>
            <p:nvPr/>
          </p:nvSpPr>
          <p:spPr>
            <a:xfrm>
              <a:off x="1637361" y="546129"/>
              <a:ext cx="44162" cy="380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060" y="11400"/>
                  </a:moveTo>
                  <a:lnTo>
                    <a:pt x="20520" y="12600"/>
                  </a:lnTo>
                  <a:lnTo>
                    <a:pt x="18900" y="15000"/>
                  </a:lnTo>
                  <a:lnTo>
                    <a:pt x="14580" y="19800"/>
                  </a:lnTo>
                  <a:lnTo>
                    <a:pt x="12420" y="21000"/>
                  </a:lnTo>
                  <a:lnTo>
                    <a:pt x="9720" y="21600"/>
                  </a:lnTo>
                  <a:lnTo>
                    <a:pt x="6480" y="21600"/>
                  </a:lnTo>
                  <a:lnTo>
                    <a:pt x="5940" y="21000"/>
                  </a:lnTo>
                  <a:lnTo>
                    <a:pt x="5400" y="19800"/>
                  </a:lnTo>
                  <a:lnTo>
                    <a:pt x="540" y="14400"/>
                  </a:lnTo>
                  <a:lnTo>
                    <a:pt x="0" y="11400"/>
                  </a:lnTo>
                  <a:lnTo>
                    <a:pt x="540" y="9600"/>
                  </a:lnTo>
                  <a:lnTo>
                    <a:pt x="3780" y="6600"/>
                  </a:lnTo>
                  <a:lnTo>
                    <a:pt x="8640" y="1200"/>
                  </a:lnTo>
                  <a:lnTo>
                    <a:pt x="10260" y="0"/>
                  </a:lnTo>
                  <a:lnTo>
                    <a:pt x="12960" y="600"/>
                  </a:lnTo>
                  <a:lnTo>
                    <a:pt x="16740" y="1800"/>
                  </a:lnTo>
                  <a:lnTo>
                    <a:pt x="19980" y="3600"/>
                  </a:lnTo>
                  <a:lnTo>
                    <a:pt x="21600" y="6600"/>
                  </a:lnTo>
                  <a:lnTo>
                    <a:pt x="21060" y="11400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985" name="Freeform 138"/>
            <p:cNvSpPr/>
            <p:nvPr/>
          </p:nvSpPr>
          <p:spPr>
            <a:xfrm>
              <a:off x="2008080" y="850080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10800"/>
                  </a:moveTo>
                  <a:lnTo>
                    <a:pt x="21600" y="5400"/>
                  </a:lnTo>
                  <a:lnTo>
                    <a:pt x="0" y="0"/>
                  </a:lnTo>
                  <a:lnTo>
                    <a:pt x="21600" y="10800"/>
                  </a:lnTo>
                  <a:lnTo>
                    <a:pt x="21600" y="21600"/>
                  </a:lnTo>
                  <a:lnTo>
                    <a:pt x="21600" y="10800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986" name="Freeform 139"/>
            <p:cNvSpPr/>
            <p:nvPr/>
          </p:nvSpPr>
          <p:spPr>
            <a:xfrm>
              <a:off x="2391942" y="885661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lnTo>
                    <a:pt x="21600" y="5400"/>
                  </a:lnTo>
                  <a:lnTo>
                    <a:pt x="12960" y="0"/>
                  </a:lnTo>
                  <a:lnTo>
                    <a:pt x="0" y="0"/>
                  </a:lnTo>
                  <a:lnTo>
                    <a:pt x="0" y="2700"/>
                  </a:lnTo>
                  <a:lnTo>
                    <a:pt x="8640" y="1350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987" name="Freeform 140"/>
            <p:cNvSpPr/>
            <p:nvPr/>
          </p:nvSpPr>
          <p:spPr>
            <a:xfrm>
              <a:off x="2021223" y="453453"/>
              <a:ext cx="15287" cy="148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3086" y="10080"/>
                  </a:moveTo>
                  <a:lnTo>
                    <a:pt x="13886" y="18720"/>
                  </a:lnTo>
                  <a:lnTo>
                    <a:pt x="21600" y="21600"/>
                  </a:lnTo>
                  <a:lnTo>
                    <a:pt x="21600" y="20160"/>
                  </a:lnTo>
                  <a:lnTo>
                    <a:pt x="15429" y="10080"/>
                  </a:lnTo>
                  <a:lnTo>
                    <a:pt x="13886" y="7200"/>
                  </a:lnTo>
                  <a:lnTo>
                    <a:pt x="13886" y="4320"/>
                  </a:lnTo>
                  <a:lnTo>
                    <a:pt x="12343" y="1440"/>
                  </a:lnTo>
                  <a:lnTo>
                    <a:pt x="10800" y="0"/>
                  </a:lnTo>
                  <a:lnTo>
                    <a:pt x="9257" y="1440"/>
                  </a:lnTo>
                  <a:lnTo>
                    <a:pt x="4629" y="2880"/>
                  </a:lnTo>
                  <a:lnTo>
                    <a:pt x="0" y="7200"/>
                  </a:lnTo>
                  <a:lnTo>
                    <a:pt x="3086" y="10080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988" name="Freeform 141"/>
            <p:cNvSpPr/>
            <p:nvPr/>
          </p:nvSpPr>
          <p:spPr>
            <a:xfrm>
              <a:off x="2221648" y="941660"/>
              <a:ext cx="154564" cy="1257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9520" y="10709"/>
                  </a:moveTo>
                  <a:lnTo>
                    <a:pt x="19840" y="10891"/>
                  </a:lnTo>
                  <a:lnTo>
                    <a:pt x="20800" y="11254"/>
                  </a:lnTo>
                  <a:lnTo>
                    <a:pt x="21600" y="12161"/>
                  </a:lnTo>
                  <a:lnTo>
                    <a:pt x="21280" y="12887"/>
                  </a:lnTo>
                  <a:lnTo>
                    <a:pt x="20640" y="13795"/>
                  </a:lnTo>
                  <a:lnTo>
                    <a:pt x="20160" y="14158"/>
                  </a:lnTo>
                  <a:lnTo>
                    <a:pt x="19840" y="14703"/>
                  </a:lnTo>
                  <a:lnTo>
                    <a:pt x="19360" y="15066"/>
                  </a:lnTo>
                  <a:lnTo>
                    <a:pt x="18560" y="15066"/>
                  </a:lnTo>
                  <a:lnTo>
                    <a:pt x="17280" y="14339"/>
                  </a:lnTo>
                  <a:lnTo>
                    <a:pt x="16160" y="13976"/>
                  </a:lnTo>
                  <a:lnTo>
                    <a:pt x="15200" y="13613"/>
                  </a:lnTo>
                  <a:lnTo>
                    <a:pt x="14560" y="13432"/>
                  </a:lnTo>
                  <a:lnTo>
                    <a:pt x="13760" y="12887"/>
                  </a:lnTo>
                  <a:lnTo>
                    <a:pt x="13120" y="12343"/>
                  </a:lnTo>
                  <a:lnTo>
                    <a:pt x="12320" y="11980"/>
                  </a:lnTo>
                  <a:lnTo>
                    <a:pt x="11520" y="11980"/>
                  </a:lnTo>
                  <a:lnTo>
                    <a:pt x="11200" y="12706"/>
                  </a:lnTo>
                  <a:lnTo>
                    <a:pt x="11360" y="14158"/>
                  </a:lnTo>
                  <a:lnTo>
                    <a:pt x="11520" y="15429"/>
                  </a:lnTo>
                  <a:lnTo>
                    <a:pt x="11520" y="16699"/>
                  </a:lnTo>
                  <a:lnTo>
                    <a:pt x="10880" y="17425"/>
                  </a:lnTo>
                  <a:lnTo>
                    <a:pt x="9760" y="17970"/>
                  </a:lnTo>
                  <a:lnTo>
                    <a:pt x="9280" y="18514"/>
                  </a:lnTo>
                  <a:lnTo>
                    <a:pt x="9120" y="19422"/>
                  </a:lnTo>
                  <a:lnTo>
                    <a:pt x="8960" y="20148"/>
                  </a:lnTo>
                  <a:lnTo>
                    <a:pt x="8480" y="20692"/>
                  </a:lnTo>
                  <a:lnTo>
                    <a:pt x="7680" y="21237"/>
                  </a:lnTo>
                  <a:lnTo>
                    <a:pt x="7040" y="21600"/>
                  </a:lnTo>
                  <a:lnTo>
                    <a:pt x="6400" y="21055"/>
                  </a:lnTo>
                  <a:lnTo>
                    <a:pt x="6240" y="20148"/>
                  </a:lnTo>
                  <a:lnTo>
                    <a:pt x="6080" y="19059"/>
                  </a:lnTo>
                  <a:lnTo>
                    <a:pt x="5440" y="18151"/>
                  </a:lnTo>
                  <a:lnTo>
                    <a:pt x="4640" y="17970"/>
                  </a:lnTo>
                  <a:lnTo>
                    <a:pt x="3680" y="17970"/>
                  </a:lnTo>
                  <a:lnTo>
                    <a:pt x="2720" y="18333"/>
                  </a:lnTo>
                  <a:lnTo>
                    <a:pt x="1600" y="18877"/>
                  </a:lnTo>
                  <a:lnTo>
                    <a:pt x="480" y="19059"/>
                  </a:lnTo>
                  <a:lnTo>
                    <a:pt x="0" y="18333"/>
                  </a:lnTo>
                  <a:lnTo>
                    <a:pt x="160" y="17607"/>
                  </a:lnTo>
                  <a:lnTo>
                    <a:pt x="640" y="16336"/>
                  </a:lnTo>
                  <a:lnTo>
                    <a:pt x="1440" y="15247"/>
                  </a:lnTo>
                  <a:lnTo>
                    <a:pt x="1920" y="14884"/>
                  </a:lnTo>
                  <a:lnTo>
                    <a:pt x="2560" y="14339"/>
                  </a:lnTo>
                  <a:lnTo>
                    <a:pt x="2560" y="13613"/>
                  </a:lnTo>
                  <a:lnTo>
                    <a:pt x="1920" y="11072"/>
                  </a:lnTo>
                  <a:lnTo>
                    <a:pt x="1760" y="9983"/>
                  </a:lnTo>
                  <a:lnTo>
                    <a:pt x="1920" y="8713"/>
                  </a:lnTo>
                  <a:lnTo>
                    <a:pt x="1920" y="7987"/>
                  </a:lnTo>
                  <a:lnTo>
                    <a:pt x="1600" y="7079"/>
                  </a:lnTo>
                  <a:lnTo>
                    <a:pt x="1280" y="6353"/>
                  </a:lnTo>
                  <a:lnTo>
                    <a:pt x="1280" y="1452"/>
                  </a:lnTo>
                  <a:lnTo>
                    <a:pt x="1440" y="363"/>
                  </a:lnTo>
                  <a:lnTo>
                    <a:pt x="1920" y="0"/>
                  </a:lnTo>
                  <a:lnTo>
                    <a:pt x="2880" y="182"/>
                  </a:lnTo>
                  <a:lnTo>
                    <a:pt x="3840" y="545"/>
                  </a:lnTo>
                  <a:lnTo>
                    <a:pt x="4320" y="1634"/>
                  </a:lnTo>
                  <a:lnTo>
                    <a:pt x="4800" y="3267"/>
                  </a:lnTo>
                  <a:lnTo>
                    <a:pt x="5280" y="5445"/>
                  </a:lnTo>
                  <a:lnTo>
                    <a:pt x="5920" y="5445"/>
                  </a:lnTo>
                  <a:lnTo>
                    <a:pt x="6400" y="5082"/>
                  </a:lnTo>
                  <a:lnTo>
                    <a:pt x="7040" y="4538"/>
                  </a:lnTo>
                  <a:lnTo>
                    <a:pt x="7680" y="4175"/>
                  </a:lnTo>
                  <a:lnTo>
                    <a:pt x="8640" y="4175"/>
                  </a:lnTo>
                  <a:lnTo>
                    <a:pt x="9760" y="4356"/>
                  </a:lnTo>
                  <a:lnTo>
                    <a:pt x="11200" y="4719"/>
                  </a:lnTo>
                  <a:lnTo>
                    <a:pt x="12480" y="5445"/>
                  </a:lnTo>
                  <a:lnTo>
                    <a:pt x="13600" y="5990"/>
                  </a:lnTo>
                  <a:lnTo>
                    <a:pt x="14400" y="7261"/>
                  </a:lnTo>
                  <a:lnTo>
                    <a:pt x="14880" y="8713"/>
                  </a:lnTo>
                  <a:lnTo>
                    <a:pt x="15680" y="9802"/>
                  </a:lnTo>
                  <a:lnTo>
                    <a:pt x="16000" y="10528"/>
                  </a:lnTo>
                  <a:lnTo>
                    <a:pt x="16160" y="10709"/>
                  </a:lnTo>
                  <a:lnTo>
                    <a:pt x="19520" y="10709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989" name="Freeform 142"/>
            <p:cNvSpPr/>
            <p:nvPr/>
          </p:nvSpPr>
          <p:spPr>
            <a:xfrm>
              <a:off x="2097656" y="564334"/>
              <a:ext cx="640338" cy="4170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0940" y="20725"/>
                  </a:moveTo>
                  <a:lnTo>
                    <a:pt x="20978" y="20780"/>
                  </a:lnTo>
                  <a:lnTo>
                    <a:pt x="21056" y="20944"/>
                  </a:lnTo>
                  <a:lnTo>
                    <a:pt x="21017" y="21163"/>
                  </a:lnTo>
                  <a:lnTo>
                    <a:pt x="20706" y="21217"/>
                  </a:lnTo>
                  <a:lnTo>
                    <a:pt x="20473" y="21217"/>
                  </a:lnTo>
                  <a:lnTo>
                    <a:pt x="20318" y="21163"/>
                  </a:lnTo>
                  <a:lnTo>
                    <a:pt x="20124" y="21163"/>
                  </a:lnTo>
                  <a:lnTo>
                    <a:pt x="19968" y="21217"/>
                  </a:lnTo>
                  <a:lnTo>
                    <a:pt x="19813" y="21217"/>
                  </a:lnTo>
                  <a:lnTo>
                    <a:pt x="19658" y="21272"/>
                  </a:lnTo>
                  <a:lnTo>
                    <a:pt x="19463" y="21327"/>
                  </a:lnTo>
                  <a:lnTo>
                    <a:pt x="19230" y="21436"/>
                  </a:lnTo>
                  <a:lnTo>
                    <a:pt x="18958" y="21491"/>
                  </a:lnTo>
                  <a:lnTo>
                    <a:pt x="18725" y="21545"/>
                  </a:lnTo>
                  <a:lnTo>
                    <a:pt x="18570" y="21600"/>
                  </a:lnTo>
                  <a:lnTo>
                    <a:pt x="18181" y="21600"/>
                  </a:lnTo>
                  <a:lnTo>
                    <a:pt x="18026" y="21545"/>
                  </a:lnTo>
                  <a:lnTo>
                    <a:pt x="17832" y="21545"/>
                  </a:lnTo>
                  <a:lnTo>
                    <a:pt x="17599" y="21491"/>
                  </a:lnTo>
                  <a:lnTo>
                    <a:pt x="17249" y="21491"/>
                  </a:lnTo>
                  <a:lnTo>
                    <a:pt x="17094" y="21545"/>
                  </a:lnTo>
                  <a:lnTo>
                    <a:pt x="16899" y="21600"/>
                  </a:lnTo>
                  <a:lnTo>
                    <a:pt x="16588" y="21600"/>
                  </a:lnTo>
                  <a:lnTo>
                    <a:pt x="16394" y="21545"/>
                  </a:lnTo>
                  <a:lnTo>
                    <a:pt x="16278" y="21436"/>
                  </a:lnTo>
                  <a:lnTo>
                    <a:pt x="16083" y="21108"/>
                  </a:lnTo>
                  <a:lnTo>
                    <a:pt x="16045" y="20780"/>
                  </a:lnTo>
                  <a:lnTo>
                    <a:pt x="15889" y="20506"/>
                  </a:lnTo>
                  <a:lnTo>
                    <a:pt x="15423" y="20342"/>
                  </a:lnTo>
                  <a:lnTo>
                    <a:pt x="15112" y="20288"/>
                  </a:lnTo>
                  <a:lnTo>
                    <a:pt x="14840" y="20124"/>
                  </a:lnTo>
                  <a:lnTo>
                    <a:pt x="14607" y="20014"/>
                  </a:lnTo>
                  <a:lnTo>
                    <a:pt x="14296" y="19795"/>
                  </a:lnTo>
                  <a:lnTo>
                    <a:pt x="14180" y="19631"/>
                  </a:lnTo>
                  <a:lnTo>
                    <a:pt x="14063" y="19577"/>
                  </a:lnTo>
                  <a:lnTo>
                    <a:pt x="13947" y="19467"/>
                  </a:lnTo>
                  <a:lnTo>
                    <a:pt x="13753" y="19249"/>
                  </a:lnTo>
                  <a:lnTo>
                    <a:pt x="13597" y="19194"/>
                  </a:lnTo>
                  <a:lnTo>
                    <a:pt x="13364" y="19249"/>
                  </a:lnTo>
                  <a:lnTo>
                    <a:pt x="13014" y="19522"/>
                  </a:lnTo>
                  <a:lnTo>
                    <a:pt x="12587" y="19795"/>
                  </a:lnTo>
                  <a:lnTo>
                    <a:pt x="12276" y="19850"/>
                  </a:lnTo>
                  <a:lnTo>
                    <a:pt x="12004" y="19959"/>
                  </a:lnTo>
                  <a:lnTo>
                    <a:pt x="11538" y="20616"/>
                  </a:lnTo>
                  <a:lnTo>
                    <a:pt x="11266" y="20834"/>
                  </a:lnTo>
                  <a:lnTo>
                    <a:pt x="10994" y="20834"/>
                  </a:lnTo>
                  <a:lnTo>
                    <a:pt x="10722" y="20616"/>
                  </a:lnTo>
                  <a:lnTo>
                    <a:pt x="10528" y="20397"/>
                  </a:lnTo>
                  <a:lnTo>
                    <a:pt x="10373" y="20233"/>
                  </a:lnTo>
                  <a:lnTo>
                    <a:pt x="10178" y="20014"/>
                  </a:lnTo>
                  <a:lnTo>
                    <a:pt x="10062" y="19850"/>
                  </a:lnTo>
                  <a:lnTo>
                    <a:pt x="9945" y="19577"/>
                  </a:lnTo>
                  <a:lnTo>
                    <a:pt x="9945" y="19413"/>
                  </a:lnTo>
                  <a:lnTo>
                    <a:pt x="10101" y="19139"/>
                  </a:lnTo>
                  <a:lnTo>
                    <a:pt x="10412" y="18811"/>
                  </a:lnTo>
                  <a:lnTo>
                    <a:pt x="10761" y="18592"/>
                  </a:lnTo>
                  <a:lnTo>
                    <a:pt x="10994" y="18428"/>
                  </a:lnTo>
                  <a:lnTo>
                    <a:pt x="11383" y="18428"/>
                  </a:lnTo>
                  <a:lnTo>
                    <a:pt x="11499" y="18374"/>
                  </a:lnTo>
                  <a:lnTo>
                    <a:pt x="11655" y="18264"/>
                  </a:lnTo>
                  <a:lnTo>
                    <a:pt x="11849" y="17991"/>
                  </a:lnTo>
                  <a:lnTo>
                    <a:pt x="12276" y="17499"/>
                  </a:lnTo>
                  <a:lnTo>
                    <a:pt x="12665" y="17116"/>
                  </a:lnTo>
                  <a:lnTo>
                    <a:pt x="12820" y="16788"/>
                  </a:lnTo>
                  <a:lnTo>
                    <a:pt x="12704" y="16460"/>
                  </a:lnTo>
                  <a:lnTo>
                    <a:pt x="12354" y="16132"/>
                  </a:lnTo>
                  <a:lnTo>
                    <a:pt x="11965" y="15968"/>
                  </a:lnTo>
                  <a:lnTo>
                    <a:pt x="11849" y="15694"/>
                  </a:lnTo>
                  <a:lnTo>
                    <a:pt x="12004" y="14929"/>
                  </a:lnTo>
                  <a:lnTo>
                    <a:pt x="12432" y="14108"/>
                  </a:lnTo>
                  <a:lnTo>
                    <a:pt x="12742" y="13452"/>
                  </a:lnTo>
                  <a:lnTo>
                    <a:pt x="12704" y="12851"/>
                  </a:lnTo>
                  <a:lnTo>
                    <a:pt x="12237" y="11921"/>
                  </a:lnTo>
                  <a:lnTo>
                    <a:pt x="11888" y="11374"/>
                  </a:lnTo>
                  <a:lnTo>
                    <a:pt x="11538" y="10937"/>
                  </a:lnTo>
                  <a:lnTo>
                    <a:pt x="11227" y="10554"/>
                  </a:lnTo>
                  <a:lnTo>
                    <a:pt x="10955" y="10281"/>
                  </a:lnTo>
                  <a:lnTo>
                    <a:pt x="10645" y="10007"/>
                  </a:lnTo>
                  <a:lnTo>
                    <a:pt x="10373" y="9843"/>
                  </a:lnTo>
                  <a:lnTo>
                    <a:pt x="10101" y="9624"/>
                  </a:lnTo>
                  <a:lnTo>
                    <a:pt x="9790" y="9460"/>
                  </a:lnTo>
                  <a:lnTo>
                    <a:pt x="9479" y="9242"/>
                  </a:lnTo>
                  <a:lnTo>
                    <a:pt x="9168" y="9077"/>
                  </a:lnTo>
                  <a:lnTo>
                    <a:pt x="8858" y="8804"/>
                  </a:lnTo>
                  <a:lnTo>
                    <a:pt x="8586" y="8531"/>
                  </a:lnTo>
                  <a:lnTo>
                    <a:pt x="8314" y="8312"/>
                  </a:lnTo>
                  <a:lnTo>
                    <a:pt x="8081" y="8093"/>
                  </a:lnTo>
                  <a:lnTo>
                    <a:pt x="7847" y="7929"/>
                  </a:lnTo>
                  <a:lnTo>
                    <a:pt x="7731" y="7765"/>
                  </a:lnTo>
                  <a:lnTo>
                    <a:pt x="7109" y="7218"/>
                  </a:lnTo>
                  <a:lnTo>
                    <a:pt x="6915" y="7164"/>
                  </a:lnTo>
                  <a:lnTo>
                    <a:pt x="6954" y="7492"/>
                  </a:lnTo>
                  <a:lnTo>
                    <a:pt x="7187" y="7984"/>
                  </a:lnTo>
                  <a:lnTo>
                    <a:pt x="7226" y="8312"/>
                  </a:lnTo>
                  <a:lnTo>
                    <a:pt x="7109" y="8476"/>
                  </a:lnTo>
                  <a:lnTo>
                    <a:pt x="6177" y="8476"/>
                  </a:lnTo>
                  <a:lnTo>
                    <a:pt x="5983" y="8531"/>
                  </a:lnTo>
                  <a:lnTo>
                    <a:pt x="5866" y="8695"/>
                  </a:lnTo>
                  <a:lnTo>
                    <a:pt x="5711" y="8804"/>
                  </a:lnTo>
                  <a:lnTo>
                    <a:pt x="5517" y="8859"/>
                  </a:lnTo>
                  <a:lnTo>
                    <a:pt x="5361" y="8913"/>
                  </a:lnTo>
                  <a:lnTo>
                    <a:pt x="5089" y="9023"/>
                  </a:lnTo>
                  <a:lnTo>
                    <a:pt x="4817" y="9077"/>
                  </a:lnTo>
                  <a:lnTo>
                    <a:pt x="4584" y="9132"/>
                  </a:lnTo>
                  <a:lnTo>
                    <a:pt x="4118" y="9296"/>
                  </a:lnTo>
                  <a:lnTo>
                    <a:pt x="3691" y="9296"/>
                  </a:lnTo>
                  <a:lnTo>
                    <a:pt x="3380" y="9242"/>
                  </a:lnTo>
                  <a:lnTo>
                    <a:pt x="2875" y="9077"/>
                  </a:lnTo>
                  <a:lnTo>
                    <a:pt x="2719" y="8859"/>
                  </a:lnTo>
                  <a:lnTo>
                    <a:pt x="2564" y="8749"/>
                  </a:lnTo>
                  <a:lnTo>
                    <a:pt x="2331" y="8804"/>
                  </a:lnTo>
                  <a:lnTo>
                    <a:pt x="1981" y="9077"/>
                  </a:lnTo>
                  <a:lnTo>
                    <a:pt x="1826" y="9187"/>
                  </a:lnTo>
                  <a:lnTo>
                    <a:pt x="1671" y="9187"/>
                  </a:lnTo>
                  <a:lnTo>
                    <a:pt x="1360" y="8913"/>
                  </a:lnTo>
                  <a:lnTo>
                    <a:pt x="1165" y="8749"/>
                  </a:lnTo>
                  <a:lnTo>
                    <a:pt x="932" y="8531"/>
                  </a:lnTo>
                  <a:lnTo>
                    <a:pt x="699" y="8367"/>
                  </a:lnTo>
                  <a:lnTo>
                    <a:pt x="505" y="8257"/>
                  </a:lnTo>
                  <a:lnTo>
                    <a:pt x="388" y="8093"/>
                  </a:lnTo>
                  <a:lnTo>
                    <a:pt x="350" y="7929"/>
                  </a:lnTo>
                  <a:lnTo>
                    <a:pt x="427" y="7820"/>
                  </a:lnTo>
                  <a:lnTo>
                    <a:pt x="622" y="7656"/>
                  </a:lnTo>
                  <a:lnTo>
                    <a:pt x="894" y="7546"/>
                  </a:lnTo>
                  <a:lnTo>
                    <a:pt x="1165" y="7492"/>
                  </a:lnTo>
                  <a:lnTo>
                    <a:pt x="1399" y="7437"/>
                  </a:lnTo>
                  <a:lnTo>
                    <a:pt x="1593" y="7382"/>
                  </a:lnTo>
                  <a:lnTo>
                    <a:pt x="1748" y="7273"/>
                  </a:lnTo>
                  <a:lnTo>
                    <a:pt x="1748" y="7218"/>
                  </a:lnTo>
                  <a:lnTo>
                    <a:pt x="1632" y="7109"/>
                  </a:lnTo>
                  <a:lnTo>
                    <a:pt x="1360" y="6999"/>
                  </a:lnTo>
                  <a:lnTo>
                    <a:pt x="1049" y="6835"/>
                  </a:lnTo>
                  <a:lnTo>
                    <a:pt x="738" y="6726"/>
                  </a:lnTo>
                  <a:lnTo>
                    <a:pt x="505" y="6671"/>
                  </a:lnTo>
                  <a:lnTo>
                    <a:pt x="350" y="6617"/>
                  </a:lnTo>
                  <a:lnTo>
                    <a:pt x="155" y="6453"/>
                  </a:lnTo>
                  <a:lnTo>
                    <a:pt x="78" y="6343"/>
                  </a:lnTo>
                  <a:lnTo>
                    <a:pt x="0" y="6125"/>
                  </a:lnTo>
                  <a:lnTo>
                    <a:pt x="0" y="4156"/>
                  </a:lnTo>
                  <a:lnTo>
                    <a:pt x="39" y="3281"/>
                  </a:lnTo>
                  <a:lnTo>
                    <a:pt x="194" y="2133"/>
                  </a:lnTo>
                  <a:lnTo>
                    <a:pt x="466" y="1148"/>
                  </a:lnTo>
                  <a:lnTo>
                    <a:pt x="855" y="492"/>
                  </a:lnTo>
                  <a:lnTo>
                    <a:pt x="1204" y="164"/>
                  </a:lnTo>
                  <a:lnTo>
                    <a:pt x="1515" y="164"/>
                  </a:lnTo>
                  <a:lnTo>
                    <a:pt x="1787" y="328"/>
                  </a:lnTo>
                  <a:lnTo>
                    <a:pt x="1942" y="547"/>
                  </a:lnTo>
                  <a:lnTo>
                    <a:pt x="1904" y="1039"/>
                  </a:lnTo>
                  <a:lnTo>
                    <a:pt x="1671" y="2187"/>
                  </a:lnTo>
                  <a:lnTo>
                    <a:pt x="1632" y="3062"/>
                  </a:lnTo>
                  <a:lnTo>
                    <a:pt x="1748" y="3828"/>
                  </a:lnTo>
                  <a:lnTo>
                    <a:pt x="1942" y="4375"/>
                  </a:lnTo>
                  <a:lnTo>
                    <a:pt x="2176" y="4922"/>
                  </a:lnTo>
                  <a:lnTo>
                    <a:pt x="2409" y="5304"/>
                  </a:lnTo>
                  <a:lnTo>
                    <a:pt x="2642" y="5578"/>
                  </a:lnTo>
                  <a:lnTo>
                    <a:pt x="2758" y="5906"/>
                  </a:lnTo>
                  <a:lnTo>
                    <a:pt x="2719" y="5851"/>
                  </a:lnTo>
                  <a:lnTo>
                    <a:pt x="2447" y="4757"/>
                  </a:lnTo>
                  <a:lnTo>
                    <a:pt x="2176" y="3390"/>
                  </a:lnTo>
                  <a:lnTo>
                    <a:pt x="2137" y="2242"/>
                  </a:lnTo>
                  <a:lnTo>
                    <a:pt x="2253" y="1422"/>
                  </a:lnTo>
                  <a:lnTo>
                    <a:pt x="2409" y="656"/>
                  </a:lnTo>
                  <a:lnTo>
                    <a:pt x="2681" y="164"/>
                  </a:lnTo>
                  <a:lnTo>
                    <a:pt x="3069" y="0"/>
                  </a:lnTo>
                  <a:lnTo>
                    <a:pt x="3535" y="109"/>
                  </a:lnTo>
                  <a:lnTo>
                    <a:pt x="3885" y="383"/>
                  </a:lnTo>
                  <a:lnTo>
                    <a:pt x="4118" y="766"/>
                  </a:lnTo>
                  <a:lnTo>
                    <a:pt x="4235" y="1148"/>
                  </a:lnTo>
                  <a:lnTo>
                    <a:pt x="4312" y="1422"/>
                  </a:lnTo>
                  <a:lnTo>
                    <a:pt x="4429" y="1750"/>
                  </a:lnTo>
                  <a:lnTo>
                    <a:pt x="4468" y="2133"/>
                  </a:lnTo>
                  <a:lnTo>
                    <a:pt x="4506" y="2570"/>
                  </a:lnTo>
                  <a:lnTo>
                    <a:pt x="4584" y="2898"/>
                  </a:lnTo>
                  <a:lnTo>
                    <a:pt x="4817" y="2953"/>
                  </a:lnTo>
                  <a:lnTo>
                    <a:pt x="5128" y="2844"/>
                  </a:lnTo>
                  <a:lnTo>
                    <a:pt x="5439" y="2570"/>
                  </a:lnTo>
                  <a:lnTo>
                    <a:pt x="5672" y="2242"/>
                  </a:lnTo>
                  <a:lnTo>
                    <a:pt x="5711" y="1969"/>
                  </a:lnTo>
                  <a:lnTo>
                    <a:pt x="5788" y="1695"/>
                  </a:lnTo>
                  <a:lnTo>
                    <a:pt x="6060" y="1476"/>
                  </a:lnTo>
                  <a:lnTo>
                    <a:pt x="6371" y="1258"/>
                  </a:lnTo>
                  <a:lnTo>
                    <a:pt x="6565" y="1039"/>
                  </a:lnTo>
                  <a:lnTo>
                    <a:pt x="6799" y="1039"/>
                  </a:lnTo>
                  <a:lnTo>
                    <a:pt x="7187" y="1312"/>
                  </a:lnTo>
                  <a:lnTo>
                    <a:pt x="7653" y="1750"/>
                  </a:lnTo>
                  <a:lnTo>
                    <a:pt x="7847" y="2078"/>
                  </a:lnTo>
                  <a:lnTo>
                    <a:pt x="8003" y="2406"/>
                  </a:lnTo>
                  <a:lnTo>
                    <a:pt x="8119" y="2679"/>
                  </a:lnTo>
                  <a:lnTo>
                    <a:pt x="8314" y="3008"/>
                  </a:lnTo>
                  <a:lnTo>
                    <a:pt x="8586" y="3281"/>
                  </a:lnTo>
                  <a:lnTo>
                    <a:pt x="8819" y="3336"/>
                  </a:lnTo>
                  <a:lnTo>
                    <a:pt x="8974" y="3062"/>
                  </a:lnTo>
                  <a:lnTo>
                    <a:pt x="9207" y="2679"/>
                  </a:lnTo>
                  <a:lnTo>
                    <a:pt x="9557" y="2515"/>
                  </a:lnTo>
                  <a:lnTo>
                    <a:pt x="9945" y="2515"/>
                  </a:lnTo>
                  <a:lnTo>
                    <a:pt x="10217" y="2679"/>
                  </a:lnTo>
                  <a:lnTo>
                    <a:pt x="10334" y="2953"/>
                  </a:lnTo>
                  <a:lnTo>
                    <a:pt x="10528" y="3226"/>
                  </a:lnTo>
                  <a:lnTo>
                    <a:pt x="10917" y="3336"/>
                  </a:lnTo>
                  <a:lnTo>
                    <a:pt x="11188" y="3390"/>
                  </a:lnTo>
                  <a:lnTo>
                    <a:pt x="11499" y="3390"/>
                  </a:lnTo>
                  <a:lnTo>
                    <a:pt x="11810" y="3445"/>
                  </a:lnTo>
                  <a:lnTo>
                    <a:pt x="12354" y="3445"/>
                  </a:lnTo>
                  <a:lnTo>
                    <a:pt x="12471" y="3500"/>
                  </a:lnTo>
                  <a:lnTo>
                    <a:pt x="12548" y="3664"/>
                  </a:lnTo>
                  <a:lnTo>
                    <a:pt x="12471" y="3773"/>
                  </a:lnTo>
                  <a:lnTo>
                    <a:pt x="12393" y="3937"/>
                  </a:lnTo>
                  <a:lnTo>
                    <a:pt x="12781" y="3937"/>
                  </a:lnTo>
                  <a:lnTo>
                    <a:pt x="13014" y="4047"/>
                  </a:lnTo>
                  <a:lnTo>
                    <a:pt x="13170" y="4265"/>
                  </a:lnTo>
                  <a:lnTo>
                    <a:pt x="13403" y="4539"/>
                  </a:lnTo>
                  <a:lnTo>
                    <a:pt x="13558" y="4703"/>
                  </a:lnTo>
                  <a:lnTo>
                    <a:pt x="13636" y="4757"/>
                  </a:lnTo>
                  <a:lnTo>
                    <a:pt x="13597" y="4757"/>
                  </a:lnTo>
                  <a:lnTo>
                    <a:pt x="13403" y="4867"/>
                  </a:lnTo>
                  <a:lnTo>
                    <a:pt x="13170" y="5086"/>
                  </a:lnTo>
                  <a:lnTo>
                    <a:pt x="13325" y="5304"/>
                  </a:lnTo>
                  <a:lnTo>
                    <a:pt x="13675" y="5468"/>
                  </a:lnTo>
                  <a:lnTo>
                    <a:pt x="14024" y="5578"/>
                  </a:lnTo>
                  <a:lnTo>
                    <a:pt x="14024" y="5742"/>
                  </a:lnTo>
                  <a:lnTo>
                    <a:pt x="13869" y="5851"/>
                  </a:lnTo>
                  <a:lnTo>
                    <a:pt x="13714" y="5906"/>
                  </a:lnTo>
                  <a:lnTo>
                    <a:pt x="13636" y="6015"/>
                  </a:lnTo>
                  <a:lnTo>
                    <a:pt x="13636" y="6289"/>
                  </a:lnTo>
                  <a:lnTo>
                    <a:pt x="13597" y="6453"/>
                  </a:lnTo>
                  <a:lnTo>
                    <a:pt x="13558" y="6726"/>
                  </a:lnTo>
                  <a:lnTo>
                    <a:pt x="13558" y="6945"/>
                  </a:lnTo>
                  <a:lnTo>
                    <a:pt x="13714" y="7218"/>
                  </a:lnTo>
                  <a:lnTo>
                    <a:pt x="14024" y="7382"/>
                  </a:lnTo>
                  <a:lnTo>
                    <a:pt x="14413" y="7273"/>
                  </a:lnTo>
                  <a:lnTo>
                    <a:pt x="14646" y="7273"/>
                  </a:lnTo>
                  <a:lnTo>
                    <a:pt x="14918" y="7437"/>
                  </a:lnTo>
                  <a:lnTo>
                    <a:pt x="15540" y="8203"/>
                  </a:lnTo>
                  <a:lnTo>
                    <a:pt x="15812" y="8312"/>
                  </a:lnTo>
                  <a:lnTo>
                    <a:pt x="15889" y="8203"/>
                  </a:lnTo>
                  <a:lnTo>
                    <a:pt x="15773" y="7874"/>
                  </a:lnTo>
                  <a:lnTo>
                    <a:pt x="15656" y="7601"/>
                  </a:lnTo>
                  <a:lnTo>
                    <a:pt x="15656" y="7492"/>
                  </a:lnTo>
                  <a:lnTo>
                    <a:pt x="15889" y="7601"/>
                  </a:lnTo>
                  <a:lnTo>
                    <a:pt x="16083" y="7656"/>
                  </a:lnTo>
                  <a:lnTo>
                    <a:pt x="16355" y="7765"/>
                  </a:lnTo>
                  <a:lnTo>
                    <a:pt x="16666" y="7820"/>
                  </a:lnTo>
                  <a:lnTo>
                    <a:pt x="16938" y="7820"/>
                  </a:lnTo>
                  <a:lnTo>
                    <a:pt x="17171" y="7874"/>
                  </a:lnTo>
                  <a:lnTo>
                    <a:pt x="17365" y="7929"/>
                  </a:lnTo>
                  <a:lnTo>
                    <a:pt x="17482" y="7984"/>
                  </a:lnTo>
                  <a:lnTo>
                    <a:pt x="17521" y="8093"/>
                  </a:lnTo>
                  <a:lnTo>
                    <a:pt x="17482" y="8312"/>
                  </a:lnTo>
                  <a:lnTo>
                    <a:pt x="17521" y="8421"/>
                  </a:lnTo>
                  <a:lnTo>
                    <a:pt x="17599" y="8476"/>
                  </a:lnTo>
                  <a:lnTo>
                    <a:pt x="17909" y="8476"/>
                  </a:lnTo>
                  <a:lnTo>
                    <a:pt x="18104" y="8367"/>
                  </a:lnTo>
                  <a:lnTo>
                    <a:pt x="18337" y="8312"/>
                  </a:lnTo>
                  <a:lnTo>
                    <a:pt x="18647" y="8312"/>
                  </a:lnTo>
                  <a:lnTo>
                    <a:pt x="19036" y="8367"/>
                  </a:lnTo>
                  <a:lnTo>
                    <a:pt x="19463" y="8421"/>
                  </a:lnTo>
                  <a:lnTo>
                    <a:pt x="19774" y="8640"/>
                  </a:lnTo>
                  <a:lnTo>
                    <a:pt x="19852" y="8913"/>
                  </a:lnTo>
                  <a:lnTo>
                    <a:pt x="19735" y="9242"/>
                  </a:lnTo>
                  <a:lnTo>
                    <a:pt x="19463" y="9460"/>
                  </a:lnTo>
                  <a:lnTo>
                    <a:pt x="19269" y="9624"/>
                  </a:lnTo>
                  <a:lnTo>
                    <a:pt x="19269" y="9843"/>
                  </a:lnTo>
                  <a:lnTo>
                    <a:pt x="19463" y="10007"/>
                  </a:lnTo>
                  <a:lnTo>
                    <a:pt x="19619" y="10171"/>
                  </a:lnTo>
                  <a:lnTo>
                    <a:pt x="19813" y="10445"/>
                  </a:lnTo>
                  <a:lnTo>
                    <a:pt x="19852" y="10718"/>
                  </a:lnTo>
                  <a:lnTo>
                    <a:pt x="19852" y="10937"/>
                  </a:lnTo>
                  <a:lnTo>
                    <a:pt x="19774" y="11155"/>
                  </a:lnTo>
                  <a:lnTo>
                    <a:pt x="19619" y="11319"/>
                  </a:lnTo>
                  <a:lnTo>
                    <a:pt x="19463" y="11429"/>
                  </a:lnTo>
                  <a:lnTo>
                    <a:pt x="19308" y="11593"/>
                  </a:lnTo>
                  <a:lnTo>
                    <a:pt x="19308" y="11702"/>
                  </a:lnTo>
                  <a:lnTo>
                    <a:pt x="19386" y="11976"/>
                  </a:lnTo>
                  <a:lnTo>
                    <a:pt x="19619" y="12194"/>
                  </a:lnTo>
                  <a:lnTo>
                    <a:pt x="19852" y="12468"/>
                  </a:lnTo>
                  <a:lnTo>
                    <a:pt x="19968" y="12796"/>
                  </a:lnTo>
                  <a:lnTo>
                    <a:pt x="19968" y="13069"/>
                  </a:lnTo>
                  <a:lnTo>
                    <a:pt x="19852" y="13343"/>
                  </a:lnTo>
                  <a:lnTo>
                    <a:pt x="19658" y="13562"/>
                  </a:lnTo>
                  <a:lnTo>
                    <a:pt x="19541" y="13616"/>
                  </a:lnTo>
                  <a:lnTo>
                    <a:pt x="19463" y="13616"/>
                  </a:lnTo>
                  <a:lnTo>
                    <a:pt x="19230" y="13397"/>
                  </a:lnTo>
                  <a:lnTo>
                    <a:pt x="18919" y="13233"/>
                  </a:lnTo>
                  <a:lnTo>
                    <a:pt x="18647" y="13015"/>
                  </a:lnTo>
                  <a:lnTo>
                    <a:pt x="18414" y="12851"/>
                  </a:lnTo>
                  <a:lnTo>
                    <a:pt x="18065" y="12523"/>
                  </a:lnTo>
                  <a:lnTo>
                    <a:pt x="17871" y="12468"/>
                  </a:lnTo>
                  <a:lnTo>
                    <a:pt x="17715" y="12358"/>
                  </a:lnTo>
                  <a:lnTo>
                    <a:pt x="17443" y="12194"/>
                  </a:lnTo>
                  <a:lnTo>
                    <a:pt x="17094" y="12030"/>
                  </a:lnTo>
                  <a:lnTo>
                    <a:pt x="16783" y="11976"/>
                  </a:lnTo>
                  <a:lnTo>
                    <a:pt x="16511" y="12030"/>
                  </a:lnTo>
                  <a:lnTo>
                    <a:pt x="16355" y="12249"/>
                  </a:lnTo>
                  <a:lnTo>
                    <a:pt x="16355" y="12577"/>
                  </a:lnTo>
                  <a:lnTo>
                    <a:pt x="16433" y="12905"/>
                  </a:lnTo>
                  <a:lnTo>
                    <a:pt x="16627" y="13288"/>
                  </a:lnTo>
                  <a:lnTo>
                    <a:pt x="16899" y="13726"/>
                  </a:lnTo>
                  <a:lnTo>
                    <a:pt x="17094" y="13890"/>
                  </a:lnTo>
                  <a:lnTo>
                    <a:pt x="17210" y="14163"/>
                  </a:lnTo>
                  <a:lnTo>
                    <a:pt x="17443" y="14327"/>
                  </a:lnTo>
                  <a:lnTo>
                    <a:pt x="17599" y="14491"/>
                  </a:lnTo>
                  <a:lnTo>
                    <a:pt x="18065" y="14819"/>
                  </a:lnTo>
                  <a:lnTo>
                    <a:pt x="18298" y="14874"/>
                  </a:lnTo>
                  <a:lnTo>
                    <a:pt x="18492" y="14929"/>
                  </a:lnTo>
                  <a:lnTo>
                    <a:pt x="18919" y="15038"/>
                  </a:lnTo>
                  <a:lnTo>
                    <a:pt x="19230" y="15147"/>
                  </a:lnTo>
                  <a:lnTo>
                    <a:pt x="19463" y="15366"/>
                  </a:lnTo>
                  <a:lnTo>
                    <a:pt x="19619" y="15639"/>
                  </a:lnTo>
                  <a:lnTo>
                    <a:pt x="19891" y="15804"/>
                  </a:lnTo>
                  <a:lnTo>
                    <a:pt x="20201" y="15913"/>
                  </a:lnTo>
                  <a:lnTo>
                    <a:pt x="20512" y="16077"/>
                  </a:lnTo>
                  <a:lnTo>
                    <a:pt x="20706" y="16460"/>
                  </a:lnTo>
                  <a:lnTo>
                    <a:pt x="20745" y="16788"/>
                  </a:lnTo>
                  <a:lnTo>
                    <a:pt x="20706" y="17007"/>
                  </a:lnTo>
                  <a:lnTo>
                    <a:pt x="20706" y="17225"/>
                  </a:lnTo>
                  <a:lnTo>
                    <a:pt x="20823" y="17717"/>
                  </a:lnTo>
                  <a:lnTo>
                    <a:pt x="21017" y="18155"/>
                  </a:lnTo>
                  <a:lnTo>
                    <a:pt x="21095" y="18428"/>
                  </a:lnTo>
                  <a:lnTo>
                    <a:pt x="21134" y="18702"/>
                  </a:lnTo>
                  <a:lnTo>
                    <a:pt x="21289" y="18866"/>
                  </a:lnTo>
                  <a:lnTo>
                    <a:pt x="21445" y="19139"/>
                  </a:lnTo>
                  <a:lnTo>
                    <a:pt x="21600" y="19358"/>
                  </a:lnTo>
                  <a:lnTo>
                    <a:pt x="21561" y="19522"/>
                  </a:lnTo>
                  <a:lnTo>
                    <a:pt x="21328" y="19467"/>
                  </a:lnTo>
                  <a:lnTo>
                    <a:pt x="21134" y="19249"/>
                  </a:lnTo>
                  <a:lnTo>
                    <a:pt x="21017" y="19085"/>
                  </a:lnTo>
                  <a:lnTo>
                    <a:pt x="20784" y="18866"/>
                  </a:lnTo>
                  <a:lnTo>
                    <a:pt x="20396" y="18866"/>
                  </a:lnTo>
                  <a:lnTo>
                    <a:pt x="19929" y="19030"/>
                  </a:lnTo>
                  <a:lnTo>
                    <a:pt x="19619" y="19085"/>
                  </a:lnTo>
                  <a:lnTo>
                    <a:pt x="19386" y="19085"/>
                  </a:lnTo>
                  <a:lnTo>
                    <a:pt x="19153" y="18866"/>
                  </a:lnTo>
                  <a:lnTo>
                    <a:pt x="18958" y="18756"/>
                  </a:lnTo>
                  <a:lnTo>
                    <a:pt x="18764" y="18702"/>
                  </a:lnTo>
                  <a:lnTo>
                    <a:pt x="18570" y="18592"/>
                  </a:lnTo>
                  <a:lnTo>
                    <a:pt x="18337" y="18538"/>
                  </a:lnTo>
                  <a:lnTo>
                    <a:pt x="18104" y="18428"/>
                  </a:lnTo>
                  <a:lnTo>
                    <a:pt x="17599" y="18428"/>
                  </a:lnTo>
                  <a:lnTo>
                    <a:pt x="17521" y="18592"/>
                  </a:lnTo>
                  <a:lnTo>
                    <a:pt x="17676" y="18756"/>
                  </a:lnTo>
                  <a:lnTo>
                    <a:pt x="17987" y="18975"/>
                  </a:lnTo>
                  <a:lnTo>
                    <a:pt x="18492" y="19249"/>
                  </a:lnTo>
                  <a:lnTo>
                    <a:pt x="18842" y="19413"/>
                  </a:lnTo>
                  <a:lnTo>
                    <a:pt x="19036" y="19522"/>
                  </a:lnTo>
                  <a:lnTo>
                    <a:pt x="19269" y="19577"/>
                  </a:lnTo>
                  <a:lnTo>
                    <a:pt x="19386" y="19577"/>
                  </a:lnTo>
                  <a:lnTo>
                    <a:pt x="19541" y="19631"/>
                  </a:lnTo>
                  <a:lnTo>
                    <a:pt x="19658" y="19686"/>
                  </a:lnTo>
                  <a:lnTo>
                    <a:pt x="19774" y="19795"/>
                  </a:lnTo>
                  <a:lnTo>
                    <a:pt x="19852" y="19905"/>
                  </a:lnTo>
                  <a:lnTo>
                    <a:pt x="20396" y="20288"/>
                  </a:lnTo>
                  <a:lnTo>
                    <a:pt x="20706" y="20452"/>
                  </a:lnTo>
                  <a:lnTo>
                    <a:pt x="20940" y="20725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990" name="Freeform 143"/>
            <p:cNvSpPr/>
            <p:nvPr/>
          </p:nvSpPr>
          <p:spPr>
            <a:xfrm>
              <a:off x="1543942" y="494826"/>
              <a:ext cx="169852" cy="1522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10504"/>
                  </a:moveTo>
                  <a:lnTo>
                    <a:pt x="21308" y="9912"/>
                  </a:lnTo>
                  <a:lnTo>
                    <a:pt x="21162" y="8285"/>
                  </a:lnTo>
                  <a:lnTo>
                    <a:pt x="20578" y="6510"/>
                  </a:lnTo>
                  <a:lnTo>
                    <a:pt x="19703" y="5326"/>
                  </a:lnTo>
                  <a:lnTo>
                    <a:pt x="18827" y="4882"/>
                  </a:lnTo>
                  <a:lnTo>
                    <a:pt x="18243" y="4882"/>
                  </a:lnTo>
                  <a:lnTo>
                    <a:pt x="17514" y="5178"/>
                  </a:lnTo>
                  <a:lnTo>
                    <a:pt x="16784" y="4734"/>
                  </a:lnTo>
                  <a:lnTo>
                    <a:pt x="16200" y="3847"/>
                  </a:lnTo>
                  <a:lnTo>
                    <a:pt x="15762" y="2959"/>
                  </a:lnTo>
                  <a:lnTo>
                    <a:pt x="15178" y="2071"/>
                  </a:lnTo>
                  <a:lnTo>
                    <a:pt x="13865" y="1775"/>
                  </a:lnTo>
                  <a:lnTo>
                    <a:pt x="12843" y="1479"/>
                  </a:lnTo>
                  <a:lnTo>
                    <a:pt x="11968" y="1332"/>
                  </a:lnTo>
                  <a:lnTo>
                    <a:pt x="11238" y="1036"/>
                  </a:lnTo>
                  <a:lnTo>
                    <a:pt x="10654" y="444"/>
                  </a:lnTo>
                  <a:lnTo>
                    <a:pt x="9924" y="148"/>
                  </a:lnTo>
                  <a:lnTo>
                    <a:pt x="9486" y="0"/>
                  </a:lnTo>
                  <a:lnTo>
                    <a:pt x="9049" y="0"/>
                  </a:lnTo>
                  <a:lnTo>
                    <a:pt x="8757" y="296"/>
                  </a:lnTo>
                  <a:lnTo>
                    <a:pt x="8465" y="1184"/>
                  </a:lnTo>
                  <a:lnTo>
                    <a:pt x="8465" y="2219"/>
                  </a:lnTo>
                  <a:lnTo>
                    <a:pt x="8319" y="2959"/>
                  </a:lnTo>
                  <a:lnTo>
                    <a:pt x="8027" y="3551"/>
                  </a:lnTo>
                  <a:lnTo>
                    <a:pt x="7297" y="4586"/>
                  </a:lnTo>
                  <a:lnTo>
                    <a:pt x="6130" y="5918"/>
                  </a:lnTo>
                  <a:lnTo>
                    <a:pt x="1605" y="10504"/>
                  </a:lnTo>
                  <a:lnTo>
                    <a:pt x="438" y="12132"/>
                  </a:lnTo>
                  <a:lnTo>
                    <a:pt x="0" y="13315"/>
                  </a:lnTo>
                  <a:lnTo>
                    <a:pt x="438" y="13463"/>
                  </a:lnTo>
                  <a:lnTo>
                    <a:pt x="584" y="13463"/>
                  </a:lnTo>
                  <a:lnTo>
                    <a:pt x="876" y="13907"/>
                  </a:lnTo>
                  <a:lnTo>
                    <a:pt x="1605" y="15830"/>
                  </a:lnTo>
                  <a:lnTo>
                    <a:pt x="2043" y="18197"/>
                  </a:lnTo>
                  <a:lnTo>
                    <a:pt x="2043" y="20121"/>
                  </a:lnTo>
                  <a:lnTo>
                    <a:pt x="2189" y="21304"/>
                  </a:lnTo>
                  <a:lnTo>
                    <a:pt x="2919" y="21600"/>
                  </a:lnTo>
                  <a:lnTo>
                    <a:pt x="3941" y="21156"/>
                  </a:lnTo>
                  <a:lnTo>
                    <a:pt x="4670" y="20564"/>
                  </a:lnTo>
                  <a:lnTo>
                    <a:pt x="5254" y="20268"/>
                  </a:lnTo>
                  <a:lnTo>
                    <a:pt x="5692" y="20416"/>
                  </a:lnTo>
                  <a:lnTo>
                    <a:pt x="6422" y="21156"/>
                  </a:lnTo>
                  <a:lnTo>
                    <a:pt x="7297" y="21600"/>
                  </a:lnTo>
                  <a:lnTo>
                    <a:pt x="8027" y="21452"/>
                  </a:lnTo>
                  <a:lnTo>
                    <a:pt x="8757" y="19973"/>
                  </a:lnTo>
                  <a:lnTo>
                    <a:pt x="9632" y="18345"/>
                  </a:lnTo>
                  <a:lnTo>
                    <a:pt x="10946" y="17605"/>
                  </a:lnTo>
                  <a:lnTo>
                    <a:pt x="12114" y="17162"/>
                  </a:lnTo>
                  <a:lnTo>
                    <a:pt x="12697" y="16422"/>
                  </a:lnTo>
                  <a:lnTo>
                    <a:pt x="12697" y="14647"/>
                  </a:lnTo>
                  <a:lnTo>
                    <a:pt x="13281" y="14203"/>
                  </a:lnTo>
                  <a:lnTo>
                    <a:pt x="15178" y="13611"/>
                  </a:lnTo>
                  <a:lnTo>
                    <a:pt x="16346" y="13315"/>
                  </a:lnTo>
                  <a:lnTo>
                    <a:pt x="17514" y="13167"/>
                  </a:lnTo>
                  <a:lnTo>
                    <a:pt x="18681" y="12723"/>
                  </a:lnTo>
                  <a:lnTo>
                    <a:pt x="19703" y="12427"/>
                  </a:lnTo>
                  <a:lnTo>
                    <a:pt x="20432" y="12132"/>
                  </a:lnTo>
                  <a:lnTo>
                    <a:pt x="21016" y="11540"/>
                  </a:lnTo>
                  <a:lnTo>
                    <a:pt x="21308" y="11096"/>
                  </a:lnTo>
                  <a:lnTo>
                    <a:pt x="21600" y="10504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991" name="Freeform 144"/>
            <p:cNvSpPr/>
            <p:nvPr/>
          </p:nvSpPr>
          <p:spPr>
            <a:xfrm>
              <a:off x="1723984" y="438558"/>
              <a:ext cx="154566" cy="976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6890" y="0"/>
                  </a:moveTo>
                  <a:lnTo>
                    <a:pt x="16890" y="949"/>
                  </a:lnTo>
                  <a:lnTo>
                    <a:pt x="16728" y="3086"/>
                  </a:lnTo>
                  <a:lnTo>
                    <a:pt x="16728" y="5459"/>
                  </a:lnTo>
                  <a:lnTo>
                    <a:pt x="16565" y="7121"/>
                  </a:lnTo>
                  <a:lnTo>
                    <a:pt x="16403" y="8308"/>
                  </a:lnTo>
                  <a:lnTo>
                    <a:pt x="16403" y="9257"/>
                  </a:lnTo>
                  <a:lnTo>
                    <a:pt x="16565" y="10444"/>
                  </a:lnTo>
                  <a:lnTo>
                    <a:pt x="17377" y="10919"/>
                  </a:lnTo>
                  <a:lnTo>
                    <a:pt x="18027" y="10207"/>
                  </a:lnTo>
                  <a:lnTo>
                    <a:pt x="18352" y="8782"/>
                  </a:lnTo>
                  <a:lnTo>
                    <a:pt x="18677" y="8070"/>
                  </a:lnTo>
                  <a:lnTo>
                    <a:pt x="19651" y="8545"/>
                  </a:lnTo>
                  <a:lnTo>
                    <a:pt x="20788" y="9969"/>
                  </a:lnTo>
                  <a:lnTo>
                    <a:pt x="21438" y="10681"/>
                  </a:lnTo>
                  <a:lnTo>
                    <a:pt x="21600" y="11631"/>
                  </a:lnTo>
                  <a:lnTo>
                    <a:pt x="21438" y="12818"/>
                  </a:lnTo>
                  <a:lnTo>
                    <a:pt x="21438" y="14716"/>
                  </a:lnTo>
                  <a:lnTo>
                    <a:pt x="21275" y="15666"/>
                  </a:lnTo>
                  <a:lnTo>
                    <a:pt x="20788" y="17090"/>
                  </a:lnTo>
                  <a:lnTo>
                    <a:pt x="19976" y="18514"/>
                  </a:lnTo>
                  <a:lnTo>
                    <a:pt x="19651" y="19464"/>
                  </a:lnTo>
                  <a:lnTo>
                    <a:pt x="18839" y="19938"/>
                  </a:lnTo>
                  <a:lnTo>
                    <a:pt x="17377" y="19701"/>
                  </a:lnTo>
                  <a:lnTo>
                    <a:pt x="15591" y="19226"/>
                  </a:lnTo>
                  <a:lnTo>
                    <a:pt x="14292" y="18514"/>
                  </a:lnTo>
                  <a:lnTo>
                    <a:pt x="13480" y="18277"/>
                  </a:lnTo>
                  <a:lnTo>
                    <a:pt x="12830" y="18989"/>
                  </a:lnTo>
                  <a:lnTo>
                    <a:pt x="12343" y="19701"/>
                  </a:lnTo>
                  <a:lnTo>
                    <a:pt x="11693" y="20176"/>
                  </a:lnTo>
                  <a:lnTo>
                    <a:pt x="11044" y="20888"/>
                  </a:lnTo>
                  <a:lnTo>
                    <a:pt x="9907" y="21363"/>
                  </a:lnTo>
                  <a:lnTo>
                    <a:pt x="8770" y="21600"/>
                  </a:lnTo>
                  <a:lnTo>
                    <a:pt x="6334" y="21600"/>
                  </a:lnTo>
                  <a:lnTo>
                    <a:pt x="5197" y="21125"/>
                  </a:lnTo>
                  <a:lnTo>
                    <a:pt x="2923" y="19464"/>
                  </a:lnTo>
                  <a:lnTo>
                    <a:pt x="3086" y="18514"/>
                  </a:lnTo>
                  <a:lnTo>
                    <a:pt x="4060" y="18277"/>
                  </a:lnTo>
                  <a:lnTo>
                    <a:pt x="6171" y="18277"/>
                  </a:lnTo>
                  <a:lnTo>
                    <a:pt x="6983" y="17802"/>
                  </a:lnTo>
                  <a:lnTo>
                    <a:pt x="7795" y="16615"/>
                  </a:lnTo>
                  <a:lnTo>
                    <a:pt x="7958" y="15191"/>
                  </a:lnTo>
                  <a:lnTo>
                    <a:pt x="7795" y="14242"/>
                  </a:lnTo>
                  <a:lnTo>
                    <a:pt x="6821" y="14242"/>
                  </a:lnTo>
                  <a:lnTo>
                    <a:pt x="5684" y="15429"/>
                  </a:lnTo>
                  <a:lnTo>
                    <a:pt x="5197" y="15903"/>
                  </a:lnTo>
                  <a:lnTo>
                    <a:pt x="4385" y="15903"/>
                  </a:lnTo>
                  <a:lnTo>
                    <a:pt x="3248" y="14716"/>
                  </a:lnTo>
                  <a:lnTo>
                    <a:pt x="2274" y="13530"/>
                  </a:lnTo>
                  <a:lnTo>
                    <a:pt x="1299" y="12580"/>
                  </a:lnTo>
                  <a:lnTo>
                    <a:pt x="650" y="12105"/>
                  </a:lnTo>
                  <a:lnTo>
                    <a:pt x="325" y="10919"/>
                  </a:lnTo>
                  <a:lnTo>
                    <a:pt x="0" y="9969"/>
                  </a:lnTo>
                  <a:lnTo>
                    <a:pt x="0" y="9020"/>
                  </a:lnTo>
                  <a:lnTo>
                    <a:pt x="325" y="8308"/>
                  </a:lnTo>
                  <a:lnTo>
                    <a:pt x="1299" y="7121"/>
                  </a:lnTo>
                  <a:lnTo>
                    <a:pt x="1949" y="5934"/>
                  </a:lnTo>
                  <a:lnTo>
                    <a:pt x="2274" y="5222"/>
                  </a:lnTo>
                  <a:lnTo>
                    <a:pt x="2923" y="3323"/>
                  </a:lnTo>
                  <a:lnTo>
                    <a:pt x="3735" y="1662"/>
                  </a:lnTo>
                  <a:lnTo>
                    <a:pt x="4060" y="949"/>
                  </a:lnTo>
                  <a:lnTo>
                    <a:pt x="4547" y="237"/>
                  </a:lnTo>
                  <a:lnTo>
                    <a:pt x="5522" y="0"/>
                  </a:lnTo>
                  <a:lnTo>
                    <a:pt x="6659" y="0"/>
                  </a:lnTo>
                  <a:lnTo>
                    <a:pt x="7308" y="475"/>
                  </a:lnTo>
                  <a:lnTo>
                    <a:pt x="7471" y="1187"/>
                  </a:lnTo>
                  <a:lnTo>
                    <a:pt x="7308" y="1899"/>
                  </a:lnTo>
                  <a:lnTo>
                    <a:pt x="7471" y="3086"/>
                  </a:lnTo>
                  <a:lnTo>
                    <a:pt x="8120" y="3560"/>
                  </a:lnTo>
                  <a:lnTo>
                    <a:pt x="8932" y="4510"/>
                  </a:lnTo>
                  <a:lnTo>
                    <a:pt x="9095" y="5459"/>
                  </a:lnTo>
                  <a:lnTo>
                    <a:pt x="9095" y="6646"/>
                  </a:lnTo>
                  <a:lnTo>
                    <a:pt x="9907" y="7358"/>
                  </a:lnTo>
                  <a:lnTo>
                    <a:pt x="10556" y="8308"/>
                  </a:lnTo>
                  <a:lnTo>
                    <a:pt x="11044" y="9257"/>
                  </a:lnTo>
                  <a:lnTo>
                    <a:pt x="11044" y="11156"/>
                  </a:lnTo>
                  <a:lnTo>
                    <a:pt x="11368" y="11868"/>
                  </a:lnTo>
                  <a:lnTo>
                    <a:pt x="12180" y="12343"/>
                  </a:lnTo>
                  <a:lnTo>
                    <a:pt x="12992" y="13055"/>
                  </a:lnTo>
                  <a:lnTo>
                    <a:pt x="13967" y="14004"/>
                  </a:lnTo>
                  <a:lnTo>
                    <a:pt x="14617" y="14004"/>
                  </a:lnTo>
                  <a:lnTo>
                    <a:pt x="14779" y="12818"/>
                  </a:lnTo>
                  <a:lnTo>
                    <a:pt x="14779" y="7596"/>
                  </a:lnTo>
                  <a:lnTo>
                    <a:pt x="14292" y="7121"/>
                  </a:lnTo>
                  <a:lnTo>
                    <a:pt x="13967" y="7121"/>
                  </a:lnTo>
                  <a:lnTo>
                    <a:pt x="13805" y="6884"/>
                  </a:lnTo>
                  <a:lnTo>
                    <a:pt x="13642" y="5697"/>
                  </a:lnTo>
                  <a:lnTo>
                    <a:pt x="13642" y="3323"/>
                  </a:lnTo>
                  <a:lnTo>
                    <a:pt x="13805" y="2611"/>
                  </a:lnTo>
                  <a:lnTo>
                    <a:pt x="14292" y="1899"/>
                  </a:lnTo>
                  <a:lnTo>
                    <a:pt x="15266" y="1424"/>
                  </a:lnTo>
                  <a:lnTo>
                    <a:pt x="16078" y="949"/>
                  </a:lnTo>
                  <a:lnTo>
                    <a:pt x="16728" y="237"/>
                  </a:lnTo>
                  <a:lnTo>
                    <a:pt x="16890" y="0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992" name="Freeform 145"/>
            <p:cNvSpPr/>
            <p:nvPr/>
          </p:nvSpPr>
          <p:spPr>
            <a:xfrm>
              <a:off x="1659441" y="387255"/>
              <a:ext cx="117199" cy="645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6094" y="14400"/>
                  </a:moveTo>
                  <a:lnTo>
                    <a:pt x="15882" y="14760"/>
                  </a:lnTo>
                  <a:lnTo>
                    <a:pt x="15247" y="16200"/>
                  </a:lnTo>
                  <a:lnTo>
                    <a:pt x="14400" y="16560"/>
                  </a:lnTo>
                  <a:lnTo>
                    <a:pt x="13976" y="15120"/>
                  </a:lnTo>
                  <a:lnTo>
                    <a:pt x="13553" y="12600"/>
                  </a:lnTo>
                  <a:lnTo>
                    <a:pt x="12918" y="10800"/>
                  </a:lnTo>
                  <a:lnTo>
                    <a:pt x="12282" y="9720"/>
                  </a:lnTo>
                  <a:lnTo>
                    <a:pt x="11859" y="11160"/>
                  </a:lnTo>
                  <a:lnTo>
                    <a:pt x="11647" y="13680"/>
                  </a:lnTo>
                  <a:lnTo>
                    <a:pt x="11647" y="15840"/>
                  </a:lnTo>
                  <a:lnTo>
                    <a:pt x="11224" y="16920"/>
                  </a:lnTo>
                  <a:lnTo>
                    <a:pt x="8894" y="16920"/>
                  </a:lnTo>
                  <a:lnTo>
                    <a:pt x="8047" y="18720"/>
                  </a:lnTo>
                  <a:lnTo>
                    <a:pt x="8047" y="21600"/>
                  </a:lnTo>
                  <a:lnTo>
                    <a:pt x="7835" y="20520"/>
                  </a:lnTo>
                  <a:lnTo>
                    <a:pt x="6988" y="19440"/>
                  </a:lnTo>
                  <a:lnTo>
                    <a:pt x="5718" y="18000"/>
                  </a:lnTo>
                  <a:lnTo>
                    <a:pt x="4659" y="17280"/>
                  </a:lnTo>
                  <a:lnTo>
                    <a:pt x="1271" y="17280"/>
                  </a:lnTo>
                  <a:lnTo>
                    <a:pt x="0" y="16560"/>
                  </a:lnTo>
                  <a:lnTo>
                    <a:pt x="847" y="14400"/>
                  </a:lnTo>
                  <a:lnTo>
                    <a:pt x="2329" y="12240"/>
                  </a:lnTo>
                  <a:lnTo>
                    <a:pt x="3600" y="10800"/>
                  </a:lnTo>
                  <a:lnTo>
                    <a:pt x="4871" y="9000"/>
                  </a:lnTo>
                  <a:lnTo>
                    <a:pt x="7412" y="6840"/>
                  </a:lnTo>
                  <a:lnTo>
                    <a:pt x="9741" y="4320"/>
                  </a:lnTo>
                  <a:lnTo>
                    <a:pt x="11647" y="2520"/>
                  </a:lnTo>
                  <a:lnTo>
                    <a:pt x="12706" y="720"/>
                  </a:lnTo>
                  <a:lnTo>
                    <a:pt x="14400" y="0"/>
                  </a:lnTo>
                  <a:lnTo>
                    <a:pt x="19694" y="0"/>
                  </a:lnTo>
                  <a:lnTo>
                    <a:pt x="20753" y="720"/>
                  </a:lnTo>
                  <a:lnTo>
                    <a:pt x="21600" y="2160"/>
                  </a:lnTo>
                  <a:lnTo>
                    <a:pt x="20965" y="3600"/>
                  </a:lnTo>
                  <a:lnTo>
                    <a:pt x="20118" y="5400"/>
                  </a:lnTo>
                  <a:lnTo>
                    <a:pt x="19694" y="6120"/>
                  </a:lnTo>
                  <a:lnTo>
                    <a:pt x="19694" y="6840"/>
                  </a:lnTo>
                  <a:lnTo>
                    <a:pt x="19271" y="8640"/>
                  </a:lnTo>
                  <a:lnTo>
                    <a:pt x="18847" y="11160"/>
                  </a:lnTo>
                  <a:lnTo>
                    <a:pt x="18212" y="12600"/>
                  </a:lnTo>
                  <a:lnTo>
                    <a:pt x="17153" y="14040"/>
                  </a:lnTo>
                  <a:lnTo>
                    <a:pt x="16094" y="14400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993" name="Freeform 146"/>
            <p:cNvSpPr/>
            <p:nvPr/>
          </p:nvSpPr>
          <p:spPr>
            <a:xfrm>
              <a:off x="1890438" y="451798"/>
              <a:ext cx="98514" cy="844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5023" y="4320"/>
                  </a:moveTo>
                  <a:lnTo>
                    <a:pt x="4270" y="3240"/>
                  </a:lnTo>
                  <a:lnTo>
                    <a:pt x="2512" y="1350"/>
                  </a:lnTo>
                  <a:lnTo>
                    <a:pt x="753" y="0"/>
                  </a:lnTo>
                  <a:lnTo>
                    <a:pt x="0" y="540"/>
                  </a:lnTo>
                  <a:lnTo>
                    <a:pt x="251" y="2430"/>
                  </a:lnTo>
                  <a:lnTo>
                    <a:pt x="502" y="4050"/>
                  </a:lnTo>
                  <a:lnTo>
                    <a:pt x="753" y="5940"/>
                  </a:lnTo>
                  <a:lnTo>
                    <a:pt x="1005" y="7290"/>
                  </a:lnTo>
                  <a:lnTo>
                    <a:pt x="1256" y="8910"/>
                  </a:lnTo>
                  <a:lnTo>
                    <a:pt x="2009" y="10260"/>
                  </a:lnTo>
                  <a:lnTo>
                    <a:pt x="2763" y="11070"/>
                  </a:lnTo>
                  <a:lnTo>
                    <a:pt x="3767" y="11340"/>
                  </a:lnTo>
                  <a:lnTo>
                    <a:pt x="5526" y="11340"/>
                  </a:lnTo>
                  <a:lnTo>
                    <a:pt x="6028" y="11610"/>
                  </a:lnTo>
                  <a:lnTo>
                    <a:pt x="5777" y="12690"/>
                  </a:lnTo>
                  <a:lnTo>
                    <a:pt x="5023" y="14040"/>
                  </a:lnTo>
                  <a:lnTo>
                    <a:pt x="5526" y="14580"/>
                  </a:lnTo>
                  <a:lnTo>
                    <a:pt x="7786" y="14580"/>
                  </a:lnTo>
                  <a:lnTo>
                    <a:pt x="9544" y="14310"/>
                  </a:lnTo>
                  <a:lnTo>
                    <a:pt x="10298" y="14310"/>
                  </a:lnTo>
                  <a:lnTo>
                    <a:pt x="10549" y="14580"/>
                  </a:lnTo>
                  <a:lnTo>
                    <a:pt x="10549" y="15660"/>
                  </a:lnTo>
                  <a:lnTo>
                    <a:pt x="10047" y="17550"/>
                  </a:lnTo>
                  <a:lnTo>
                    <a:pt x="9544" y="19710"/>
                  </a:lnTo>
                  <a:lnTo>
                    <a:pt x="9544" y="21330"/>
                  </a:lnTo>
                  <a:lnTo>
                    <a:pt x="10800" y="21600"/>
                  </a:lnTo>
                  <a:lnTo>
                    <a:pt x="13563" y="20790"/>
                  </a:lnTo>
                  <a:lnTo>
                    <a:pt x="16074" y="19440"/>
                  </a:lnTo>
                  <a:lnTo>
                    <a:pt x="18084" y="17820"/>
                  </a:lnTo>
                  <a:lnTo>
                    <a:pt x="19088" y="17280"/>
                  </a:lnTo>
                  <a:lnTo>
                    <a:pt x="18837" y="16740"/>
                  </a:lnTo>
                  <a:lnTo>
                    <a:pt x="18084" y="15390"/>
                  </a:lnTo>
                  <a:lnTo>
                    <a:pt x="18084" y="14580"/>
                  </a:lnTo>
                  <a:lnTo>
                    <a:pt x="18837" y="14580"/>
                  </a:lnTo>
                  <a:lnTo>
                    <a:pt x="19842" y="15120"/>
                  </a:lnTo>
                  <a:lnTo>
                    <a:pt x="21098" y="15660"/>
                  </a:lnTo>
                  <a:lnTo>
                    <a:pt x="21600" y="15390"/>
                  </a:lnTo>
                  <a:lnTo>
                    <a:pt x="20847" y="13500"/>
                  </a:lnTo>
                  <a:lnTo>
                    <a:pt x="19340" y="11340"/>
                  </a:lnTo>
                  <a:lnTo>
                    <a:pt x="18084" y="10530"/>
                  </a:lnTo>
                  <a:lnTo>
                    <a:pt x="17833" y="9990"/>
                  </a:lnTo>
                  <a:lnTo>
                    <a:pt x="18084" y="8370"/>
                  </a:lnTo>
                  <a:lnTo>
                    <a:pt x="19088" y="5940"/>
                  </a:lnTo>
                  <a:lnTo>
                    <a:pt x="19340" y="4050"/>
                  </a:lnTo>
                  <a:lnTo>
                    <a:pt x="19088" y="2430"/>
                  </a:lnTo>
                  <a:lnTo>
                    <a:pt x="17833" y="1890"/>
                  </a:lnTo>
                  <a:lnTo>
                    <a:pt x="16326" y="2160"/>
                  </a:lnTo>
                  <a:lnTo>
                    <a:pt x="15823" y="3240"/>
                  </a:lnTo>
                  <a:lnTo>
                    <a:pt x="15070" y="2970"/>
                  </a:lnTo>
                  <a:lnTo>
                    <a:pt x="13814" y="2160"/>
                  </a:lnTo>
                  <a:lnTo>
                    <a:pt x="12558" y="810"/>
                  </a:lnTo>
                  <a:lnTo>
                    <a:pt x="11805" y="540"/>
                  </a:lnTo>
                  <a:lnTo>
                    <a:pt x="11302" y="810"/>
                  </a:lnTo>
                  <a:lnTo>
                    <a:pt x="11302" y="1890"/>
                  </a:lnTo>
                  <a:lnTo>
                    <a:pt x="12056" y="3510"/>
                  </a:lnTo>
                  <a:lnTo>
                    <a:pt x="11805" y="4320"/>
                  </a:lnTo>
                  <a:lnTo>
                    <a:pt x="10800" y="4050"/>
                  </a:lnTo>
                  <a:lnTo>
                    <a:pt x="9795" y="2970"/>
                  </a:lnTo>
                  <a:lnTo>
                    <a:pt x="8791" y="2430"/>
                  </a:lnTo>
                  <a:lnTo>
                    <a:pt x="8037" y="2970"/>
                  </a:lnTo>
                  <a:lnTo>
                    <a:pt x="7033" y="4050"/>
                  </a:lnTo>
                  <a:lnTo>
                    <a:pt x="6279" y="4320"/>
                  </a:lnTo>
                  <a:lnTo>
                    <a:pt x="5023" y="4320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994" name="Freeform 147"/>
            <p:cNvSpPr/>
            <p:nvPr/>
          </p:nvSpPr>
          <p:spPr>
            <a:xfrm>
              <a:off x="1990650" y="503100"/>
              <a:ext cx="39066" cy="479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8894" y="1878"/>
                  </a:moveTo>
                  <a:lnTo>
                    <a:pt x="8894" y="2348"/>
                  </a:lnTo>
                  <a:lnTo>
                    <a:pt x="8259" y="3287"/>
                  </a:lnTo>
                  <a:lnTo>
                    <a:pt x="6988" y="5635"/>
                  </a:lnTo>
                  <a:lnTo>
                    <a:pt x="4447" y="7043"/>
                  </a:lnTo>
                  <a:lnTo>
                    <a:pt x="2541" y="8452"/>
                  </a:lnTo>
                  <a:lnTo>
                    <a:pt x="635" y="10800"/>
                  </a:lnTo>
                  <a:lnTo>
                    <a:pt x="0" y="13148"/>
                  </a:lnTo>
                  <a:lnTo>
                    <a:pt x="4447" y="16435"/>
                  </a:lnTo>
                  <a:lnTo>
                    <a:pt x="7624" y="17374"/>
                  </a:lnTo>
                  <a:lnTo>
                    <a:pt x="10165" y="18783"/>
                  </a:lnTo>
                  <a:lnTo>
                    <a:pt x="12071" y="20661"/>
                  </a:lnTo>
                  <a:lnTo>
                    <a:pt x="13976" y="21600"/>
                  </a:lnTo>
                  <a:lnTo>
                    <a:pt x="17153" y="20661"/>
                  </a:lnTo>
                  <a:lnTo>
                    <a:pt x="19694" y="18783"/>
                  </a:lnTo>
                  <a:lnTo>
                    <a:pt x="21600" y="16435"/>
                  </a:lnTo>
                  <a:lnTo>
                    <a:pt x="21600" y="13617"/>
                  </a:lnTo>
                  <a:lnTo>
                    <a:pt x="20965" y="11270"/>
                  </a:lnTo>
                  <a:lnTo>
                    <a:pt x="19059" y="9391"/>
                  </a:lnTo>
                  <a:lnTo>
                    <a:pt x="19059" y="7043"/>
                  </a:lnTo>
                  <a:lnTo>
                    <a:pt x="18424" y="4226"/>
                  </a:lnTo>
                  <a:lnTo>
                    <a:pt x="17153" y="2348"/>
                  </a:lnTo>
                  <a:lnTo>
                    <a:pt x="13976" y="0"/>
                  </a:lnTo>
                  <a:lnTo>
                    <a:pt x="12071" y="0"/>
                  </a:lnTo>
                  <a:lnTo>
                    <a:pt x="10165" y="470"/>
                  </a:lnTo>
                  <a:lnTo>
                    <a:pt x="8894" y="1878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995" name="Freeform 148"/>
            <p:cNvSpPr/>
            <p:nvPr/>
          </p:nvSpPr>
          <p:spPr>
            <a:xfrm>
              <a:off x="1980459" y="436903"/>
              <a:ext cx="230998" cy="1075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7750" y="6048"/>
                  </a:moveTo>
                  <a:lnTo>
                    <a:pt x="18071" y="6264"/>
                  </a:lnTo>
                  <a:lnTo>
                    <a:pt x="18820" y="6480"/>
                  </a:lnTo>
                  <a:lnTo>
                    <a:pt x="19675" y="7128"/>
                  </a:lnTo>
                  <a:lnTo>
                    <a:pt x="20424" y="7992"/>
                  </a:lnTo>
                  <a:lnTo>
                    <a:pt x="20958" y="8856"/>
                  </a:lnTo>
                  <a:lnTo>
                    <a:pt x="21172" y="9936"/>
                  </a:lnTo>
                  <a:lnTo>
                    <a:pt x="21493" y="11232"/>
                  </a:lnTo>
                  <a:lnTo>
                    <a:pt x="21493" y="14472"/>
                  </a:lnTo>
                  <a:lnTo>
                    <a:pt x="21600" y="14904"/>
                  </a:lnTo>
                  <a:lnTo>
                    <a:pt x="21493" y="15768"/>
                  </a:lnTo>
                  <a:lnTo>
                    <a:pt x="20958" y="16416"/>
                  </a:lnTo>
                  <a:lnTo>
                    <a:pt x="20317" y="17496"/>
                  </a:lnTo>
                  <a:lnTo>
                    <a:pt x="19889" y="18144"/>
                  </a:lnTo>
                  <a:lnTo>
                    <a:pt x="19248" y="18360"/>
                  </a:lnTo>
                  <a:lnTo>
                    <a:pt x="18392" y="18360"/>
                  </a:lnTo>
                  <a:lnTo>
                    <a:pt x="17750" y="18144"/>
                  </a:lnTo>
                  <a:lnTo>
                    <a:pt x="17430" y="17928"/>
                  </a:lnTo>
                  <a:lnTo>
                    <a:pt x="17109" y="18144"/>
                  </a:lnTo>
                  <a:lnTo>
                    <a:pt x="16681" y="19008"/>
                  </a:lnTo>
                  <a:lnTo>
                    <a:pt x="16253" y="19440"/>
                  </a:lnTo>
                  <a:lnTo>
                    <a:pt x="15826" y="19656"/>
                  </a:lnTo>
                  <a:lnTo>
                    <a:pt x="15184" y="19872"/>
                  </a:lnTo>
                  <a:lnTo>
                    <a:pt x="14543" y="19872"/>
                  </a:lnTo>
                  <a:lnTo>
                    <a:pt x="13901" y="20088"/>
                  </a:lnTo>
                  <a:lnTo>
                    <a:pt x="13366" y="20088"/>
                  </a:lnTo>
                  <a:lnTo>
                    <a:pt x="12832" y="20304"/>
                  </a:lnTo>
                  <a:lnTo>
                    <a:pt x="12404" y="20736"/>
                  </a:lnTo>
                  <a:lnTo>
                    <a:pt x="11869" y="21168"/>
                  </a:lnTo>
                  <a:lnTo>
                    <a:pt x="11335" y="21384"/>
                  </a:lnTo>
                  <a:lnTo>
                    <a:pt x="10693" y="21600"/>
                  </a:lnTo>
                  <a:lnTo>
                    <a:pt x="9838" y="21600"/>
                  </a:lnTo>
                  <a:lnTo>
                    <a:pt x="8982" y="21384"/>
                  </a:lnTo>
                  <a:lnTo>
                    <a:pt x="8234" y="21384"/>
                  </a:lnTo>
                  <a:lnTo>
                    <a:pt x="7806" y="20952"/>
                  </a:lnTo>
                  <a:lnTo>
                    <a:pt x="7271" y="20088"/>
                  </a:lnTo>
                  <a:lnTo>
                    <a:pt x="6737" y="19440"/>
                  </a:lnTo>
                  <a:lnTo>
                    <a:pt x="6202" y="18360"/>
                  </a:lnTo>
                  <a:lnTo>
                    <a:pt x="5667" y="17064"/>
                  </a:lnTo>
                  <a:lnTo>
                    <a:pt x="5560" y="15336"/>
                  </a:lnTo>
                  <a:lnTo>
                    <a:pt x="5667" y="13176"/>
                  </a:lnTo>
                  <a:lnTo>
                    <a:pt x="5667" y="10368"/>
                  </a:lnTo>
                  <a:lnTo>
                    <a:pt x="5453" y="9504"/>
                  </a:lnTo>
                  <a:lnTo>
                    <a:pt x="5240" y="8424"/>
                  </a:lnTo>
                  <a:lnTo>
                    <a:pt x="4919" y="7560"/>
                  </a:lnTo>
                  <a:lnTo>
                    <a:pt x="4491" y="6912"/>
                  </a:lnTo>
                  <a:lnTo>
                    <a:pt x="3850" y="6912"/>
                  </a:lnTo>
                  <a:lnTo>
                    <a:pt x="3208" y="7128"/>
                  </a:lnTo>
                  <a:lnTo>
                    <a:pt x="2994" y="7560"/>
                  </a:lnTo>
                  <a:lnTo>
                    <a:pt x="2566" y="7560"/>
                  </a:lnTo>
                  <a:lnTo>
                    <a:pt x="2139" y="6696"/>
                  </a:lnTo>
                  <a:lnTo>
                    <a:pt x="1283" y="5400"/>
                  </a:lnTo>
                  <a:lnTo>
                    <a:pt x="535" y="4752"/>
                  </a:lnTo>
                  <a:lnTo>
                    <a:pt x="0" y="3456"/>
                  </a:lnTo>
                  <a:lnTo>
                    <a:pt x="107" y="1944"/>
                  </a:lnTo>
                  <a:lnTo>
                    <a:pt x="749" y="648"/>
                  </a:lnTo>
                  <a:lnTo>
                    <a:pt x="1390" y="0"/>
                  </a:lnTo>
                  <a:lnTo>
                    <a:pt x="2032" y="0"/>
                  </a:lnTo>
                  <a:lnTo>
                    <a:pt x="2566" y="216"/>
                  </a:lnTo>
                  <a:lnTo>
                    <a:pt x="3208" y="1296"/>
                  </a:lnTo>
                  <a:lnTo>
                    <a:pt x="3636" y="2592"/>
                  </a:lnTo>
                  <a:lnTo>
                    <a:pt x="3956" y="3672"/>
                  </a:lnTo>
                  <a:lnTo>
                    <a:pt x="4598" y="4536"/>
                  </a:lnTo>
                  <a:lnTo>
                    <a:pt x="5240" y="4320"/>
                  </a:lnTo>
                  <a:lnTo>
                    <a:pt x="5560" y="3456"/>
                  </a:lnTo>
                  <a:lnTo>
                    <a:pt x="5774" y="2808"/>
                  </a:lnTo>
                  <a:lnTo>
                    <a:pt x="6309" y="2592"/>
                  </a:lnTo>
                  <a:lnTo>
                    <a:pt x="6737" y="2808"/>
                  </a:lnTo>
                  <a:lnTo>
                    <a:pt x="7164" y="2808"/>
                  </a:lnTo>
                  <a:lnTo>
                    <a:pt x="7378" y="3456"/>
                  </a:lnTo>
                  <a:lnTo>
                    <a:pt x="7485" y="4536"/>
                  </a:lnTo>
                  <a:lnTo>
                    <a:pt x="7806" y="6264"/>
                  </a:lnTo>
                  <a:lnTo>
                    <a:pt x="8554" y="7776"/>
                  </a:lnTo>
                  <a:lnTo>
                    <a:pt x="9089" y="9288"/>
                  </a:lnTo>
                  <a:lnTo>
                    <a:pt x="9410" y="10800"/>
                  </a:lnTo>
                  <a:lnTo>
                    <a:pt x="9731" y="11448"/>
                  </a:lnTo>
                  <a:lnTo>
                    <a:pt x="10693" y="11232"/>
                  </a:lnTo>
                  <a:lnTo>
                    <a:pt x="11869" y="11016"/>
                  </a:lnTo>
                  <a:lnTo>
                    <a:pt x="12725" y="11232"/>
                  </a:lnTo>
                  <a:lnTo>
                    <a:pt x="13152" y="11448"/>
                  </a:lnTo>
                  <a:lnTo>
                    <a:pt x="13687" y="11016"/>
                  </a:lnTo>
                  <a:lnTo>
                    <a:pt x="14756" y="8856"/>
                  </a:lnTo>
                  <a:lnTo>
                    <a:pt x="15291" y="7992"/>
                  </a:lnTo>
                  <a:lnTo>
                    <a:pt x="15933" y="6912"/>
                  </a:lnTo>
                  <a:lnTo>
                    <a:pt x="16467" y="6264"/>
                  </a:lnTo>
                  <a:lnTo>
                    <a:pt x="17750" y="6048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996" name="Freeform 149"/>
            <p:cNvSpPr/>
            <p:nvPr/>
          </p:nvSpPr>
          <p:spPr>
            <a:xfrm>
              <a:off x="1798719" y="369051"/>
              <a:ext cx="47559" cy="397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0520" y="11676"/>
                  </a:moveTo>
                  <a:lnTo>
                    <a:pt x="19980" y="12259"/>
                  </a:lnTo>
                  <a:lnTo>
                    <a:pt x="18900" y="15178"/>
                  </a:lnTo>
                  <a:lnTo>
                    <a:pt x="17280" y="17514"/>
                  </a:lnTo>
                  <a:lnTo>
                    <a:pt x="15120" y="19849"/>
                  </a:lnTo>
                  <a:lnTo>
                    <a:pt x="12960" y="21016"/>
                  </a:lnTo>
                  <a:lnTo>
                    <a:pt x="10260" y="21600"/>
                  </a:lnTo>
                  <a:lnTo>
                    <a:pt x="7020" y="21600"/>
                  </a:lnTo>
                  <a:lnTo>
                    <a:pt x="6480" y="21016"/>
                  </a:lnTo>
                  <a:lnTo>
                    <a:pt x="5940" y="19849"/>
                  </a:lnTo>
                  <a:lnTo>
                    <a:pt x="2700" y="16346"/>
                  </a:lnTo>
                  <a:lnTo>
                    <a:pt x="1080" y="14011"/>
                  </a:lnTo>
                  <a:lnTo>
                    <a:pt x="0" y="11676"/>
                  </a:lnTo>
                  <a:lnTo>
                    <a:pt x="1080" y="9924"/>
                  </a:lnTo>
                  <a:lnTo>
                    <a:pt x="3240" y="7005"/>
                  </a:lnTo>
                  <a:lnTo>
                    <a:pt x="6480" y="4086"/>
                  </a:lnTo>
                  <a:lnTo>
                    <a:pt x="9180" y="1751"/>
                  </a:lnTo>
                  <a:lnTo>
                    <a:pt x="10800" y="0"/>
                  </a:lnTo>
                  <a:lnTo>
                    <a:pt x="13500" y="1168"/>
                  </a:lnTo>
                  <a:lnTo>
                    <a:pt x="17280" y="2335"/>
                  </a:lnTo>
                  <a:lnTo>
                    <a:pt x="19980" y="4086"/>
                  </a:lnTo>
                  <a:lnTo>
                    <a:pt x="21600" y="7005"/>
                  </a:lnTo>
                  <a:lnTo>
                    <a:pt x="20520" y="11676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997" name="Freeform 150"/>
            <p:cNvSpPr/>
            <p:nvPr/>
          </p:nvSpPr>
          <p:spPr>
            <a:xfrm flipH="1" rot="10800000">
              <a:off x="1980459" y="117501"/>
              <a:ext cx="230998" cy="3376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9027" y="18079"/>
                  </a:moveTo>
                  <a:lnTo>
                    <a:pt x="9457" y="18282"/>
                  </a:lnTo>
                  <a:lnTo>
                    <a:pt x="9994" y="18756"/>
                  </a:lnTo>
                  <a:lnTo>
                    <a:pt x="10424" y="19162"/>
                  </a:lnTo>
                  <a:lnTo>
                    <a:pt x="10209" y="19636"/>
                  </a:lnTo>
                  <a:lnTo>
                    <a:pt x="9457" y="19907"/>
                  </a:lnTo>
                  <a:lnTo>
                    <a:pt x="8812" y="20043"/>
                  </a:lnTo>
                  <a:lnTo>
                    <a:pt x="8382" y="20381"/>
                  </a:lnTo>
                  <a:lnTo>
                    <a:pt x="8812" y="21329"/>
                  </a:lnTo>
                  <a:lnTo>
                    <a:pt x="9134" y="21532"/>
                  </a:lnTo>
                  <a:lnTo>
                    <a:pt x="9887" y="21600"/>
                  </a:lnTo>
                  <a:lnTo>
                    <a:pt x="12466" y="21600"/>
                  </a:lnTo>
                  <a:lnTo>
                    <a:pt x="13218" y="21532"/>
                  </a:lnTo>
                  <a:lnTo>
                    <a:pt x="13863" y="21397"/>
                  </a:lnTo>
                  <a:lnTo>
                    <a:pt x="14615" y="21126"/>
                  </a:lnTo>
                  <a:lnTo>
                    <a:pt x="15475" y="20923"/>
                  </a:lnTo>
                  <a:lnTo>
                    <a:pt x="16227" y="20652"/>
                  </a:lnTo>
                  <a:lnTo>
                    <a:pt x="16979" y="20584"/>
                  </a:lnTo>
                  <a:lnTo>
                    <a:pt x="17624" y="20584"/>
                  </a:lnTo>
                  <a:lnTo>
                    <a:pt x="18376" y="20720"/>
                  </a:lnTo>
                  <a:lnTo>
                    <a:pt x="18913" y="20720"/>
                  </a:lnTo>
                  <a:lnTo>
                    <a:pt x="19558" y="20652"/>
                  </a:lnTo>
                  <a:lnTo>
                    <a:pt x="20096" y="20313"/>
                  </a:lnTo>
                  <a:lnTo>
                    <a:pt x="20525" y="19907"/>
                  </a:lnTo>
                  <a:lnTo>
                    <a:pt x="21170" y="19569"/>
                  </a:lnTo>
                  <a:lnTo>
                    <a:pt x="21278" y="19298"/>
                  </a:lnTo>
                  <a:lnTo>
                    <a:pt x="20525" y="18892"/>
                  </a:lnTo>
                  <a:lnTo>
                    <a:pt x="19343" y="18485"/>
                  </a:lnTo>
                  <a:lnTo>
                    <a:pt x="18591" y="18282"/>
                  </a:lnTo>
                  <a:lnTo>
                    <a:pt x="18161" y="18011"/>
                  </a:lnTo>
                  <a:lnTo>
                    <a:pt x="18484" y="17808"/>
                  </a:lnTo>
                  <a:lnTo>
                    <a:pt x="19021" y="17537"/>
                  </a:lnTo>
                  <a:lnTo>
                    <a:pt x="19451" y="17334"/>
                  </a:lnTo>
                  <a:lnTo>
                    <a:pt x="19558" y="16996"/>
                  </a:lnTo>
                  <a:lnTo>
                    <a:pt x="19558" y="16522"/>
                  </a:lnTo>
                  <a:lnTo>
                    <a:pt x="19236" y="15912"/>
                  </a:lnTo>
                  <a:lnTo>
                    <a:pt x="19236" y="15709"/>
                  </a:lnTo>
                  <a:lnTo>
                    <a:pt x="19558" y="15371"/>
                  </a:lnTo>
                  <a:lnTo>
                    <a:pt x="20203" y="14829"/>
                  </a:lnTo>
                  <a:lnTo>
                    <a:pt x="20955" y="14152"/>
                  </a:lnTo>
                  <a:lnTo>
                    <a:pt x="21170" y="13339"/>
                  </a:lnTo>
                  <a:lnTo>
                    <a:pt x="20418" y="12662"/>
                  </a:lnTo>
                  <a:lnTo>
                    <a:pt x="19021" y="12120"/>
                  </a:lnTo>
                  <a:lnTo>
                    <a:pt x="18054" y="11714"/>
                  </a:lnTo>
                  <a:lnTo>
                    <a:pt x="17731" y="11376"/>
                  </a:lnTo>
                  <a:lnTo>
                    <a:pt x="18054" y="10969"/>
                  </a:lnTo>
                  <a:lnTo>
                    <a:pt x="19021" y="10563"/>
                  </a:lnTo>
                  <a:lnTo>
                    <a:pt x="20203" y="10089"/>
                  </a:lnTo>
                  <a:lnTo>
                    <a:pt x="20955" y="9412"/>
                  </a:lnTo>
                  <a:lnTo>
                    <a:pt x="20955" y="8803"/>
                  </a:lnTo>
                  <a:lnTo>
                    <a:pt x="20633" y="8125"/>
                  </a:lnTo>
                  <a:lnTo>
                    <a:pt x="20848" y="7381"/>
                  </a:lnTo>
                  <a:lnTo>
                    <a:pt x="20955" y="6771"/>
                  </a:lnTo>
                  <a:lnTo>
                    <a:pt x="21063" y="6094"/>
                  </a:lnTo>
                  <a:lnTo>
                    <a:pt x="21170" y="5214"/>
                  </a:lnTo>
                  <a:lnTo>
                    <a:pt x="21385" y="4401"/>
                  </a:lnTo>
                  <a:lnTo>
                    <a:pt x="21600" y="3724"/>
                  </a:lnTo>
                  <a:lnTo>
                    <a:pt x="21063" y="3521"/>
                  </a:lnTo>
                  <a:lnTo>
                    <a:pt x="20310" y="3656"/>
                  </a:lnTo>
                  <a:lnTo>
                    <a:pt x="19666" y="3656"/>
                  </a:lnTo>
                  <a:lnTo>
                    <a:pt x="19666" y="3453"/>
                  </a:lnTo>
                  <a:lnTo>
                    <a:pt x="21170" y="1964"/>
                  </a:lnTo>
                  <a:lnTo>
                    <a:pt x="21385" y="1219"/>
                  </a:lnTo>
                  <a:lnTo>
                    <a:pt x="21278" y="677"/>
                  </a:lnTo>
                  <a:lnTo>
                    <a:pt x="20848" y="406"/>
                  </a:lnTo>
                  <a:lnTo>
                    <a:pt x="20633" y="339"/>
                  </a:lnTo>
                  <a:lnTo>
                    <a:pt x="20096" y="339"/>
                  </a:lnTo>
                  <a:lnTo>
                    <a:pt x="19236" y="406"/>
                  </a:lnTo>
                  <a:lnTo>
                    <a:pt x="18591" y="203"/>
                  </a:lnTo>
                  <a:lnTo>
                    <a:pt x="18054" y="68"/>
                  </a:lnTo>
                  <a:lnTo>
                    <a:pt x="17624" y="0"/>
                  </a:lnTo>
                  <a:lnTo>
                    <a:pt x="17301" y="0"/>
                  </a:lnTo>
                  <a:lnTo>
                    <a:pt x="16764" y="339"/>
                  </a:lnTo>
                  <a:lnTo>
                    <a:pt x="16227" y="406"/>
                  </a:lnTo>
                  <a:lnTo>
                    <a:pt x="15582" y="406"/>
                  </a:lnTo>
                  <a:lnTo>
                    <a:pt x="14937" y="474"/>
                  </a:lnTo>
                  <a:lnTo>
                    <a:pt x="14507" y="542"/>
                  </a:lnTo>
                  <a:lnTo>
                    <a:pt x="13863" y="609"/>
                  </a:lnTo>
                  <a:lnTo>
                    <a:pt x="13540" y="677"/>
                  </a:lnTo>
                  <a:lnTo>
                    <a:pt x="13218" y="948"/>
                  </a:lnTo>
                  <a:lnTo>
                    <a:pt x="13003" y="1151"/>
                  </a:lnTo>
                  <a:lnTo>
                    <a:pt x="12788" y="1219"/>
                  </a:lnTo>
                  <a:lnTo>
                    <a:pt x="12358" y="1219"/>
                  </a:lnTo>
                  <a:lnTo>
                    <a:pt x="11606" y="1354"/>
                  </a:lnTo>
                  <a:lnTo>
                    <a:pt x="10746" y="1557"/>
                  </a:lnTo>
                  <a:lnTo>
                    <a:pt x="9994" y="1761"/>
                  </a:lnTo>
                  <a:lnTo>
                    <a:pt x="9349" y="2099"/>
                  </a:lnTo>
                  <a:lnTo>
                    <a:pt x="8812" y="2641"/>
                  </a:lnTo>
                  <a:lnTo>
                    <a:pt x="8597" y="3182"/>
                  </a:lnTo>
                  <a:lnTo>
                    <a:pt x="8704" y="3656"/>
                  </a:lnTo>
                  <a:lnTo>
                    <a:pt x="8704" y="3995"/>
                  </a:lnTo>
                  <a:lnTo>
                    <a:pt x="8597" y="4063"/>
                  </a:lnTo>
                  <a:lnTo>
                    <a:pt x="7952" y="4130"/>
                  </a:lnTo>
                  <a:lnTo>
                    <a:pt x="7200" y="4198"/>
                  </a:lnTo>
                  <a:lnTo>
                    <a:pt x="6448" y="4469"/>
                  </a:lnTo>
                  <a:lnTo>
                    <a:pt x="6340" y="4740"/>
                  </a:lnTo>
                  <a:lnTo>
                    <a:pt x="6125" y="5011"/>
                  </a:lnTo>
                  <a:lnTo>
                    <a:pt x="5588" y="5214"/>
                  </a:lnTo>
                  <a:lnTo>
                    <a:pt x="4943" y="5485"/>
                  </a:lnTo>
                  <a:lnTo>
                    <a:pt x="4621" y="5688"/>
                  </a:lnTo>
                  <a:lnTo>
                    <a:pt x="4299" y="6026"/>
                  </a:lnTo>
                  <a:lnTo>
                    <a:pt x="3976" y="6297"/>
                  </a:lnTo>
                  <a:lnTo>
                    <a:pt x="3761" y="6703"/>
                  </a:lnTo>
                  <a:lnTo>
                    <a:pt x="4084" y="7245"/>
                  </a:lnTo>
                  <a:lnTo>
                    <a:pt x="4728" y="7787"/>
                  </a:lnTo>
                  <a:lnTo>
                    <a:pt x="5051" y="8261"/>
                  </a:lnTo>
                  <a:lnTo>
                    <a:pt x="5266" y="8667"/>
                  </a:lnTo>
                  <a:lnTo>
                    <a:pt x="5051" y="8938"/>
                  </a:lnTo>
                  <a:lnTo>
                    <a:pt x="4836" y="9344"/>
                  </a:lnTo>
                  <a:lnTo>
                    <a:pt x="4728" y="9683"/>
                  </a:lnTo>
                  <a:lnTo>
                    <a:pt x="4621" y="9683"/>
                  </a:lnTo>
                  <a:lnTo>
                    <a:pt x="4084" y="9209"/>
                  </a:lnTo>
                  <a:lnTo>
                    <a:pt x="3654" y="8532"/>
                  </a:lnTo>
                  <a:lnTo>
                    <a:pt x="3331" y="7990"/>
                  </a:lnTo>
                  <a:lnTo>
                    <a:pt x="3009" y="7651"/>
                  </a:lnTo>
                  <a:lnTo>
                    <a:pt x="2579" y="7719"/>
                  </a:lnTo>
                  <a:lnTo>
                    <a:pt x="2257" y="7990"/>
                  </a:lnTo>
                  <a:lnTo>
                    <a:pt x="1719" y="8329"/>
                  </a:lnTo>
                  <a:lnTo>
                    <a:pt x="1290" y="8667"/>
                  </a:lnTo>
                  <a:lnTo>
                    <a:pt x="967" y="8938"/>
                  </a:lnTo>
                  <a:lnTo>
                    <a:pt x="752" y="9547"/>
                  </a:lnTo>
                  <a:lnTo>
                    <a:pt x="430" y="10360"/>
                  </a:lnTo>
                  <a:lnTo>
                    <a:pt x="0" y="11240"/>
                  </a:lnTo>
                  <a:lnTo>
                    <a:pt x="0" y="11917"/>
                  </a:lnTo>
                  <a:lnTo>
                    <a:pt x="107" y="12459"/>
                  </a:lnTo>
                  <a:lnTo>
                    <a:pt x="215" y="12865"/>
                  </a:lnTo>
                  <a:lnTo>
                    <a:pt x="645" y="13204"/>
                  </a:lnTo>
                  <a:lnTo>
                    <a:pt x="1290" y="13407"/>
                  </a:lnTo>
                  <a:lnTo>
                    <a:pt x="2042" y="13475"/>
                  </a:lnTo>
                  <a:lnTo>
                    <a:pt x="2472" y="13542"/>
                  </a:lnTo>
                  <a:lnTo>
                    <a:pt x="2901" y="13542"/>
                  </a:lnTo>
                  <a:lnTo>
                    <a:pt x="3224" y="13475"/>
                  </a:lnTo>
                  <a:lnTo>
                    <a:pt x="3331" y="13542"/>
                  </a:lnTo>
                  <a:lnTo>
                    <a:pt x="3224" y="13881"/>
                  </a:lnTo>
                  <a:lnTo>
                    <a:pt x="3009" y="14287"/>
                  </a:lnTo>
                  <a:lnTo>
                    <a:pt x="2579" y="14558"/>
                  </a:lnTo>
                  <a:lnTo>
                    <a:pt x="2472" y="14829"/>
                  </a:lnTo>
                  <a:lnTo>
                    <a:pt x="2579" y="15167"/>
                  </a:lnTo>
                  <a:lnTo>
                    <a:pt x="3009" y="15506"/>
                  </a:lnTo>
                  <a:lnTo>
                    <a:pt x="3331" y="15845"/>
                  </a:lnTo>
                  <a:lnTo>
                    <a:pt x="3869" y="16115"/>
                  </a:lnTo>
                  <a:lnTo>
                    <a:pt x="4728" y="16589"/>
                  </a:lnTo>
                  <a:lnTo>
                    <a:pt x="5803" y="16792"/>
                  </a:lnTo>
                  <a:lnTo>
                    <a:pt x="6770" y="16522"/>
                  </a:lnTo>
                  <a:lnTo>
                    <a:pt x="8060" y="15709"/>
                  </a:lnTo>
                  <a:lnTo>
                    <a:pt x="8275" y="15506"/>
                  </a:lnTo>
                  <a:lnTo>
                    <a:pt x="8812" y="15574"/>
                  </a:lnTo>
                  <a:lnTo>
                    <a:pt x="9457" y="15845"/>
                  </a:lnTo>
                  <a:lnTo>
                    <a:pt x="10316" y="16251"/>
                  </a:lnTo>
                  <a:lnTo>
                    <a:pt x="11176" y="16725"/>
                  </a:lnTo>
                  <a:lnTo>
                    <a:pt x="11928" y="17334"/>
                  </a:lnTo>
                  <a:lnTo>
                    <a:pt x="12143" y="17808"/>
                  </a:lnTo>
                  <a:lnTo>
                    <a:pt x="12143" y="17876"/>
                  </a:lnTo>
                  <a:lnTo>
                    <a:pt x="11821" y="17740"/>
                  </a:lnTo>
                  <a:lnTo>
                    <a:pt x="11069" y="17334"/>
                  </a:lnTo>
                  <a:lnTo>
                    <a:pt x="9994" y="17063"/>
                  </a:lnTo>
                  <a:lnTo>
                    <a:pt x="9134" y="17063"/>
                  </a:lnTo>
                  <a:lnTo>
                    <a:pt x="8812" y="17470"/>
                  </a:lnTo>
                  <a:lnTo>
                    <a:pt x="9027" y="18079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998" name="Freeform 151"/>
            <p:cNvSpPr/>
            <p:nvPr/>
          </p:nvSpPr>
          <p:spPr>
            <a:xfrm>
              <a:off x="1985555" y="397185"/>
              <a:ext cx="39067" cy="182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9694" y="0"/>
                  </a:moveTo>
                  <a:lnTo>
                    <a:pt x="21600" y="3600"/>
                  </a:lnTo>
                  <a:lnTo>
                    <a:pt x="21600" y="7200"/>
                  </a:lnTo>
                  <a:lnTo>
                    <a:pt x="19059" y="12000"/>
                  </a:lnTo>
                  <a:lnTo>
                    <a:pt x="15247" y="16800"/>
                  </a:lnTo>
                  <a:lnTo>
                    <a:pt x="13976" y="19200"/>
                  </a:lnTo>
                  <a:lnTo>
                    <a:pt x="12071" y="21600"/>
                  </a:lnTo>
                  <a:lnTo>
                    <a:pt x="7624" y="21600"/>
                  </a:lnTo>
                  <a:lnTo>
                    <a:pt x="2541" y="19200"/>
                  </a:lnTo>
                  <a:lnTo>
                    <a:pt x="0" y="15600"/>
                  </a:lnTo>
                  <a:lnTo>
                    <a:pt x="0" y="10800"/>
                  </a:lnTo>
                  <a:lnTo>
                    <a:pt x="2541" y="8400"/>
                  </a:lnTo>
                  <a:lnTo>
                    <a:pt x="8894" y="4800"/>
                  </a:lnTo>
                  <a:lnTo>
                    <a:pt x="13976" y="2400"/>
                  </a:lnTo>
                  <a:lnTo>
                    <a:pt x="18424" y="1200"/>
                  </a:lnTo>
                  <a:lnTo>
                    <a:pt x="19694" y="0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999" name="Freeform 152"/>
            <p:cNvSpPr/>
            <p:nvPr/>
          </p:nvSpPr>
          <p:spPr>
            <a:xfrm>
              <a:off x="1965172" y="349192"/>
              <a:ext cx="35671" cy="49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3976" y="6574"/>
                  </a:moveTo>
                  <a:lnTo>
                    <a:pt x="12706" y="4696"/>
                  </a:lnTo>
                  <a:lnTo>
                    <a:pt x="8894" y="2348"/>
                  </a:lnTo>
                  <a:lnTo>
                    <a:pt x="4447" y="0"/>
                  </a:lnTo>
                  <a:lnTo>
                    <a:pt x="1906" y="0"/>
                  </a:lnTo>
                  <a:lnTo>
                    <a:pt x="635" y="2348"/>
                  </a:lnTo>
                  <a:lnTo>
                    <a:pt x="0" y="4696"/>
                  </a:lnTo>
                  <a:lnTo>
                    <a:pt x="635" y="7043"/>
                  </a:lnTo>
                  <a:lnTo>
                    <a:pt x="635" y="9391"/>
                  </a:lnTo>
                  <a:lnTo>
                    <a:pt x="1906" y="12678"/>
                  </a:lnTo>
                  <a:lnTo>
                    <a:pt x="2541" y="16904"/>
                  </a:lnTo>
                  <a:lnTo>
                    <a:pt x="4447" y="20191"/>
                  </a:lnTo>
                  <a:lnTo>
                    <a:pt x="6988" y="21600"/>
                  </a:lnTo>
                  <a:lnTo>
                    <a:pt x="10165" y="21600"/>
                  </a:lnTo>
                  <a:lnTo>
                    <a:pt x="16518" y="19722"/>
                  </a:lnTo>
                  <a:lnTo>
                    <a:pt x="18424" y="17843"/>
                  </a:lnTo>
                  <a:lnTo>
                    <a:pt x="19694" y="15496"/>
                  </a:lnTo>
                  <a:lnTo>
                    <a:pt x="21600" y="14087"/>
                  </a:lnTo>
                  <a:lnTo>
                    <a:pt x="21600" y="12678"/>
                  </a:lnTo>
                  <a:lnTo>
                    <a:pt x="16518" y="7983"/>
                  </a:lnTo>
                  <a:lnTo>
                    <a:pt x="14612" y="7043"/>
                  </a:lnTo>
                  <a:lnTo>
                    <a:pt x="13976" y="6574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000" name="Freeform 153"/>
            <p:cNvSpPr/>
            <p:nvPr/>
          </p:nvSpPr>
          <p:spPr>
            <a:xfrm>
              <a:off x="1893835" y="326023"/>
              <a:ext cx="64545" cy="711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9738" y="10961"/>
                  </a:moveTo>
                  <a:lnTo>
                    <a:pt x="20110" y="11928"/>
                  </a:lnTo>
                  <a:lnTo>
                    <a:pt x="21228" y="14185"/>
                  </a:lnTo>
                  <a:lnTo>
                    <a:pt x="21600" y="17087"/>
                  </a:lnTo>
                  <a:lnTo>
                    <a:pt x="21228" y="19343"/>
                  </a:lnTo>
                  <a:lnTo>
                    <a:pt x="20110" y="20633"/>
                  </a:lnTo>
                  <a:lnTo>
                    <a:pt x="19366" y="21278"/>
                  </a:lnTo>
                  <a:lnTo>
                    <a:pt x="17876" y="21600"/>
                  </a:lnTo>
                  <a:lnTo>
                    <a:pt x="16386" y="20955"/>
                  </a:lnTo>
                  <a:lnTo>
                    <a:pt x="14524" y="19988"/>
                  </a:lnTo>
                  <a:lnTo>
                    <a:pt x="13034" y="19343"/>
                  </a:lnTo>
                  <a:lnTo>
                    <a:pt x="11917" y="18699"/>
                  </a:lnTo>
                  <a:lnTo>
                    <a:pt x="10800" y="17087"/>
                  </a:lnTo>
                  <a:lnTo>
                    <a:pt x="8938" y="16119"/>
                  </a:lnTo>
                  <a:lnTo>
                    <a:pt x="6331" y="15797"/>
                  </a:lnTo>
                  <a:lnTo>
                    <a:pt x="4469" y="15152"/>
                  </a:lnTo>
                  <a:lnTo>
                    <a:pt x="2979" y="13540"/>
                  </a:lnTo>
                  <a:lnTo>
                    <a:pt x="3352" y="11928"/>
                  </a:lnTo>
                  <a:lnTo>
                    <a:pt x="4841" y="11928"/>
                  </a:lnTo>
                  <a:lnTo>
                    <a:pt x="5586" y="11606"/>
                  </a:lnTo>
                  <a:lnTo>
                    <a:pt x="4841" y="9672"/>
                  </a:lnTo>
                  <a:lnTo>
                    <a:pt x="2607" y="6448"/>
                  </a:lnTo>
                  <a:lnTo>
                    <a:pt x="745" y="3546"/>
                  </a:lnTo>
                  <a:lnTo>
                    <a:pt x="0" y="1290"/>
                  </a:lnTo>
                  <a:lnTo>
                    <a:pt x="1490" y="0"/>
                  </a:lnTo>
                  <a:lnTo>
                    <a:pt x="5214" y="0"/>
                  </a:lnTo>
                  <a:lnTo>
                    <a:pt x="7076" y="645"/>
                  </a:lnTo>
                  <a:lnTo>
                    <a:pt x="8566" y="2579"/>
                  </a:lnTo>
                  <a:lnTo>
                    <a:pt x="10428" y="4191"/>
                  </a:lnTo>
                  <a:lnTo>
                    <a:pt x="12662" y="4836"/>
                  </a:lnTo>
                  <a:lnTo>
                    <a:pt x="14152" y="5158"/>
                  </a:lnTo>
                  <a:lnTo>
                    <a:pt x="14897" y="6125"/>
                  </a:lnTo>
                  <a:lnTo>
                    <a:pt x="16014" y="7737"/>
                  </a:lnTo>
                  <a:lnTo>
                    <a:pt x="17503" y="9349"/>
                  </a:lnTo>
                  <a:lnTo>
                    <a:pt x="18993" y="10316"/>
                  </a:lnTo>
                  <a:lnTo>
                    <a:pt x="19738" y="10961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001" name="Freeform 154"/>
            <p:cNvSpPr/>
            <p:nvPr/>
          </p:nvSpPr>
          <p:spPr>
            <a:xfrm>
              <a:off x="1633964" y="584193"/>
              <a:ext cx="288747" cy="2449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0733" y="15148"/>
                  </a:moveTo>
                  <a:lnTo>
                    <a:pt x="20906" y="15335"/>
                  </a:lnTo>
                  <a:lnTo>
                    <a:pt x="21340" y="15709"/>
                  </a:lnTo>
                  <a:lnTo>
                    <a:pt x="21600" y="16364"/>
                  </a:lnTo>
                  <a:lnTo>
                    <a:pt x="21513" y="17018"/>
                  </a:lnTo>
                  <a:lnTo>
                    <a:pt x="21166" y="17486"/>
                  </a:lnTo>
                  <a:lnTo>
                    <a:pt x="20733" y="17579"/>
                  </a:lnTo>
                  <a:lnTo>
                    <a:pt x="20472" y="17486"/>
                  </a:lnTo>
                  <a:lnTo>
                    <a:pt x="19605" y="17486"/>
                  </a:lnTo>
                  <a:lnTo>
                    <a:pt x="19605" y="17673"/>
                  </a:lnTo>
                  <a:lnTo>
                    <a:pt x="19778" y="18234"/>
                  </a:lnTo>
                  <a:lnTo>
                    <a:pt x="20125" y="19917"/>
                  </a:lnTo>
                  <a:lnTo>
                    <a:pt x="20039" y="20571"/>
                  </a:lnTo>
                  <a:lnTo>
                    <a:pt x="19431" y="21039"/>
                  </a:lnTo>
                  <a:lnTo>
                    <a:pt x="18737" y="21226"/>
                  </a:lnTo>
                  <a:lnTo>
                    <a:pt x="18304" y="21506"/>
                  </a:lnTo>
                  <a:lnTo>
                    <a:pt x="17783" y="21600"/>
                  </a:lnTo>
                  <a:lnTo>
                    <a:pt x="16916" y="21039"/>
                  </a:lnTo>
                  <a:lnTo>
                    <a:pt x="16482" y="20571"/>
                  </a:lnTo>
                  <a:lnTo>
                    <a:pt x="15441" y="19636"/>
                  </a:lnTo>
                  <a:lnTo>
                    <a:pt x="14747" y="18888"/>
                  </a:lnTo>
                  <a:lnTo>
                    <a:pt x="14313" y="18514"/>
                  </a:lnTo>
                  <a:lnTo>
                    <a:pt x="14140" y="18327"/>
                  </a:lnTo>
                  <a:lnTo>
                    <a:pt x="13966" y="18234"/>
                  </a:lnTo>
                  <a:lnTo>
                    <a:pt x="13706" y="18140"/>
                  </a:lnTo>
                  <a:lnTo>
                    <a:pt x="13619" y="18140"/>
                  </a:lnTo>
                  <a:lnTo>
                    <a:pt x="13359" y="18327"/>
                  </a:lnTo>
                  <a:lnTo>
                    <a:pt x="12665" y="18888"/>
                  </a:lnTo>
                  <a:lnTo>
                    <a:pt x="12145" y="19262"/>
                  </a:lnTo>
                  <a:lnTo>
                    <a:pt x="11451" y="19636"/>
                  </a:lnTo>
                  <a:lnTo>
                    <a:pt x="9889" y="20197"/>
                  </a:lnTo>
                  <a:lnTo>
                    <a:pt x="9022" y="20478"/>
                  </a:lnTo>
                  <a:lnTo>
                    <a:pt x="8241" y="20571"/>
                  </a:lnTo>
                  <a:lnTo>
                    <a:pt x="7720" y="20665"/>
                  </a:lnTo>
                  <a:lnTo>
                    <a:pt x="7373" y="20852"/>
                  </a:lnTo>
                  <a:lnTo>
                    <a:pt x="6766" y="20852"/>
                  </a:lnTo>
                  <a:lnTo>
                    <a:pt x="6333" y="20665"/>
                  </a:lnTo>
                  <a:lnTo>
                    <a:pt x="5812" y="20478"/>
                  </a:lnTo>
                  <a:lnTo>
                    <a:pt x="5378" y="20384"/>
                  </a:lnTo>
                  <a:lnTo>
                    <a:pt x="4945" y="20197"/>
                  </a:lnTo>
                  <a:lnTo>
                    <a:pt x="4511" y="20104"/>
                  </a:lnTo>
                  <a:lnTo>
                    <a:pt x="4251" y="20104"/>
                  </a:lnTo>
                  <a:lnTo>
                    <a:pt x="3990" y="19917"/>
                  </a:lnTo>
                  <a:lnTo>
                    <a:pt x="3817" y="19636"/>
                  </a:lnTo>
                  <a:lnTo>
                    <a:pt x="3817" y="19075"/>
                  </a:lnTo>
                  <a:lnTo>
                    <a:pt x="3730" y="18421"/>
                  </a:lnTo>
                  <a:lnTo>
                    <a:pt x="3470" y="17579"/>
                  </a:lnTo>
                  <a:lnTo>
                    <a:pt x="2863" y="16831"/>
                  </a:lnTo>
                  <a:lnTo>
                    <a:pt x="2169" y="16177"/>
                  </a:lnTo>
                  <a:lnTo>
                    <a:pt x="1388" y="15616"/>
                  </a:lnTo>
                  <a:lnTo>
                    <a:pt x="781" y="15335"/>
                  </a:lnTo>
                  <a:lnTo>
                    <a:pt x="260" y="15148"/>
                  </a:lnTo>
                  <a:lnTo>
                    <a:pt x="87" y="14681"/>
                  </a:lnTo>
                  <a:lnTo>
                    <a:pt x="0" y="14119"/>
                  </a:lnTo>
                  <a:lnTo>
                    <a:pt x="0" y="12717"/>
                  </a:lnTo>
                  <a:lnTo>
                    <a:pt x="87" y="12156"/>
                  </a:lnTo>
                  <a:lnTo>
                    <a:pt x="434" y="12062"/>
                  </a:lnTo>
                  <a:lnTo>
                    <a:pt x="1041" y="12062"/>
                  </a:lnTo>
                  <a:lnTo>
                    <a:pt x="1735" y="11969"/>
                  </a:lnTo>
                  <a:lnTo>
                    <a:pt x="2342" y="12062"/>
                  </a:lnTo>
                  <a:lnTo>
                    <a:pt x="3123" y="12343"/>
                  </a:lnTo>
                  <a:lnTo>
                    <a:pt x="3643" y="12623"/>
                  </a:lnTo>
                  <a:lnTo>
                    <a:pt x="4251" y="12904"/>
                  </a:lnTo>
                  <a:lnTo>
                    <a:pt x="4945" y="13278"/>
                  </a:lnTo>
                  <a:lnTo>
                    <a:pt x="5639" y="13745"/>
                  </a:lnTo>
                  <a:lnTo>
                    <a:pt x="6853" y="14119"/>
                  </a:lnTo>
                  <a:lnTo>
                    <a:pt x="7113" y="14119"/>
                  </a:lnTo>
                  <a:lnTo>
                    <a:pt x="7373" y="13932"/>
                  </a:lnTo>
                  <a:lnTo>
                    <a:pt x="7460" y="13184"/>
                  </a:lnTo>
                  <a:lnTo>
                    <a:pt x="7460" y="12436"/>
                  </a:lnTo>
                  <a:lnTo>
                    <a:pt x="7027" y="11782"/>
                  </a:lnTo>
                  <a:lnTo>
                    <a:pt x="5986" y="11314"/>
                  </a:lnTo>
                  <a:lnTo>
                    <a:pt x="4858" y="11034"/>
                  </a:lnTo>
                  <a:lnTo>
                    <a:pt x="4337" y="10940"/>
                  </a:lnTo>
                  <a:lnTo>
                    <a:pt x="3817" y="10940"/>
                  </a:lnTo>
                  <a:lnTo>
                    <a:pt x="3036" y="10753"/>
                  </a:lnTo>
                  <a:lnTo>
                    <a:pt x="1475" y="10753"/>
                  </a:lnTo>
                  <a:lnTo>
                    <a:pt x="1041" y="10660"/>
                  </a:lnTo>
                  <a:lnTo>
                    <a:pt x="694" y="10379"/>
                  </a:lnTo>
                  <a:lnTo>
                    <a:pt x="260" y="9725"/>
                  </a:lnTo>
                  <a:lnTo>
                    <a:pt x="173" y="8977"/>
                  </a:lnTo>
                  <a:lnTo>
                    <a:pt x="173" y="8416"/>
                  </a:lnTo>
                  <a:lnTo>
                    <a:pt x="347" y="8042"/>
                  </a:lnTo>
                  <a:lnTo>
                    <a:pt x="954" y="7855"/>
                  </a:lnTo>
                  <a:lnTo>
                    <a:pt x="1735" y="8042"/>
                  </a:lnTo>
                  <a:lnTo>
                    <a:pt x="2429" y="7855"/>
                  </a:lnTo>
                  <a:lnTo>
                    <a:pt x="2516" y="7387"/>
                  </a:lnTo>
                  <a:lnTo>
                    <a:pt x="2255" y="6826"/>
                  </a:lnTo>
                  <a:lnTo>
                    <a:pt x="1995" y="6639"/>
                  </a:lnTo>
                  <a:lnTo>
                    <a:pt x="1648" y="6358"/>
                  </a:lnTo>
                  <a:lnTo>
                    <a:pt x="1128" y="5797"/>
                  </a:lnTo>
                  <a:lnTo>
                    <a:pt x="694" y="5049"/>
                  </a:lnTo>
                  <a:lnTo>
                    <a:pt x="260" y="4582"/>
                  </a:lnTo>
                  <a:lnTo>
                    <a:pt x="260" y="4114"/>
                  </a:lnTo>
                  <a:lnTo>
                    <a:pt x="694" y="3647"/>
                  </a:lnTo>
                  <a:lnTo>
                    <a:pt x="1214" y="3460"/>
                  </a:lnTo>
                  <a:lnTo>
                    <a:pt x="1648" y="3273"/>
                  </a:lnTo>
                  <a:lnTo>
                    <a:pt x="1822" y="3086"/>
                  </a:lnTo>
                  <a:lnTo>
                    <a:pt x="2082" y="2525"/>
                  </a:lnTo>
                  <a:lnTo>
                    <a:pt x="2169" y="1964"/>
                  </a:lnTo>
                  <a:lnTo>
                    <a:pt x="2169" y="1683"/>
                  </a:lnTo>
                  <a:lnTo>
                    <a:pt x="2429" y="1403"/>
                  </a:lnTo>
                  <a:lnTo>
                    <a:pt x="2863" y="1309"/>
                  </a:lnTo>
                  <a:lnTo>
                    <a:pt x="3470" y="1216"/>
                  </a:lnTo>
                  <a:lnTo>
                    <a:pt x="3990" y="842"/>
                  </a:lnTo>
                  <a:lnTo>
                    <a:pt x="4424" y="655"/>
                  </a:lnTo>
                  <a:lnTo>
                    <a:pt x="5292" y="468"/>
                  </a:lnTo>
                  <a:lnTo>
                    <a:pt x="6246" y="281"/>
                  </a:lnTo>
                  <a:lnTo>
                    <a:pt x="7027" y="0"/>
                  </a:lnTo>
                  <a:lnTo>
                    <a:pt x="7634" y="281"/>
                  </a:lnTo>
                  <a:lnTo>
                    <a:pt x="7634" y="842"/>
                  </a:lnTo>
                  <a:lnTo>
                    <a:pt x="7373" y="1683"/>
                  </a:lnTo>
                  <a:lnTo>
                    <a:pt x="7027" y="2151"/>
                  </a:lnTo>
                  <a:lnTo>
                    <a:pt x="7113" y="2525"/>
                  </a:lnTo>
                  <a:lnTo>
                    <a:pt x="7634" y="2431"/>
                  </a:lnTo>
                  <a:lnTo>
                    <a:pt x="8241" y="2151"/>
                  </a:lnTo>
                  <a:lnTo>
                    <a:pt x="8675" y="2244"/>
                  </a:lnTo>
                  <a:lnTo>
                    <a:pt x="8848" y="2525"/>
                  </a:lnTo>
                  <a:lnTo>
                    <a:pt x="9022" y="3179"/>
                  </a:lnTo>
                  <a:lnTo>
                    <a:pt x="9542" y="3834"/>
                  </a:lnTo>
                  <a:lnTo>
                    <a:pt x="10149" y="4301"/>
                  </a:lnTo>
                  <a:lnTo>
                    <a:pt x="10757" y="4395"/>
                  </a:lnTo>
                  <a:lnTo>
                    <a:pt x="11017" y="4208"/>
                  </a:lnTo>
                  <a:lnTo>
                    <a:pt x="11017" y="3553"/>
                  </a:lnTo>
                  <a:lnTo>
                    <a:pt x="10930" y="2899"/>
                  </a:lnTo>
                  <a:lnTo>
                    <a:pt x="10843" y="2525"/>
                  </a:lnTo>
                  <a:lnTo>
                    <a:pt x="11190" y="2525"/>
                  </a:lnTo>
                  <a:lnTo>
                    <a:pt x="11624" y="3086"/>
                  </a:lnTo>
                  <a:lnTo>
                    <a:pt x="12145" y="3647"/>
                  </a:lnTo>
                  <a:lnTo>
                    <a:pt x="12578" y="4395"/>
                  </a:lnTo>
                  <a:lnTo>
                    <a:pt x="12839" y="7481"/>
                  </a:lnTo>
                  <a:lnTo>
                    <a:pt x="13186" y="7761"/>
                  </a:lnTo>
                  <a:lnTo>
                    <a:pt x="13446" y="7013"/>
                  </a:lnTo>
                  <a:lnTo>
                    <a:pt x="13706" y="5984"/>
                  </a:lnTo>
                  <a:lnTo>
                    <a:pt x="13966" y="5330"/>
                  </a:lnTo>
                  <a:lnTo>
                    <a:pt x="14053" y="4769"/>
                  </a:lnTo>
                  <a:lnTo>
                    <a:pt x="13880" y="4301"/>
                  </a:lnTo>
                  <a:lnTo>
                    <a:pt x="13619" y="3647"/>
                  </a:lnTo>
                  <a:lnTo>
                    <a:pt x="13533" y="3086"/>
                  </a:lnTo>
                  <a:lnTo>
                    <a:pt x="13619" y="2525"/>
                  </a:lnTo>
                  <a:lnTo>
                    <a:pt x="13880" y="2057"/>
                  </a:lnTo>
                  <a:lnTo>
                    <a:pt x="14227" y="1870"/>
                  </a:lnTo>
                  <a:lnTo>
                    <a:pt x="14660" y="1964"/>
                  </a:lnTo>
                  <a:lnTo>
                    <a:pt x="15528" y="2431"/>
                  </a:lnTo>
                  <a:lnTo>
                    <a:pt x="15875" y="2057"/>
                  </a:lnTo>
                  <a:lnTo>
                    <a:pt x="15701" y="1777"/>
                  </a:lnTo>
                  <a:lnTo>
                    <a:pt x="15701" y="1683"/>
                  </a:lnTo>
                  <a:lnTo>
                    <a:pt x="15528" y="1403"/>
                  </a:lnTo>
                  <a:lnTo>
                    <a:pt x="15181" y="1029"/>
                  </a:lnTo>
                  <a:lnTo>
                    <a:pt x="14920" y="655"/>
                  </a:lnTo>
                  <a:lnTo>
                    <a:pt x="15528" y="468"/>
                  </a:lnTo>
                  <a:lnTo>
                    <a:pt x="17176" y="468"/>
                  </a:lnTo>
                  <a:lnTo>
                    <a:pt x="17610" y="561"/>
                  </a:lnTo>
                  <a:lnTo>
                    <a:pt x="18043" y="748"/>
                  </a:lnTo>
                  <a:lnTo>
                    <a:pt x="18304" y="1029"/>
                  </a:lnTo>
                  <a:lnTo>
                    <a:pt x="18477" y="1403"/>
                  </a:lnTo>
                  <a:lnTo>
                    <a:pt x="18304" y="1964"/>
                  </a:lnTo>
                  <a:lnTo>
                    <a:pt x="17957" y="2899"/>
                  </a:lnTo>
                  <a:lnTo>
                    <a:pt x="17610" y="3460"/>
                  </a:lnTo>
                  <a:lnTo>
                    <a:pt x="17263" y="3647"/>
                  </a:lnTo>
                  <a:lnTo>
                    <a:pt x="16916" y="3927"/>
                  </a:lnTo>
                  <a:lnTo>
                    <a:pt x="16655" y="4208"/>
                  </a:lnTo>
                  <a:lnTo>
                    <a:pt x="16742" y="4862"/>
                  </a:lnTo>
                  <a:lnTo>
                    <a:pt x="16916" y="5610"/>
                  </a:lnTo>
                  <a:lnTo>
                    <a:pt x="17002" y="6452"/>
                  </a:lnTo>
                  <a:lnTo>
                    <a:pt x="17176" y="7387"/>
                  </a:lnTo>
                  <a:lnTo>
                    <a:pt x="17263" y="8322"/>
                  </a:lnTo>
                  <a:lnTo>
                    <a:pt x="17436" y="9164"/>
                  </a:lnTo>
                  <a:lnTo>
                    <a:pt x="17436" y="9818"/>
                  </a:lnTo>
                  <a:lnTo>
                    <a:pt x="17349" y="10286"/>
                  </a:lnTo>
                  <a:lnTo>
                    <a:pt x="17263" y="10473"/>
                  </a:lnTo>
                  <a:lnTo>
                    <a:pt x="17176" y="10753"/>
                  </a:lnTo>
                  <a:lnTo>
                    <a:pt x="17176" y="11408"/>
                  </a:lnTo>
                  <a:lnTo>
                    <a:pt x="17436" y="12156"/>
                  </a:lnTo>
                  <a:lnTo>
                    <a:pt x="17783" y="12717"/>
                  </a:lnTo>
                  <a:lnTo>
                    <a:pt x="18130" y="13184"/>
                  </a:lnTo>
                  <a:lnTo>
                    <a:pt x="18737" y="13745"/>
                  </a:lnTo>
                  <a:lnTo>
                    <a:pt x="19431" y="14306"/>
                  </a:lnTo>
                  <a:lnTo>
                    <a:pt x="20039" y="14774"/>
                  </a:lnTo>
                  <a:lnTo>
                    <a:pt x="20559" y="14961"/>
                  </a:lnTo>
                  <a:lnTo>
                    <a:pt x="20733" y="15148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002" name="Freeform 155"/>
            <p:cNvSpPr/>
            <p:nvPr/>
          </p:nvSpPr>
          <p:spPr>
            <a:xfrm>
              <a:off x="2734597" y="2810084"/>
              <a:ext cx="39066" cy="198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878" y="0"/>
                  </a:moveTo>
                  <a:lnTo>
                    <a:pt x="21600" y="1200"/>
                  </a:lnTo>
                  <a:lnTo>
                    <a:pt x="19722" y="21600"/>
                  </a:lnTo>
                  <a:lnTo>
                    <a:pt x="0" y="15600"/>
                  </a:lnTo>
                  <a:lnTo>
                    <a:pt x="1878" y="0"/>
                  </a:lnTo>
                  <a:close/>
                </a:path>
              </a:pathLst>
            </a:custGeom>
            <a:solidFill>
              <a:srgbClr val="D0CECE"/>
            </a:solidFill>
            <a:ln w="6350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003" name="Freeform 156"/>
            <p:cNvSpPr/>
            <p:nvPr/>
          </p:nvSpPr>
          <p:spPr>
            <a:xfrm>
              <a:off x="3850516" y="961519"/>
              <a:ext cx="140978" cy="529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653" y="0"/>
                  </a:moveTo>
                  <a:lnTo>
                    <a:pt x="4926" y="5600"/>
                  </a:lnTo>
                  <a:lnTo>
                    <a:pt x="10232" y="1600"/>
                  </a:lnTo>
                  <a:lnTo>
                    <a:pt x="16674" y="0"/>
                  </a:lnTo>
                  <a:lnTo>
                    <a:pt x="21600" y="7200"/>
                  </a:lnTo>
                  <a:lnTo>
                    <a:pt x="18189" y="15200"/>
                  </a:lnTo>
                  <a:lnTo>
                    <a:pt x="12884" y="21600"/>
                  </a:lnTo>
                  <a:lnTo>
                    <a:pt x="5684" y="16800"/>
                  </a:lnTo>
                  <a:lnTo>
                    <a:pt x="1895" y="17600"/>
                  </a:lnTo>
                  <a:lnTo>
                    <a:pt x="4926" y="14400"/>
                  </a:lnTo>
                  <a:lnTo>
                    <a:pt x="3032" y="8800"/>
                  </a:lnTo>
                  <a:lnTo>
                    <a:pt x="0" y="6400"/>
                  </a:lnTo>
                  <a:lnTo>
                    <a:pt x="2653" y="0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004" name="Freeform 157"/>
            <p:cNvSpPr/>
            <p:nvPr/>
          </p:nvSpPr>
          <p:spPr>
            <a:xfrm>
              <a:off x="8125661" y="3185756"/>
              <a:ext cx="230998" cy="1936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5402" y="3143"/>
                  </a:moveTo>
                  <a:lnTo>
                    <a:pt x="12058" y="6285"/>
                  </a:lnTo>
                  <a:lnTo>
                    <a:pt x="8753" y="6285"/>
                  </a:lnTo>
                  <a:lnTo>
                    <a:pt x="6687" y="3143"/>
                  </a:lnTo>
                  <a:lnTo>
                    <a:pt x="4019" y="0"/>
                  </a:lnTo>
                  <a:lnTo>
                    <a:pt x="1352" y="841"/>
                  </a:lnTo>
                  <a:lnTo>
                    <a:pt x="0" y="3984"/>
                  </a:lnTo>
                  <a:lnTo>
                    <a:pt x="2705" y="5489"/>
                  </a:lnTo>
                  <a:lnTo>
                    <a:pt x="3343" y="7038"/>
                  </a:lnTo>
                  <a:lnTo>
                    <a:pt x="4019" y="9428"/>
                  </a:lnTo>
                  <a:lnTo>
                    <a:pt x="6010" y="9428"/>
                  </a:lnTo>
                  <a:lnTo>
                    <a:pt x="7400" y="10180"/>
                  </a:lnTo>
                  <a:lnTo>
                    <a:pt x="12058" y="12526"/>
                  </a:lnTo>
                  <a:lnTo>
                    <a:pt x="16754" y="15625"/>
                  </a:lnTo>
                  <a:lnTo>
                    <a:pt x="17468" y="17218"/>
                  </a:lnTo>
                  <a:lnTo>
                    <a:pt x="14763" y="18767"/>
                  </a:lnTo>
                  <a:lnTo>
                    <a:pt x="17468" y="19564"/>
                  </a:lnTo>
                  <a:lnTo>
                    <a:pt x="19459" y="20316"/>
                  </a:lnTo>
                  <a:lnTo>
                    <a:pt x="21600" y="21600"/>
                  </a:lnTo>
                  <a:lnTo>
                    <a:pt x="21600" y="5400"/>
                  </a:lnTo>
                  <a:lnTo>
                    <a:pt x="15402" y="3143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005" name="Freeform 158"/>
            <p:cNvSpPr/>
            <p:nvPr/>
          </p:nvSpPr>
          <p:spPr>
            <a:xfrm>
              <a:off x="8356658" y="3232094"/>
              <a:ext cx="186837" cy="1770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6576" y="14725"/>
                  </a:moveTo>
                  <a:lnTo>
                    <a:pt x="15777" y="12141"/>
                  </a:lnTo>
                  <a:lnTo>
                    <a:pt x="17468" y="10434"/>
                  </a:lnTo>
                  <a:lnTo>
                    <a:pt x="13289" y="7850"/>
                  </a:lnTo>
                  <a:lnTo>
                    <a:pt x="11598" y="5266"/>
                  </a:lnTo>
                  <a:lnTo>
                    <a:pt x="5729" y="1804"/>
                  </a:lnTo>
                  <a:lnTo>
                    <a:pt x="0" y="0"/>
                  </a:lnTo>
                  <a:lnTo>
                    <a:pt x="0" y="17846"/>
                  </a:lnTo>
                  <a:lnTo>
                    <a:pt x="657" y="18187"/>
                  </a:lnTo>
                  <a:lnTo>
                    <a:pt x="3146" y="18187"/>
                  </a:lnTo>
                  <a:lnTo>
                    <a:pt x="5729" y="15603"/>
                  </a:lnTo>
                  <a:lnTo>
                    <a:pt x="9908" y="13847"/>
                  </a:lnTo>
                  <a:lnTo>
                    <a:pt x="12397" y="15603"/>
                  </a:lnTo>
                  <a:lnTo>
                    <a:pt x="18266" y="19893"/>
                  </a:lnTo>
                  <a:lnTo>
                    <a:pt x="21600" y="21600"/>
                  </a:lnTo>
                  <a:lnTo>
                    <a:pt x="21600" y="16432"/>
                  </a:lnTo>
                  <a:lnTo>
                    <a:pt x="16576" y="14725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grpSp>
          <p:nvGrpSpPr>
            <p:cNvPr id="1008" name="Group 159"/>
            <p:cNvGrpSpPr/>
            <p:nvPr/>
          </p:nvGrpSpPr>
          <p:grpSpPr>
            <a:xfrm>
              <a:off x="4356671" y="1366978"/>
              <a:ext cx="268365" cy="383947"/>
              <a:chOff x="0" y="0"/>
              <a:chExt cx="268363" cy="383945"/>
            </a:xfrm>
          </p:grpSpPr>
          <p:sp>
            <p:nvSpPr>
              <p:cNvPr id="1006" name="Freeform 199"/>
              <p:cNvSpPr/>
              <p:nvPr/>
            </p:nvSpPr>
            <p:spPr>
              <a:xfrm>
                <a:off x="66586" y="-1"/>
                <a:ext cx="201778" cy="38394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700" y="17004"/>
                    </a:moveTo>
                    <a:cubicBezTo>
                      <a:pt x="5400" y="16085"/>
                      <a:pt x="5400" y="16085"/>
                      <a:pt x="5400" y="16085"/>
                    </a:cubicBezTo>
                    <a:cubicBezTo>
                      <a:pt x="5400" y="15166"/>
                      <a:pt x="5400" y="15166"/>
                      <a:pt x="5400" y="15166"/>
                    </a:cubicBezTo>
                    <a:cubicBezTo>
                      <a:pt x="3600" y="15166"/>
                      <a:pt x="3600" y="15166"/>
                      <a:pt x="3600" y="15166"/>
                    </a:cubicBezTo>
                    <a:cubicBezTo>
                      <a:pt x="5400" y="13787"/>
                      <a:pt x="5400" y="13787"/>
                      <a:pt x="5400" y="13787"/>
                    </a:cubicBezTo>
                    <a:cubicBezTo>
                      <a:pt x="9000" y="13328"/>
                      <a:pt x="9000" y="13328"/>
                      <a:pt x="9000" y="13328"/>
                    </a:cubicBezTo>
                    <a:cubicBezTo>
                      <a:pt x="8100" y="11949"/>
                      <a:pt x="8100" y="11949"/>
                      <a:pt x="8100" y="11949"/>
                    </a:cubicBezTo>
                    <a:cubicBezTo>
                      <a:pt x="8100" y="11489"/>
                      <a:pt x="8100" y="11489"/>
                      <a:pt x="8100" y="11489"/>
                    </a:cubicBezTo>
                    <a:cubicBezTo>
                      <a:pt x="7200" y="10570"/>
                      <a:pt x="7200" y="10570"/>
                      <a:pt x="7200" y="10570"/>
                    </a:cubicBezTo>
                    <a:cubicBezTo>
                      <a:pt x="7200" y="10111"/>
                      <a:pt x="7200" y="10111"/>
                      <a:pt x="7200" y="10111"/>
                    </a:cubicBezTo>
                    <a:cubicBezTo>
                      <a:pt x="4500" y="10111"/>
                      <a:pt x="4500" y="10111"/>
                      <a:pt x="4500" y="10111"/>
                    </a:cubicBezTo>
                    <a:cubicBezTo>
                      <a:pt x="2700" y="10111"/>
                      <a:pt x="2700" y="10111"/>
                      <a:pt x="2700" y="10111"/>
                    </a:cubicBezTo>
                    <a:cubicBezTo>
                      <a:pt x="2700" y="9191"/>
                      <a:pt x="2700" y="9191"/>
                      <a:pt x="2700" y="9191"/>
                    </a:cubicBezTo>
                    <a:cubicBezTo>
                      <a:pt x="3600" y="7353"/>
                      <a:pt x="3600" y="7353"/>
                      <a:pt x="3600" y="7353"/>
                    </a:cubicBezTo>
                    <a:cubicBezTo>
                      <a:pt x="1800" y="7353"/>
                      <a:pt x="1800" y="7353"/>
                      <a:pt x="1800" y="7353"/>
                    </a:cubicBezTo>
                    <a:cubicBezTo>
                      <a:pt x="900" y="8272"/>
                      <a:pt x="900" y="8272"/>
                      <a:pt x="900" y="8272"/>
                    </a:cubicBezTo>
                    <a:cubicBezTo>
                      <a:pt x="900" y="8272"/>
                      <a:pt x="0" y="7813"/>
                      <a:pt x="0" y="7353"/>
                    </a:cubicBezTo>
                    <a:cubicBezTo>
                      <a:pt x="0" y="6894"/>
                      <a:pt x="0" y="5974"/>
                      <a:pt x="0" y="5974"/>
                    </a:cubicBezTo>
                    <a:cubicBezTo>
                      <a:pt x="0" y="5055"/>
                      <a:pt x="0" y="5055"/>
                      <a:pt x="0" y="5055"/>
                    </a:cubicBezTo>
                    <a:cubicBezTo>
                      <a:pt x="0" y="3677"/>
                      <a:pt x="0" y="3677"/>
                      <a:pt x="0" y="3677"/>
                    </a:cubicBezTo>
                    <a:cubicBezTo>
                      <a:pt x="0" y="2757"/>
                      <a:pt x="0" y="2757"/>
                      <a:pt x="0" y="2757"/>
                    </a:cubicBezTo>
                    <a:cubicBezTo>
                      <a:pt x="900" y="1838"/>
                      <a:pt x="900" y="1838"/>
                      <a:pt x="900" y="1838"/>
                    </a:cubicBezTo>
                    <a:cubicBezTo>
                      <a:pt x="2700" y="0"/>
                      <a:pt x="2700" y="0"/>
                      <a:pt x="2700" y="0"/>
                    </a:cubicBezTo>
                    <a:cubicBezTo>
                      <a:pt x="4500" y="0"/>
                      <a:pt x="4500" y="0"/>
                      <a:pt x="4500" y="0"/>
                    </a:cubicBezTo>
                    <a:cubicBezTo>
                      <a:pt x="7200" y="0"/>
                      <a:pt x="7200" y="0"/>
                      <a:pt x="7200" y="0"/>
                    </a:cubicBezTo>
                    <a:cubicBezTo>
                      <a:pt x="7200" y="460"/>
                      <a:pt x="7200" y="460"/>
                      <a:pt x="7200" y="460"/>
                    </a:cubicBezTo>
                    <a:cubicBezTo>
                      <a:pt x="5400" y="2298"/>
                      <a:pt x="5400" y="2298"/>
                      <a:pt x="5400" y="2298"/>
                    </a:cubicBezTo>
                    <a:cubicBezTo>
                      <a:pt x="6300" y="2757"/>
                      <a:pt x="6300" y="2757"/>
                      <a:pt x="6300" y="2757"/>
                    </a:cubicBezTo>
                    <a:cubicBezTo>
                      <a:pt x="9000" y="2298"/>
                      <a:pt x="9000" y="2298"/>
                      <a:pt x="9000" y="2298"/>
                    </a:cubicBezTo>
                    <a:cubicBezTo>
                      <a:pt x="11700" y="2757"/>
                      <a:pt x="11700" y="2757"/>
                      <a:pt x="11700" y="2757"/>
                    </a:cubicBezTo>
                    <a:cubicBezTo>
                      <a:pt x="10800" y="3677"/>
                      <a:pt x="10800" y="3677"/>
                      <a:pt x="10800" y="3677"/>
                    </a:cubicBezTo>
                    <a:cubicBezTo>
                      <a:pt x="9900" y="5055"/>
                      <a:pt x="9900" y="5055"/>
                      <a:pt x="9900" y="5055"/>
                    </a:cubicBezTo>
                    <a:cubicBezTo>
                      <a:pt x="8100" y="6434"/>
                      <a:pt x="8100" y="6434"/>
                      <a:pt x="8100" y="6434"/>
                    </a:cubicBezTo>
                    <a:cubicBezTo>
                      <a:pt x="8100" y="6894"/>
                      <a:pt x="8100" y="6894"/>
                      <a:pt x="8100" y="6894"/>
                    </a:cubicBezTo>
                    <a:cubicBezTo>
                      <a:pt x="9900" y="7353"/>
                      <a:pt x="9900" y="7353"/>
                      <a:pt x="9900" y="7353"/>
                    </a:cubicBezTo>
                    <a:cubicBezTo>
                      <a:pt x="11700" y="7813"/>
                      <a:pt x="11700" y="7813"/>
                      <a:pt x="11700" y="7813"/>
                    </a:cubicBezTo>
                    <a:cubicBezTo>
                      <a:pt x="13500" y="10111"/>
                      <a:pt x="13500" y="10111"/>
                      <a:pt x="13500" y="10111"/>
                    </a:cubicBezTo>
                    <a:cubicBezTo>
                      <a:pt x="15300" y="11030"/>
                      <a:pt x="15300" y="11030"/>
                      <a:pt x="15300" y="11030"/>
                    </a:cubicBezTo>
                    <a:cubicBezTo>
                      <a:pt x="18000" y="12868"/>
                      <a:pt x="18000" y="12868"/>
                      <a:pt x="18000" y="12868"/>
                    </a:cubicBezTo>
                    <a:cubicBezTo>
                      <a:pt x="17100" y="13328"/>
                      <a:pt x="17100" y="13328"/>
                      <a:pt x="17100" y="13328"/>
                    </a:cubicBezTo>
                    <a:cubicBezTo>
                      <a:pt x="17100" y="13787"/>
                      <a:pt x="17100" y="13787"/>
                      <a:pt x="17100" y="13787"/>
                    </a:cubicBezTo>
                    <a:cubicBezTo>
                      <a:pt x="17100" y="14706"/>
                      <a:pt x="17100" y="14706"/>
                      <a:pt x="17100" y="14706"/>
                    </a:cubicBezTo>
                    <a:cubicBezTo>
                      <a:pt x="18900" y="14706"/>
                      <a:pt x="18900" y="14706"/>
                      <a:pt x="18900" y="14706"/>
                    </a:cubicBezTo>
                    <a:cubicBezTo>
                      <a:pt x="20700" y="14706"/>
                      <a:pt x="20700" y="14706"/>
                      <a:pt x="20700" y="14706"/>
                    </a:cubicBezTo>
                    <a:cubicBezTo>
                      <a:pt x="21600" y="16545"/>
                      <a:pt x="21600" y="16545"/>
                      <a:pt x="21600" y="16545"/>
                    </a:cubicBezTo>
                    <a:cubicBezTo>
                      <a:pt x="19800" y="17923"/>
                      <a:pt x="19800" y="17923"/>
                      <a:pt x="19800" y="17923"/>
                    </a:cubicBezTo>
                    <a:cubicBezTo>
                      <a:pt x="19800" y="18383"/>
                      <a:pt x="19800" y="18383"/>
                      <a:pt x="19800" y="18383"/>
                    </a:cubicBezTo>
                    <a:cubicBezTo>
                      <a:pt x="21600" y="18383"/>
                      <a:pt x="21600" y="18383"/>
                      <a:pt x="21600" y="18383"/>
                    </a:cubicBezTo>
                    <a:cubicBezTo>
                      <a:pt x="19800" y="18843"/>
                      <a:pt x="19800" y="18843"/>
                      <a:pt x="19800" y="18843"/>
                    </a:cubicBezTo>
                    <a:cubicBezTo>
                      <a:pt x="15300" y="19762"/>
                      <a:pt x="15300" y="19762"/>
                      <a:pt x="15300" y="19762"/>
                    </a:cubicBezTo>
                    <a:cubicBezTo>
                      <a:pt x="12600" y="19762"/>
                      <a:pt x="12600" y="19762"/>
                      <a:pt x="12600" y="19762"/>
                    </a:cubicBezTo>
                    <a:cubicBezTo>
                      <a:pt x="9900" y="20221"/>
                      <a:pt x="9900" y="20221"/>
                      <a:pt x="9900" y="20221"/>
                    </a:cubicBezTo>
                    <a:cubicBezTo>
                      <a:pt x="9900" y="20221"/>
                      <a:pt x="9000" y="19762"/>
                      <a:pt x="8100" y="19762"/>
                    </a:cubicBezTo>
                    <a:cubicBezTo>
                      <a:pt x="8100" y="19762"/>
                      <a:pt x="7200" y="20681"/>
                      <a:pt x="7200" y="20681"/>
                    </a:cubicBezTo>
                    <a:cubicBezTo>
                      <a:pt x="5400" y="20681"/>
                      <a:pt x="5400" y="20681"/>
                      <a:pt x="5400" y="20681"/>
                    </a:cubicBezTo>
                    <a:cubicBezTo>
                      <a:pt x="3600" y="20681"/>
                      <a:pt x="3600" y="20681"/>
                      <a:pt x="3600" y="20681"/>
                    </a:cubicBezTo>
                    <a:cubicBezTo>
                      <a:pt x="2700" y="21600"/>
                      <a:pt x="2700" y="21600"/>
                      <a:pt x="2700" y="21600"/>
                    </a:cubicBezTo>
                    <a:cubicBezTo>
                      <a:pt x="900" y="21140"/>
                      <a:pt x="900" y="21140"/>
                      <a:pt x="900" y="21140"/>
                    </a:cubicBezTo>
                    <a:cubicBezTo>
                      <a:pt x="1800" y="20221"/>
                      <a:pt x="1800" y="20221"/>
                      <a:pt x="1800" y="20221"/>
                    </a:cubicBezTo>
                    <a:cubicBezTo>
                      <a:pt x="4500" y="19302"/>
                      <a:pt x="4500" y="19302"/>
                      <a:pt x="4500" y="19302"/>
                    </a:cubicBezTo>
                    <a:cubicBezTo>
                      <a:pt x="7200" y="17923"/>
                      <a:pt x="7200" y="17923"/>
                      <a:pt x="7200" y="17923"/>
                    </a:cubicBezTo>
                    <a:cubicBezTo>
                      <a:pt x="5400" y="17464"/>
                      <a:pt x="5400" y="17464"/>
                      <a:pt x="5400" y="17464"/>
                    </a:cubicBezTo>
                    <a:cubicBezTo>
                      <a:pt x="3600" y="17464"/>
                      <a:pt x="3600" y="17464"/>
                      <a:pt x="3600" y="17464"/>
                    </a:cubicBezTo>
                    <a:lnTo>
                      <a:pt x="2700" y="17004"/>
                    </a:lnTo>
                    <a:close/>
                  </a:path>
                </a:pathLst>
              </a:custGeom>
              <a:solidFill>
                <a:srgbClr val="D0CECE"/>
              </a:solidFill>
              <a:ln w="9525" cap="flat">
                <a:solidFill>
                  <a:srgbClr val="E7E6E6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 b="1" sz="1400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1007" name="Freeform 200"/>
              <p:cNvSpPr/>
              <p:nvPr/>
            </p:nvSpPr>
            <p:spPr>
              <a:xfrm>
                <a:off x="0" y="161137"/>
                <a:ext cx="68605" cy="4376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15247" y="21600"/>
                    </a:moveTo>
                    <a:lnTo>
                      <a:pt x="0" y="17673"/>
                    </a:lnTo>
                    <a:lnTo>
                      <a:pt x="8259" y="0"/>
                    </a:lnTo>
                    <a:lnTo>
                      <a:pt x="17153" y="2945"/>
                    </a:lnTo>
                    <a:lnTo>
                      <a:pt x="21600" y="14727"/>
                    </a:lnTo>
                    <a:lnTo>
                      <a:pt x="15247" y="21600"/>
                    </a:lnTo>
                    <a:close/>
                  </a:path>
                </a:pathLst>
              </a:custGeom>
              <a:solidFill>
                <a:srgbClr val="D0CECE"/>
              </a:solidFill>
              <a:ln w="9525" cap="flat">
                <a:solidFill>
                  <a:srgbClr val="E7E6E6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 b="1" sz="1400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</p:grpSp>
        <p:sp>
          <p:nvSpPr>
            <p:cNvPr id="1009" name="Freeform 160"/>
            <p:cNvSpPr/>
            <p:nvPr/>
          </p:nvSpPr>
          <p:spPr>
            <a:xfrm>
              <a:off x="5408048" y="2252370"/>
              <a:ext cx="78133" cy="463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1571"/>
                  </a:moveTo>
                  <a:lnTo>
                    <a:pt x="1409" y="13114"/>
                  </a:lnTo>
                  <a:lnTo>
                    <a:pt x="5635" y="10800"/>
                  </a:lnTo>
                  <a:lnTo>
                    <a:pt x="6104" y="6171"/>
                  </a:lnTo>
                  <a:lnTo>
                    <a:pt x="12678" y="6943"/>
                  </a:lnTo>
                  <a:lnTo>
                    <a:pt x="21600" y="0"/>
                  </a:lnTo>
                  <a:lnTo>
                    <a:pt x="21600" y="771"/>
                  </a:lnTo>
                  <a:lnTo>
                    <a:pt x="15496" y="8486"/>
                  </a:lnTo>
                  <a:lnTo>
                    <a:pt x="16904" y="13886"/>
                  </a:lnTo>
                  <a:lnTo>
                    <a:pt x="12678" y="16200"/>
                  </a:lnTo>
                  <a:lnTo>
                    <a:pt x="7043" y="21600"/>
                  </a:lnTo>
                  <a:lnTo>
                    <a:pt x="6104" y="21600"/>
                  </a:lnTo>
                  <a:lnTo>
                    <a:pt x="3757" y="20057"/>
                  </a:lnTo>
                  <a:lnTo>
                    <a:pt x="939" y="17743"/>
                  </a:lnTo>
                  <a:lnTo>
                    <a:pt x="0" y="11571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010" name="Freeform 161"/>
            <p:cNvSpPr/>
            <p:nvPr/>
          </p:nvSpPr>
          <p:spPr>
            <a:xfrm>
              <a:off x="6549445" y="1611909"/>
              <a:ext cx="1613584" cy="10922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0235" y="3862"/>
                  </a:moveTo>
                  <a:lnTo>
                    <a:pt x="20008" y="3208"/>
                  </a:lnTo>
                  <a:lnTo>
                    <a:pt x="19099" y="2879"/>
                  </a:lnTo>
                  <a:lnTo>
                    <a:pt x="18008" y="0"/>
                  </a:lnTo>
                  <a:lnTo>
                    <a:pt x="16962" y="0"/>
                  </a:lnTo>
                  <a:lnTo>
                    <a:pt x="16643" y="786"/>
                  </a:lnTo>
                  <a:cubicBezTo>
                    <a:pt x="16416" y="1376"/>
                    <a:pt x="16187" y="1963"/>
                    <a:pt x="15960" y="2553"/>
                  </a:cubicBezTo>
                  <a:lnTo>
                    <a:pt x="15280" y="2553"/>
                  </a:lnTo>
                  <a:cubicBezTo>
                    <a:pt x="15250" y="2661"/>
                    <a:pt x="15219" y="2771"/>
                    <a:pt x="15189" y="2879"/>
                  </a:cubicBezTo>
                  <a:lnTo>
                    <a:pt x="15189" y="2946"/>
                  </a:lnTo>
                  <a:lnTo>
                    <a:pt x="15280" y="2946"/>
                  </a:lnTo>
                  <a:lnTo>
                    <a:pt x="15280" y="3011"/>
                  </a:lnTo>
                  <a:lnTo>
                    <a:pt x="15371" y="3011"/>
                  </a:lnTo>
                  <a:lnTo>
                    <a:pt x="15371" y="3076"/>
                  </a:lnTo>
                  <a:lnTo>
                    <a:pt x="15416" y="3076"/>
                  </a:lnTo>
                  <a:lnTo>
                    <a:pt x="15371" y="3076"/>
                  </a:lnTo>
                  <a:lnTo>
                    <a:pt x="15371" y="3011"/>
                  </a:lnTo>
                  <a:lnTo>
                    <a:pt x="15280" y="3011"/>
                  </a:lnTo>
                  <a:lnTo>
                    <a:pt x="15280" y="2946"/>
                  </a:lnTo>
                  <a:cubicBezTo>
                    <a:pt x="15226" y="3033"/>
                    <a:pt x="15014" y="3305"/>
                    <a:pt x="14960" y="3534"/>
                  </a:cubicBezTo>
                  <a:lnTo>
                    <a:pt x="14960" y="4320"/>
                  </a:lnTo>
                  <a:lnTo>
                    <a:pt x="15960" y="4517"/>
                  </a:lnTo>
                  <a:cubicBezTo>
                    <a:pt x="16036" y="4735"/>
                    <a:pt x="16114" y="4953"/>
                    <a:pt x="16189" y="5171"/>
                  </a:cubicBezTo>
                  <a:lnTo>
                    <a:pt x="15189" y="5629"/>
                  </a:lnTo>
                  <a:lnTo>
                    <a:pt x="14370" y="6152"/>
                  </a:lnTo>
                  <a:lnTo>
                    <a:pt x="13597" y="6612"/>
                  </a:lnTo>
                  <a:cubicBezTo>
                    <a:pt x="13522" y="6983"/>
                    <a:pt x="13444" y="7353"/>
                    <a:pt x="13368" y="7724"/>
                  </a:cubicBezTo>
                  <a:lnTo>
                    <a:pt x="12141" y="7921"/>
                  </a:lnTo>
                  <a:lnTo>
                    <a:pt x="10914" y="9033"/>
                  </a:lnTo>
                  <a:lnTo>
                    <a:pt x="9776" y="8247"/>
                  </a:lnTo>
                  <a:lnTo>
                    <a:pt x="8413" y="8050"/>
                  </a:lnTo>
                  <a:lnTo>
                    <a:pt x="7413" y="6612"/>
                  </a:lnTo>
                  <a:lnTo>
                    <a:pt x="5957" y="5957"/>
                  </a:lnTo>
                  <a:cubicBezTo>
                    <a:pt x="5912" y="5411"/>
                    <a:pt x="5867" y="4866"/>
                    <a:pt x="5821" y="4320"/>
                  </a:cubicBezTo>
                  <a:lnTo>
                    <a:pt x="5139" y="3862"/>
                  </a:lnTo>
                  <a:cubicBezTo>
                    <a:pt x="5108" y="3819"/>
                    <a:pt x="5078" y="3774"/>
                    <a:pt x="5048" y="3730"/>
                  </a:cubicBezTo>
                  <a:cubicBezTo>
                    <a:pt x="5033" y="3752"/>
                    <a:pt x="5018" y="3776"/>
                    <a:pt x="5003" y="3797"/>
                  </a:cubicBezTo>
                  <a:lnTo>
                    <a:pt x="4957" y="3927"/>
                  </a:lnTo>
                  <a:lnTo>
                    <a:pt x="4957" y="3992"/>
                  </a:lnTo>
                  <a:lnTo>
                    <a:pt x="4957" y="3927"/>
                  </a:lnTo>
                  <a:cubicBezTo>
                    <a:pt x="4987" y="3862"/>
                    <a:pt x="5018" y="3795"/>
                    <a:pt x="5048" y="3730"/>
                  </a:cubicBezTo>
                  <a:cubicBezTo>
                    <a:pt x="5018" y="3666"/>
                    <a:pt x="4987" y="3599"/>
                    <a:pt x="4957" y="3534"/>
                  </a:cubicBezTo>
                  <a:lnTo>
                    <a:pt x="4728" y="3730"/>
                  </a:lnTo>
                  <a:lnTo>
                    <a:pt x="4728" y="4059"/>
                  </a:lnTo>
                  <a:lnTo>
                    <a:pt x="4728" y="3730"/>
                  </a:lnTo>
                  <a:lnTo>
                    <a:pt x="4365" y="3862"/>
                  </a:lnTo>
                  <a:lnTo>
                    <a:pt x="4139" y="4843"/>
                  </a:lnTo>
                  <a:lnTo>
                    <a:pt x="3229" y="4648"/>
                  </a:lnTo>
                  <a:cubicBezTo>
                    <a:pt x="3154" y="5193"/>
                    <a:pt x="3076" y="5739"/>
                    <a:pt x="3000" y="6283"/>
                  </a:cubicBezTo>
                  <a:lnTo>
                    <a:pt x="2229" y="6480"/>
                  </a:lnTo>
                  <a:cubicBezTo>
                    <a:pt x="2154" y="7113"/>
                    <a:pt x="2076" y="7746"/>
                    <a:pt x="2000" y="8379"/>
                  </a:cubicBezTo>
                  <a:lnTo>
                    <a:pt x="1547" y="9033"/>
                  </a:lnTo>
                  <a:lnTo>
                    <a:pt x="1000" y="9688"/>
                  </a:lnTo>
                  <a:lnTo>
                    <a:pt x="91" y="10014"/>
                  </a:lnTo>
                  <a:lnTo>
                    <a:pt x="0" y="10668"/>
                  </a:lnTo>
                  <a:lnTo>
                    <a:pt x="227" y="10932"/>
                  </a:lnTo>
                  <a:cubicBezTo>
                    <a:pt x="257" y="11107"/>
                    <a:pt x="287" y="11280"/>
                    <a:pt x="318" y="11454"/>
                  </a:cubicBezTo>
                  <a:lnTo>
                    <a:pt x="91" y="11586"/>
                  </a:lnTo>
                  <a:lnTo>
                    <a:pt x="318" y="11912"/>
                  </a:lnTo>
                  <a:lnTo>
                    <a:pt x="683" y="12109"/>
                  </a:lnTo>
                  <a:lnTo>
                    <a:pt x="1000" y="12763"/>
                  </a:lnTo>
                  <a:lnTo>
                    <a:pt x="2136" y="12763"/>
                  </a:lnTo>
                  <a:cubicBezTo>
                    <a:pt x="2166" y="12850"/>
                    <a:pt x="2199" y="12938"/>
                    <a:pt x="2229" y="13025"/>
                  </a:cubicBezTo>
                  <a:cubicBezTo>
                    <a:pt x="2078" y="13353"/>
                    <a:pt x="1925" y="13679"/>
                    <a:pt x="1773" y="14008"/>
                  </a:cubicBezTo>
                  <a:cubicBezTo>
                    <a:pt x="1819" y="14183"/>
                    <a:pt x="1864" y="14355"/>
                    <a:pt x="1909" y="14530"/>
                  </a:cubicBezTo>
                  <a:lnTo>
                    <a:pt x="1683" y="14988"/>
                  </a:lnTo>
                  <a:lnTo>
                    <a:pt x="1909" y="15643"/>
                  </a:lnTo>
                  <a:lnTo>
                    <a:pt x="2456" y="15971"/>
                  </a:lnTo>
                  <a:cubicBezTo>
                    <a:pt x="2426" y="16014"/>
                    <a:pt x="2395" y="16060"/>
                    <a:pt x="2365" y="16103"/>
                  </a:cubicBezTo>
                  <a:lnTo>
                    <a:pt x="2592" y="16103"/>
                  </a:lnTo>
                  <a:lnTo>
                    <a:pt x="3365" y="16626"/>
                  </a:lnTo>
                  <a:lnTo>
                    <a:pt x="4048" y="17083"/>
                  </a:lnTo>
                  <a:lnTo>
                    <a:pt x="4728" y="17280"/>
                  </a:lnTo>
                  <a:lnTo>
                    <a:pt x="4957" y="17541"/>
                  </a:lnTo>
                  <a:lnTo>
                    <a:pt x="5139" y="17541"/>
                  </a:lnTo>
                  <a:lnTo>
                    <a:pt x="5502" y="17870"/>
                  </a:lnTo>
                  <a:lnTo>
                    <a:pt x="6411" y="17870"/>
                  </a:lnTo>
                  <a:cubicBezTo>
                    <a:pt x="6517" y="17673"/>
                    <a:pt x="6625" y="17477"/>
                    <a:pt x="6731" y="17280"/>
                  </a:cubicBezTo>
                  <a:lnTo>
                    <a:pt x="7184" y="16757"/>
                  </a:lnTo>
                  <a:lnTo>
                    <a:pt x="7731" y="16757"/>
                  </a:lnTo>
                  <a:lnTo>
                    <a:pt x="8184" y="17280"/>
                  </a:lnTo>
                  <a:lnTo>
                    <a:pt x="8413" y="17280"/>
                  </a:lnTo>
                  <a:lnTo>
                    <a:pt x="8640" y="17412"/>
                  </a:lnTo>
                  <a:lnTo>
                    <a:pt x="8776" y="18196"/>
                  </a:lnTo>
                  <a:lnTo>
                    <a:pt x="8549" y="19179"/>
                  </a:lnTo>
                  <a:lnTo>
                    <a:pt x="8549" y="19505"/>
                  </a:lnTo>
                  <a:lnTo>
                    <a:pt x="8867" y="19637"/>
                  </a:lnTo>
                  <a:cubicBezTo>
                    <a:pt x="8942" y="19812"/>
                    <a:pt x="9020" y="19984"/>
                    <a:pt x="9096" y="20159"/>
                  </a:cubicBezTo>
                  <a:lnTo>
                    <a:pt x="9096" y="20488"/>
                  </a:lnTo>
                  <a:lnTo>
                    <a:pt x="9640" y="20814"/>
                  </a:lnTo>
                  <a:cubicBezTo>
                    <a:pt x="9610" y="20857"/>
                    <a:pt x="9580" y="20902"/>
                    <a:pt x="9549" y="20946"/>
                  </a:cubicBezTo>
                  <a:lnTo>
                    <a:pt x="10096" y="20814"/>
                  </a:lnTo>
                  <a:lnTo>
                    <a:pt x="10232" y="20159"/>
                  </a:lnTo>
                  <a:lnTo>
                    <a:pt x="11368" y="20159"/>
                  </a:lnTo>
                  <a:cubicBezTo>
                    <a:pt x="11504" y="20313"/>
                    <a:pt x="11642" y="20464"/>
                    <a:pt x="11778" y="20617"/>
                  </a:cubicBezTo>
                  <a:lnTo>
                    <a:pt x="11915" y="21142"/>
                  </a:lnTo>
                  <a:lnTo>
                    <a:pt x="12141" y="20946"/>
                  </a:lnTo>
                  <a:lnTo>
                    <a:pt x="12915" y="21600"/>
                  </a:lnTo>
                  <a:lnTo>
                    <a:pt x="12915" y="21142"/>
                  </a:lnTo>
                  <a:lnTo>
                    <a:pt x="13824" y="20617"/>
                  </a:lnTo>
                  <a:lnTo>
                    <a:pt x="13915" y="20488"/>
                  </a:lnTo>
                  <a:lnTo>
                    <a:pt x="14142" y="20291"/>
                  </a:lnTo>
                  <a:lnTo>
                    <a:pt x="14370" y="20488"/>
                  </a:lnTo>
                  <a:lnTo>
                    <a:pt x="14824" y="20159"/>
                  </a:lnTo>
                  <a:lnTo>
                    <a:pt x="15416" y="19637"/>
                  </a:lnTo>
                  <a:lnTo>
                    <a:pt x="15960" y="19047"/>
                  </a:lnTo>
                  <a:cubicBezTo>
                    <a:pt x="16036" y="18829"/>
                    <a:pt x="16114" y="18611"/>
                    <a:pt x="16189" y="18392"/>
                  </a:cubicBezTo>
                  <a:lnTo>
                    <a:pt x="16507" y="17738"/>
                  </a:lnTo>
                  <a:cubicBezTo>
                    <a:pt x="16628" y="17412"/>
                    <a:pt x="16751" y="17083"/>
                    <a:pt x="16872" y="16757"/>
                  </a:cubicBezTo>
                  <a:lnTo>
                    <a:pt x="16872" y="16297"/>
                  </a:lnTo>
                  <a:cubicBezTo>
                    <a:pt x="16826" y="16189"/>
                    <a:pt x="16779" y="16079"/>
                    <a:pt x="16734" y="15971"/>
                  </a:cubicBezTo>
                  <a:cubicBezTo>
                    <a:pt x="16779" y="15796"/>
                    <a:pt x="16826" y="15623"/>
                    <a:pt x="16872" y="15448"/>
                  </a:cubicBezTo>
                  <a:cubicBezTo>
                    <a:pt x="16826" y="15252"/>
                    <a:pt x="16779" y="15055"/>
                    <a:pt x="16734" y="14859"/>
                  </a:cubicBezTo>
                  <a:lnTo>
                    <a:pt x="16189" y="13221"/>
                  </a:lnTo>
                  <a:cubicBezTo>
                    <a:pt x="16219" y="13157"/>
                    <a:pt x="16250" y="13090"/>
                    <a:pt x="16280" y="13025"/>
                  </a:cubicBezTo>
                  <a:lnTo>
                    <a:pt x="16734" y="12241"/>
                  </a:lnTo>
                  <a:lnTo>
                    <a:pt x="17099" y="12109"/>
                  </a:lnTo>
                  <a:lnTo>
                    <a:pt x="17144" y="12044"/>
                  </a:lnTo>
                  <a:lnTo>
                    <a:pt x="17144" y="11912"/>
                  </a:lnTo>
                  <a:lnTo>
                    <a:pt x="17099" y="11783"/>
                  </a:lnTo>
                  <a:lnTo>
                    <a:pt x="16507" y="11586"/>
                  </a:lnTo>
                  <a:lnTo>
                    <a:pt x="16189" y="11783"/>
                  </a:lnTo>
                  <a:lnTo>
                    <a:pt x="15960" y="11586"/>
                  </a:lnTo>
                  <a:lnTo>
                    <a:pt x="15733" y="11128"/>
                  </a:lnTo>
                  <a:lnTo>
                    <a:pt x="15507" y="10800"/>
                  </a:lnTo>
                  <a:lnTo>
                    <a:pt x="16053" y="10472"/>
                  </a:lnTo>
                  <a:lnTo>
                    <a:pt x="16416" y="10014"/>
                  </a:lnTo>
                  <a:lnTo>
                    <a:pt x="16962" y="9491"/>
                  </a:lnTo>
                  <a:lnTo>
                    <a:pt x="17189" y="9491"/>
                  </a:lnTo>
                  <a:lnTo>
                    <a:pt x="16872" y="10146"/>
                  </a:lnTo>
                  <a:lnTo>
                    <a:pt x="17099" y="10472"/>
                  </a:lnTo>
                  <a:lnTo>
                    <a:pt x="17325" y="10342"/>
                  </a:lnTo>
                  <a:lnTo>
                    <a:pt x="17872" y="10014"/>
                  </a:lnTo>
                  <a:lnTo>
                    <a:pt x="18008" y="9294"/>
                  </a:lnTo>
                  <a:lnTo>
                    <a:pt x="18325" y="8901"/>
                  </a:lnTo>
                  <a:cubicBezTo>
                    <a:pt x="18431" y="9012"/>
                    <a:pt x="18539" y="9120"/>
                    <a:pt x="18645" y="9230"/>
                  </a:cubicBezTo>
                  <a:lnTo>
                    <a:pt x="18600" y="8575"/>
                  </a:lnTo>
                  <a:lnTo>
                    <a:pt x="19053" y="8182"/>
                  </a:lnTo>
                  <a:lnTo>
                    <a:pt x="19645" y="8312"/>
                  </a:lnTo>
                  <a:lnTo>
                    <a:pt x="19917" y="8050"/>
                  </a:lnTo>
                  <a:lnTo>
                    <a:pt x="20235" y="8247"/>
                  </a:lnTo>
                  <a:cubicBezTo>
                    <a:pt x="20310" y="7657"/>
                    <a:pt x="20388" y="7070"/>
                    <a:pt x="20464" y="6480"/>
                  </a:cubicBezTo>
                  <a:lnTo>
                    <a:pt x="21008" y="6283"/>
                  </a:lnTo>
                  <a:cubicBezTo>
                    <a:pt x="21205" y="5476"/>
                    <a:pt x="21403" y="4670"/>
                    <a:pt x="21600" y="3862"/>
                  </a:cubicBezTo>
                  <a:lnTo>
                    <a:pt x="20235" y="3862"/>
                  </a:lnTo>
                  <a:close/>
                </a:path>
              </a:pathLst>
            </a:custGeom>
            <a:solidFill>
              <a:srgbClr val="8497B0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011" name="Freeform 162"/>
            <p:cNvSpPr/>
            <p:nvPr/>
          </p:nvSpPr>
          <p:spPr>
            <a:xfrm>
              <a:off x="6597004" y="3246988"/>
              <a:ext cx="61147" cy="711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3086" y="0"/>
                  </a:moveTo>
                  <a:lnTo>
                    <a:pt x="0" y="9600"/>
                  </a:lnTo>
                  <a:lnTo>
                    <a:pt x="3086" y="21600"/>
                  </a:lnTo>
                  <a:lnTo>
                    <a:pt x="15429" y="21600"/>
                  </a:lnTo>
                  <a:lnTo>
                    <a:pt x="21600" y="12000"/>
                  </a:lnTo>
                  <a:lnTo>
                    <a:pt x="3086" y="0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012" name="Freeform 163"/>
            <p:cNvSpPr/>
            <p:nvPr/>
          </p:nvSpPr>
          <p:spPr>
            <a:xfrm>
              <a:off x="7473434" y="2704168"/>
              <a:ext cx="57751" cy="562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5429"/>
                  </a:moveTo>
                  <a:lnTo>
                    <a:pt x="6171" y="6171"/>
                  </a:lnTo>
                  <a:lnTo>
                    <a:pt x="15429" y="0"/>
                  </a:lnTo>
                  <a:lnTo>
                    <a:pt x="21600" y="6171"/>
                  </a:lnTo>
                  <a:lnTo>
                    <a:pt x="15429" y="15429"/>
                  </a:lnTo>
                  <a:lnTo>
                    <a:pt x="6171" y="21600"/>
                  </a:lnTo>
                  <a:lnTo>
                    <a:pt x="0" y="15429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013" name="Freeform 164"/>
            <p:cNvSpPr/>
            <p:nvPr/>
          </p:nvSpPr>
          <p:spPr>
            <a:xfrm>
              <a:off x="7784260" y="2565154"/>
              <a:ext cx="33971" cy="976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2600"/>
                  </a:moveTo>
                  <a:lnTo>
                    <a:pt x="0" y="5400"/>
                  </a:lnTo>
                  <a:lnTo>
                    <a:pt x="21600" y="0"/>
                  </a:lnTo>
                  <a:lnTo>
                    <a:pt x="21600" y="7200"/>
                  </a:lnTo>
                  <a:lnTo>
                    <a:pt x="5400" y="21600"/>
                  </a:lnTo>
                  <a:lnTo>
                    <a:pt x="0" y="12600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014" name="Freeform 165"/>
            <p:cNvSpPr/>
            <p:nvPr/>
          </p:nvSpPr>
          <p:spPr>
            <a:xfrm>
              <a:off x="8035639" y="2311948"/>
              <a:ext cx="49259" cy="728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7200"/>
                  </a:moveTo>
                  <a:lnTo>
                    <a:pt x="7200" y="21600"/>
                  </a:lnTo>
                  <a:lnTo>
                    <a:pt x="18000" y="16800"/>
                  </a:lnTo>
                  <a:lnTo>
                    <a:pt x="21600" y="7200"/>
                  </a:lnTo>
                  <a:lnTo>
                    <a:pt x="18000" y="0"/>
                  </a:lnTo>
                  <a:lnTo>
                    <a:pt x="0" y="7200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015" name="Freeform 166"/>
            <p:cNvSpPr/>
            <p:nvPr/>
          </p:nvSpPr>
          <p:spPr>
            <a:xfrm>
              <a:off x="8095088" y="1937933"/>
              <a:ext cx="368576" cy="3905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491" y="18461"/>
                  </a:moveTo>
                  <a:lnTo>
                    <a:pt x="3436" y="17564"/>
                  </a:lnTo>
                  <a:lnTo>
                    <a:pt x="5400" y="17564"/>
                  </a:lnTo>
                  <a:lnTo>
                    <a:pt x="8836" y="14873"/>
                  </a:lnTo>
                  <a:lnTo>
                    <a:pt x="11291" y="13976"/>
                  </a:lnTo>
                  <a:lnTo>
                    <a:pt x="11782" y="11734"/>
                  </a:lnTo>
                  <a:lnTo>
                    <a:pt x="12764" y="8147"/>
                  </a:lnTo>
                  <a:lnTo>
                    <a:pt x="12764" y="5381"/>
                  </a:lnTo>
                  <a:lnTo>
                    <a:pt x="14236" y="3588"/>
                  </a:lnTo>
                  <a:lnTo>
                    <a:pt x="14236" y="1345"/>
                  </a:lnTo>
                  <a:lnTo>
                    <a:pt x="15218" y="0"/>
                  </a:lnTo>
                  <a:lnTo>
                    <a:pt x="17182" y="1345"/>
                  </a:lnTo>
                  <a:lnTo>
                    <a:pt x="20127" y="2242"/>
                  </a:lnTo>
                  <a:lnTo>
                    <a:pt x="21600" y="2242"/>
                  </a:lnTo>
                  <a:lnTo>
                    <a:pt x="19636" y="4036"/>
                  </a:lnTo>
                  <a:lnTo>
                    <a:pt x="18164" y="4933"/>
                  </a:lnTo>
                  <a:lnTo>
                    <a:pt x="17182" y="6353"/>
                  </a:lnTo>
                  <a:lnTo>
                    <a:pt x="14727" y="4484"/>
                  </a:lnTo>
                  <a:lnTo>
                    <a:pt x="13255" y="7250"/>
                  </a:lnTo>
                  <a:lnTo>
                    <a:pt x="15218" y="10389"/>
                  </a:lnTo>
                  <a:lnTo>
                    <a:pt x="13745" y="12631"/>
                  </a:lnTo>
                  <a:lnTo>
                    <a:pt x="13255" y="14425"/>
                  </a:lnTo>
                  <a:lnTo>
                    <a:pt x="13255" y="17564"/>
                  </a:lnTo>
                  <a:lnTo>
                    <a:pt x="12273" y="18461"/>
                  </a:lnTo>
                  <a:lnTo>
                    <a:pt x="11291" y="18012"/>
                  </a:lnTo>
                  <a:lnTo>
                    <a:pt x="10309" y="18461"/>
                  </a:lnTo>
                  <a:lnTo>
                    <a:pt x="7364" y="18461"/>
                  </a:lnTo>
                  <a:lnTo>
                    <a:pt x="5400" y="20255"/>
                  </a:lnTo>
                  <a:lnTo>
                    <a:pt x="4909" y="19358"/>
                  </a:lnTo>
                  <a:lnTo>
                    <a:pt x="2945" y="20255"/>
                  </a:lnTo>
                  <a:lnTo>
                    <a:pt x="982" y="21600"/>
                  </a:lnTo>
                  <a:lnTo>
                    <a:pt x="0" y="19358"/>
                  </a:lnTo>
                  <a:lnTo>
                    <a:pt x="491" y="18461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016" name="Freeform 167"/>
            <p:cNvSpPr/>
            <p:nvPr/>
          </p:nvSpPr>
          <p:spPr>
            <a:xfrm>
              <a:off x="8354959" y="1578810"/>
              <a:ext cx="66243" cy="3194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5400" y="20492"/>
                  </a:moveTo>
                  <a:lnTo>
                    <a:pt x="5400" y="16615"/>
                  </a:lnTo>
                  <a:lnTo>
                    <a:pt x="2700" y="8308"/>
                  </a:lnTo>
                  <a:lnTo>
                    <a:pt x="0" y="6092"/>
                  </a:lnTo>
                  <a:lnTo>
                    <a:pt x="2700" y="2769"/>
                  </a:lnTo>
                  <a:lnTo>
                    <a:pt x="5400" y="0"/>
                  </a:lnTo>
                  <a:lnTo>
                    <a:pt x="10800" y="3323"/>
                  </a:lnTo>
                  <a:lnTo>
                    <a:pt x="10800" y="5538"/>
                  </a:lnTo>
                  <a:lnTo>
                    <a:pt x="21600" y="14400"/>
                  </a:lnTo>
                  <a:lnTo>
                    <a:pt x="13500" y="13292"/>
                  </a:lnTo>
                  <a:lnTo>
                    <a:pt x="10800" y="15508"/>
                  </a:lnTo>
                  <a:lnTo>
                    <a:pt x="10800" y="18277"/>
                  </a:lnTo>
                  <a:lnTo>
                    <a:pt x="18900" y="21600"/>
                  </a:lnTo>
                  <a:lnTo>
                    <a:pt x="5400" y="20492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017" name="Freeform 168"/>
            <p:cNvSpPr/>
            <p:nvPr/>
          </p:nvSpPr>
          <p:spPr>
            <a:xfrm>
              <a:off x="7765577" y="2752162"/>
              <a:ext cx="151168" cy="2035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400" y="2575"/>
                  </a:moveTo>
                  <a:lnTo>
                    <a:pt x="0" y="6008"/>
                  </a:lnTo>
                  <a:lnTo>
                    <a:pt x="1200" y="10299"/>
                  </a:lnTo>
                  <a:lnTo>
                    <a:pt x="3600" y="12159"/>
                  </a:lnTo>
                  <a:lnTo>
                    <a:pt x="7200" y="13017"/>
                  </a:lnTo>
                  <a:lnTo>
                    <a:pt x="14400" y="15592"/>
                  </a:lnTo>
                  <a:lnTo>
                    <a:pt x="15600" y="19883"/>
                  </a:lnTo>
                  <a:lnTo>
                    <a:pt x="21600" y="21600"/>
                  </a:lnTo>
                  <a:lnTo>
                    <a:pt x="20400" y="18167"/>
                  </a:lnTo>
                  <a:lnTo>
                    <a:pt x="15600" y="13017"/>
                  </a:lnTo>
                  <a:lnTo>
                    <a:pt x="8400" y="9441"/>
                  </a:lnTo>
                  <a:lnTo>
                    <a:pt x="9600" y="6866"/>
                  </a:lnTo>
                  <a:lnTo>
                    <a:pt x="10800" y="1717"/>
                  </a:lnTo>
                  <a:lnTo>
                    <a:pt x="6000" y="0"/>
                  </a:lnTo>
                  <a:lnTo>
                    <a:pt x="2400" y="2575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018" name="Freeform 169"/>
            <p:cNvSpPr/>
            <p:nvPr/>
          </p:nvSpPr>
          <p:spPr>
            <a:xfrm>
              <a:off x="7826724" y="2988818"/>
              <a:ext cx="123991" cy="959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6200"/>
                  </a:moveTo>
                  <a:lnTo>
                    <a:pt x="4320" y="7200"/>
                  </a:lnTo>
                  <a:lnTo>
                    <a:pt x="10080" y="7200"/>
                  </a:lnTo>
                  <a:lnTo>
                    <a:pt x="14400" y="0"/>
                  </a:lnTo>
                  <a:lnTo>
                    <a:pt x="21600" y="7200"/>
                  </a:lnTo>
                  <a:lnTo>
                    <a:pt x="21600" y="21600"/>
                  </a:lnTo>
                  <a:lnTo>
                    <a:pt x="14400" y="18000"/>
                  </a:lnTo>
                  <a:lnTo>
                    <a:pt x="10080" y="18000"/>
                  </a:lnTo>
                  <a:lnTo>
                    <a:pt x="5760" y="14400"/>
                  </a:lnTo>
                  <a:lnTo>
                    <a:pt x="0" y="16200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019" name="Freeform 170"/>
            <p:cNvSpPr/>
            <p:nvPr/>
          </p:nvSpPr>
          <p:spPr>
            <a:xfrm>
              <a:off x="6924816" y="1661557"/>
              <a:ext cx="832270" cy="4071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525" y="9042"/>
                  </a:moveTo>
                  <a:lnTo>
                    <a:pt x="1743" y="13348"/>
                  </a:lnTo>
                  <a:lnTo>
                    <a:pt x="4610" y="15070"/>
                  </a:lnTo>
                  <a:lnTo>
                    <a:pt x="6571" y="18945"/>
                  </a:lnTo>
                  <a:lnTo>
                    <a:pt x="9185" y="19375"/>
                  </a:lnTo>
                  <a:lnTo>
                    <a:pt x="11363" y="21600"/>
                  </a:lnTo>
                  <a:lnTo>
                    <a:pt x="13759" y="18514"/>
                  </a:lnTo>
                  <a:lnTo>
                    <a:pt x="16155" y="18084"/>
                  </a:lnTo>
                  <a:lnTo>
                    <a:pt x="16590" y="15070"/>
                  </a:lnTo>
                  <a:lnTo>
                    <a:pt x="19640" y="12486"/>
                  </a:lnTo>
                  <a:lnTo>
                    <a:pt x="21600" y="11195"/>
                  </a:lnTo>
                  <a:lnTo>
                    <a:pt x="21164" y="9472"/>
                  </a:lnTo>
                  <a:lnTo>
                    <a:pt x="19204" y="9042"/>
                  </a:lnTo>
                  <a:lnTo>
                    <a:pt x="19204" y="6889"/>
                  </a:lnTo>
                  <a:lnTo>
                    <a:pt x="19640" y="5167"/>
                  </a:lnTo>
                  <a:lnTo>
                    <a:pt x="18115" y="4306"/>
                  </a:lnTo>
                  <a:lnTo>
                    <a:pt x="14630" y="6028"/>
                  </a:lnTo>
                  <a:lnTo>
                    <a:pt x="13323" y="3875"/>
                  </a:lnTo>
                  <a:lnTo>
                    <a:pt x="11145" y="3875"/>
                  </a:lnTo>
                  <a:lnTo>
                    <a:pt x="10491" y="2583"/>
                  </a:lnTo>
                  <a:lnTo>
                    <a:pt x="7878" y="0"/>
                  </a:lnTo>
                  <a:lnTo>
                    <a:pt x="7006" y="2153"/>
                  </a:lnTo>
                  <a:lnTo>
                    <a:pt x="6135" y="4736"/>
                  </a:lnTo>
                  <a:lnTo>
                    <a:pt x="4393" y="3445"/>
                  </a:lnTo>
                  <a:lnTo>
                    <a:pt x="1960" y="3875"/>
                  </a:lnTo>
                  <a:lnTo>
                    <a:pt x="436" y="5597"/>
                  </a:lnTo>
                  <a:lnTo>
                    <a:pt x="0" y="7320"/>
                  </a:lnTo>
                  <a:lnTo>
                    <a:pt x="218" y="7750"/>
                  </a:lnTo>
                  <a:lnTo>
                    <a:pt x="1525" y="9042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020" name="Freeform 172"/>
            <p:cNvSpPr/>
            <p:nvPr/>
          </p:nvSpPr>
          <p:spPr>
            <a:xfrm>
              <a:off x="7884473" y="2025643"/>
              <a:ext cx="132484" cy="1621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8862" y="2645"/>
                  </a:moveTo>
                  <a:lnTo>
                    <a:pt x="9415" y="7053"/>
                  </a:lnTo>
                  <a:lnTo>
                    <a:pt x="5538" y="4849"/>
                  </a:lnTo>
                  <a:lnTo>
                    <a:pt x="1662" y="7494"/>
                  </a:lnTo>
                  <a:lnTo>
                    <a:pt x="0" y="12343"/>
                  </a:lnTo>
                  <a:lnTo>
                    <a:pt x="2769" y="12343"/>
                  </a:lnTo>
                  <a:lnTo>
                    <a:pt x="8308" y="15429"/>
                  </a:lnTo>
                  <a:lnTo>
                    <a:pt x="9415" y="18514"/>
                  </a:lnTo>
                  <a:lnTo>
                    <a:pt x="9969" y="20278"/>
                  </a:lnTo>
                  <a:lnTo>
                    <a:pt x="11077" y="21600"/>
                  </a:lnTo>
                  <a:lnTo>
                    <a:pt x="19385" y="19396"/>
                  </a:lnTo>
                  <a:lnTo>
                    <a:pt x="19385" y="18514"/>
                  </a:lnTo>
                  <a:lnTo>
                    <a:pt x="18831" y="18073"/>
                  </a:lnTo>
                  <a:lnTo>
                    <a:pt x="18277" y="17192"/>
                  </a:lnTo>
                  <a:lnTo>
                    <a:pt x="17723" y="16751"/>
                  </a:lnTo>
                  <a:lnTo>
                    <a:pt x="17723" y="10139"/>
                  </a:lnTo>
                  <a:lnTo>
                    <a:pt x="14954" y="5731"/>
                  </a:lnTo>
                  <a:lnTo>
                    <a:pt x="17723" y="3527"/>
                  </a:lnTo>
                  <a:lnTo>
                    <a:pt x="21600" y="882"/>
                  </a:lnTo>
                  <a:lnTo>
                    <a:pt x="14400" y="0"/>
                  </a:lnTo>
                  <a:lnTo>
                    <a:pt x="8862" y="2645"/>
                  </a:lnTo>
                  <a:close/>
                </a:path>
              </a:pathLst>
            </a:custGeom>
            <a:solidFill>
              <a:srgbClr val="D0CECE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021" name="Freeform 173"/>
            <p:cNvSpPr/>
            <p:nvPr/>
          </p:nvSpPr>
          <p:spPr>
            <a:xfrm>
              <a:off x="7935428" y="2171278"/>
              <a:ext cx="91721" cy="1092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4000" y="3927"/>
                  </a:moveTo>
                  <a:lnTo>
                    <a:pt x="4000" y="11782"/>
                  </a:lnTo>
                  <a:lnTo>
                    <a:pt x="0" y="21600"/>
                  </a:lnTo>
                  <a:lnTo>
                    <a:pt x="8000" y="21600"/>
                  </a:lnTo>
                  <a:lnTo>
                    <a:pt x="16000" y="19636"/>
                  </a:lnTo>
                  <a:lnTo>
                    <a:pt x="20000" y="17018"/>
                  </a:lnTo>
                  <a:lnTo>
                    <a:pt x="21600" y="11782"/>
                  </a:lnTo>
                  <a:lnTo>
                    <a:pt x="16000" y="0"/>
                  </a:lnTo>
                  <a:lnTo>
                    <a:pt x="4000" y="3273"/>
                  </a:lnTo>
                  <a:lnTo>
                    <a:pt x="4000" y="3927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022" name="Freeform 174"/>
            <p:cNvSpPr/>
            <p:nvPr/>
          </p:nvSpPr>
          <p:spPr>
            <a:xfrm>
              <a:off x="2887463" y="3978471"/>
              <a:ext cx="135882" cy="1737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3976" y="4547"/>
                  </a:moveTo>
                  <a:lnTo>
                    <a:pt x="7624" y="1137"/>
                  </a:lnTo>
                  <a:lnTo>
                    <a:pt x="3812" y="0"/>
                  </a:lnTo>
                  <a:lnTo>
                    <a:pt x="1271" y="3411"/>
                  </a:lnTo>
                  <a:lnTo>
                    <a:pt x="0" y="9095"/>
                  </a:lnTo>
                  <a:lnTo>
                    <a:pt x="0" y="14779"/>
                  </a:lnTo>
                  <a:lnTo>
                    <a:pt x="5082" y="18189"/>
                  </a:lnTo>
                  <a:lnTo>
                    <a:pt x="7624" y="20463"/>
                  </a:lnTo>
                  <a:lnTo>
                    <a:pt x="13976" y="21600"/>
                  </a:lnTo>
                  <a:lnTo>
                    <a:pt x="20329" y="17053"/>
                  </a:lnTo>
                  <a:lnTo>
                    <a:pt x="21600" y="14779"/>
                  </a:lnTo>
                  <a:lnTo>
                    <a:pt x="17788" y="7958"/>
                  </a:lnTo>
                  <a:lnTo>
                    <a:pt x="13976" y="4547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023" name="Freeform 175"/>
            <p:cNvSpPr/>
            <p:nvPr/>
          </p:nvSpPr>
          <p:spPr>
            <a:xfrm>
              <a:off x="2301477" y="3258573"/>
              <a:ext cx="343099" cy="4087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0520" y="13075"/>
                  </a:moveTo>
                  <a:lnTo>
                    <a:pt x="20520" y="12691"/>
                  </a:lnTo>
                  <a:lnTo>
                    <a:pt x="19440" y="12691"/>
                  </a:lnTo>
                  <a:lnTo>
                    <a:pt x="18900" y="10383"/>
                  </a:lnTo>
                  <a:lnTo>
                    <a:pt x="16200" y="11153"/>
                  </a:lnTo>
                  <a:lnTo>
                    <a:pt x="14040" y="9999"/>
                  </a:lnTo>
                  <a:lnTo>
                    <a:pt x="14040" y="7691"/>
                  </a:lnTo>
                  <a:lnTo>
                    <a:pt x="16200" y="5384"/>
                  </a:lnTo>
                  <a:lnTo>
                    <a:pt x="17820" y="4615"/>
                  </a:lnTo>
                  <a:lnTo>
                    <a:pt x="18360" y="3461"/>
                  </a:lnTo>
                  <a:lnTo>
                    <a:pt x="17280" y="2307"/>
                  </a:lnTo>
                  <a:lnTo>
                    <a:pt x="15120" y="2307"/>
                  </a:lnTo>
                  <a:lnTo>
                    <a:pt x="13500" y="1154"/>
                  </a:lnTo>
                  <a:lnTo>
                    <a:pt x="10800" y="0"/>
                  </a:lnTo>
                  <a:lnTo>
                    <a:pt x="9720" y="1538"/>
                  </a:lnTo>
                  <a:lnTo>
                    <a:pt x="7560" y="3077"/>
                  </a:lnTo>
                  <a:lnTo>
                    <a:pt x="5940" y="3461"/>
                  </a:lnTo>
                  <a:lnTo>
                    <a:pt x="3780" y="4999"/>
                  </a:lnTo>
                  <a:lnTo>
                    <a:pt x="2160" y="4615"/>
                  </a:lnTo>
                  <a:lnTo>
                    <a:pt x="1620" y="3846"/>
                  </a:lnTo>
                  <a:lnTo>
                    <a:pt x="0" y="4615"/>
                  </a:lnTo>
                  <a:lnTo>
                    <a:pt x="1620" y="7307"/>
                  </a:lnTo>
                  <a:lnTo>
                    <a:pt x="4860" y="11153"/>
                  </a:lnTo>
                  <a:lnTo>
                    <a:pt x="8100" y="16152"/>
                  </a:lnTo>
                  <a:lnTo>
                    <a:pt x="8100" y="16921"/>
                  </a:lnTo>
                  <a:lnTo>
                    <a:pt x="19440" y="21600"/>
                  </a:lnTo>
                  <a:lnTo>
                    <a:pt x="19980" y="21600"/>
                  </a:lnTo>
                  <a:lnTo>
                    <a:pt x="20520" y="19677"/>
                  </a:lnTo>
                  <a:lnTo>
                    <a:pt x="21060" y="17306"/>
                  </a:lnTo>
                  <a:lnTo>
                    <a:pt x="21600" y="14229"/>
                  </a:lnTo>
                  <a:lnTo>
                    <a:pt x="20520" y="13075"/>
                  </a:lnTo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024" name="Freeform 176"/>
            <p:cNvSpPr/>
            <p:nvPr/>
          </p:nvSpPr>
          <p:spPr>
            <a:xfrm>
              <a:off x="2520585" y="3129488"/>
              <a:ext cx="946069" cy="9499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16781"/>
                  </a:moveTo>
                  <a:cubicBezTo>
                    <a:pt x="10858" y="16837"/>
                    <a:pt x="10919" y="16891"/>
                    <a:pt x="10977" y="16947"/>
                  </a:cubicBezTo>
                  <a:cubicBezTo>
                    <a:pt x="10858" y="17280"/>
                    <a:pt x="10742" y="17613"/>
                    <a:pt x="10623" y="17945"/>
                  </a:cubicBezTo>
                  <a:lnTo>
                    <a:pt x="10092" y="18278"/>
                  </a:lnTo>
                  <a:lnTo>
                    <a:pt x="8852" y="19440"/>
                  </a:lnTo>
                  <a:lnTo>
                    <a:pt x="9029" y="19440"/>
                  </a:lnTo>
                  <a:lnTo>
                    <a:pt x="8852" y="19440"/>
                  </a:lnTo>
                  <a:lnTo>
                    <a:pt x="9383" y="19606"/>
                  </a:lnTo>
                  <a:lnTo>
                    <a:pt x="10269" y="20105"/>
                  </a:lnTo>
                  <a:lnTo>
                    <a:pt x="10800" y="20602"/>
                  </a:lnTo>
                  <a:lnTo>
                    <a:pt x="11331" y="21600"/>
                  </a:lnTo>
                  <a:cubicBezTo>
                    <a:pt x="11390" y="21434"/>
                    <a:pt x="11450" y="21267"/>
                    <a:pt x="11508" y="21101"/>
                  </a:cubicBezTo>
                  <a:lnTo>
                    <a:pt x="12217" y="20438"/>
                  </a:lnTo>
                  <a:lnTo>
                    <a:pt x="13103" y="19606"/>
                  </a:lnTo>
                  <a:lnTo>
                    <a:pt x="13809" y="17446"/>
                  </a:lnTo>
                  <a:lnTo>
                    <a:pt x="14340" y="16448"/>
                  </a:lnTo>
                  <a:lnTo>
                    <a:pt x="16289" y="15286"/>
                  </a:lnTo>
                  <a:lnTo>
                    <a:pt x="17528" y="15120"/>
                  </a:lnTo>
                  <a:lnTo>
                    <a:pt x="17883" y="14954"/>
                  </a:lnTo>
                  <a:lnTo>
                    <a:pt x="18237" y="14288"/>
                  </a:lnTo>
                  <a:cubicBezTo>
                    <a:pt x="18295" y="14068"/>
                    <a:pt x="18356" y="13846"/>
                    <a:pt x="18414" y="13625"/>
                  </a:cubicBezTo>
                  <a:cubicBezTo>
                    <a:pt x="18591" y="13349"/>
                    <a:pt x="18766" y="13070"/>
                    <a:pt x="18943" y="12794"/>
                  </a:cubicBezTo>
                  <a:cubicBezTo>
                    <a:pt x="19002" y="12684"/>
                    <a:pt x="19062" y="12571"/>
                    <a:pt x="19120" y="12461"/>
                  </a:cubicBezTo>
                  <a:cubicBezTo>
                    <a:pt x="19179" y="11519"/>
                    <a:pt x="19239" y="10580"/>
                    <a:pt x="19297" y="9638"/>
                  </a:cubicBezTo>
                  <a:lnTo>
                    <a:pt x="19829" y="9472"/>
                  </a:lnTo>
                  <a:lnTo>
                    <a:pt x="21600" y="7312"/>
                  </a:lnTo>
                  <a:lnTo>
                    <a:pt x="21600" y="6813"/>
                  </a:lnTo>
                  <a:cubicBezTo>
                    <a:pt x="21481" y="6424"/>
                    <a:pt x="21365" y="6037"/>
                    <a:pt x="21246" y="5648"/>
                  </a:cubicBezTo>
                  <a:lnTo>
                    <a:pt x="20183" y="5318"/>
                  </a:lnTo>
                  <a:lnTo>
                    <a:pt x="18591" y="4486"/>
                  </a:lnTo>
                  <a:lnTo>
                    <a:pt x="16820" y="4320"/>
                  </a:lnTo>
                  <a:lnTo>
                    <a:pt x="16289" y="4154"/>
                  </a:lnTo>
                  <a:lnTo>
                    <a:pt x="15934" y="3655"/>
                  </a:lnTo>
                  <a:lnTo>
                    <a:pt x="14517" y="3158"/>
                  </a:lnTo>
                  <a:lnTo>
                    <a:pt x="13280" y="2493"/>
                  </a:lnTo>
                  <a:cubicBezTo>
                    <a:pt x="13221" y="2270"/>
                    <a:pt x="13161" y="2050"/>
                    <a:pt x="13103" y="1827"/>
                  </a:cubicBezTo>
                  <a:lnTo>
                    <a:pt x="12571" y="499"/>
                  </a:lnTo>
                  <a:lnTo>
                    <a:pt x="12394" y="499"/>
                  </a:lnTo>
                  <a:lnTo>
                    <a:pt x="11686" y="1495"/>
                  </a:lnTo>
                  <a:lnTo>
                    <a:pt x="10977" y="1827"/>
                  </a:lnTo>
                  <a:cubicBezTo>
                    <a:pt x="10919" y="1771"/>
                    <a:pt x="10858" y="1717"/>
                    <a:pt x="10800" y="1661"/>
                  </a:cubicBezTo>
                  <a:lnTo>
                    <a:pt x="9914" y="1661"/>
                  </a:lnTo>
                  <a:lnTo>
                    <a:pt x="9560" y="1827"/>
                  </a:lnTo>
                  <a:lnTo>
                    <a:pt x="9383" y="1827"/>
                  </a:lnTo>
                  <a:lnTo>
                    <a:pt x="8497" y="1994"/>
                  </a:lnTo>
                  <a:lnTo>
                    <a:pt x="7968" y="2160"/>
                  </a:lnTo>
                  <a:lnTo>
                    <a:pt x="7437" y="1661"/>
                  </a:lnTo>
                  <a:cubicBezTo>
                    <a:pt x="7495" y="1328"/>
                    <a:pt x="7556" y="998"/>
                    <a:pt x="7614" y="665"/>
                  </a:cubicBezTo>
                  <a:lnTo>
                    <a:pt x="7260" y="166"/>
                  </a:lnTo>
                  <a:lnTo>
                    <a:pt x="6906" y="0"/>
                  </a:lnTo>
                  <a:cubicBezTo>
                    <a:pt x="6964" y="110"/>
                    <a:pt x="7024" y="222"/>
                    <a:pt x="7083" y="333"/>
                  </a:cubicBezTo>
                  <a:lnTo>
                    <a:pt x="6197" y="665"/>
                  </a:lnTo>
                  <a:lnTo>
                    <a:pt x="4780" y="665"/>
                  </a:lnTo>
                  <a:lnTo>
                    <a:pt x="5311" y="1495"/>
                  </a:lnTo>
                  <a:cubicBezTo>
                    <a:pt x="5370" y="1661"/>
                    <a:pt x="5430" y="1827"/>
                    <a:pt x="5489" y="1994"/>
                  </a:cubicBezTo>
                  <a:lnTo>
                    <a:pt x="3894" y="2493"/>
                  </a:lnTo>
                  <a:lnTo>
                    <a:pt x="3363" y="1994"/>
                  </a:lnTo>
                  <a:lnTo>
                    <a:pt x="1948" y="2326"/>
                  </a:lnTo>
                  <a:cubicBezTo>
                    <a:pt x="2007" y="2603"/>
                    <a:pt x="2067" y="2881"/>
                    <a:pt x="2125" y="3158"/>
                  </a:cubicBezTo>
                  <a:cubicBezTo>
                    <a:pt x="2007" y="3767"/>
                    <a:pt x="1890" y="4376"/>
                    <a:pt x="1771" y="4985"/>
                  </a:cubicBezTo>
                  <a:cubicBezTo>
                    <a:pt x="1652" y="4875"/>
                    <a:pt x="1536" y="4763"/>
                    <a:pt x="1417" y="4653"/>
                  </a:cubicBezTo>
                  <a:cubicBezTo>
                    <a:pt x="1359" y="4819"/>
                    <a:pt x="1298" y="4985"/>
                    <a:pt x="1240" y="5152"/>
                  </a:cubicBezTo>
                  <a:lnTo>
                    <a:pt x="708" y="5482"/>
                  </a:lnTo>
                  <a:lnTo>
                    <a:pt x="0" y="6480"/>
                  </a:lnTo>
                  <a:lnTo>
                    <a:pt x="0" y="7478"/>
                  </a:lnTo>
                  <a:lnTo>
                    <a:pt x="708" y="7975"/>
                  </a:lnTo>
                  <a:lnTo>
                    <a:pt x="1594" y="7642"/>
                  </a:lnTo>
                  <a:cubicBezTo>
                    <a:pt x="1652" y="7975"/>
                    <a:pt x="1713" y="8307"/>
                    <a:pt x="1771" y="8640"/>
                  </a:cubicBezTo>
                  <a:lnTo>
                    <a:pt x="2125" y="8640"/>
                  </a:lnTo>
                  <a:lnTo>
                    <a:pt x="2125" y="8806"/>
                  </a:lnTo>
                  <a:cubicBezTo>
                    <a:pt x="2832" y="8640"/>
                    <a:pt x="2678" y="8625"/>
                    <a:pt x="2832" y="8640"/>
                  </a:cubicBezTo>
                  <a:cubicBezTo>
                    <a:pt x="2985" y="8655"/>
                    <a:pt x="2976" y="8908"/>
                    <a:pt x="3048" y="8901"/>
                  </a:cubicBezTo>
                  <a:cubicBezTo>
                    <a:pt x="3212" y="8742"/>
                    <a:pt x="3551" y="8508"/>
                    <a:pt x="3715" y="8424"/>
                  </a:cubicBezTo>
                  <a:cubicBezTo>
                    <a:pt x="3879" y="8340"/>
                    <a:pt x="3860" y="8366"/>
                    <a:pt x="4037" y="8394"/>
                  </a:cubicBezTo>
                  <a:cubicBezTo>
                    <a:pt x="4214" y="8422"/>
                    <a:pt x="4480" y="8156"/>
                    <a:pt x="4603" y="8307"/>
                  </a:cubicBezTo>
                  <a:cubicBezTo>
                    <a:pt x="4726" y="8459"/>
                    <a:pt x="4722" y="8973"/>
                    <a:pt x="4780" y="9305"/>
                  </a:cubicBezTo>
                  <a:lnTo>
                    <a:pt x="5843" y="9802"/>
                  </a:lnTo>
                  <a:lnTo>
                    <a:pt x="7083" y="10301"/>
                  </a:lnTo>
                  <a:lnTo>
                    <a:pt x="7083" y="10966"/>
                  </a:lnTo>
                  <a:lnTo>
                    <a:pt x="7437" y="11465"/>
                  </a:lnTo>
                  <a:cubicBezTo>
                    <a:pt x="7614" y="11465"/>
                    <a:pt x="8497" y="11632"/>
                    <a:pt x="8497" y="11632"/>
                  </a:cubicBezTo>
                  <a:lnTo>
                    <a:pt x="8497" y="13459"/>
                  </a:lnTo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025" name="Freeform 177"/>
            <p:cNvSpPr/>
            <p:nvPr/>
          </p:nvSpPr>
          <p:spPr>
            <a:xfrm>
              <a:off x="2506996" y="3756709"/>
              <a:ext cx="506157" cy="9880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80" fill="norm" stroke="1" extrusionOk="0">
                  <a:moveTo>
                    <a:pt x="16375" y="6365"/>
                  </a:moveTo>
                  <a:cubicBezTo>
                    <a:pt x="16492" y="6080"/>
                    <a:pt x="16606" y="5793"/>
                    <a:pt x="16723" y="5506"/>
                  </a:cubicBezTo>
                  <a:lnTo>
                    <a:pt x="17420" y="4988"/>
                  </a:lnTo>
                  <a:lnTo>
                    <a:pt x="19859" y="3784"/>
                  </a:lnTo>
                  <a:lnTo>
                    <a:pt x="20902" y="3441"/>
                  </a:lnTo>
                  <a:lnTo>
                    <a:pt x="21600" y="2408"/>
                  </a:lnTo>
                  <a:lnTo>
                    <a:pt x="21252" y="2237"/>
                  </a:lnTo>
                  <a:lnTo>
                    <a:pt x="20207" y="2583"/>
                  </a:lnTo>
                  <a:lnTo>
                    <a:pt x="18116" y="3096"/>
                  </a:lnTo>
                  <a:lnTo>
                    <a:pt x="16375" y="2926"/>
                  </a:lnTo>
                  <a:cubicBezTo>
                    <a:pt x="16492" y="2524"/>
                    <a:pt x="16606" y="2121"/>
                    <a:pt x="16723" y="1720"/>
                  </a:cubicBezTo>
                  <a:lnTo>
                    <a:pt x="15677" y="1377"/>
                  </a:lnTo>
                  <a:lnTo>
                    <a:pt x="13586" y="1034"/>
                  </a:lnTo>
                  <a:lnTo>
                    <a:pt x="12541" y="688"/>
                  </a:lnTo>
                  <a:lnTo>
                    <a:pt x="11498" y="0"/>
                  </a:lnTo>
                  <a:lnTo>
                    <a:pt x="10102" y="175"/>
                  </a:lnTo>
                  <a:lnTo>
                    <a:pt x="9755" y="343"/>
                  </a:lnTo>
                  <a:lnTo>
                    <a:pt x="8014" y="175"/>
                  </a:lnTo>
                  <a:cubicBezTo>
                    <a:pt x="7316" y="175"/>
                    <a:pt x="7508" y="155"/>
                    <a:pt x="7316" y="175"/>
                  </a:cubicBezTo>
                  <a:cubicBezTo>
                    <a:pt x="7124" y="192"/>
                    <a:pt x="6864" y="283"/>
                    <a:pt x="6864" y="283"/>
                  </a:cubicBezTo>
                  <a:cubicBezTo>
                    <a:pt x="7212" y="455"/>
                    <a:pt x="7009" y="362"/>
                    <a:pt x="6968" y="518"/>
                  </a:cubicBezTo>
                  <a:cubicBezTo>
                    <a:pt x="6927" y="669"/>
                    <a:pt x="6620" y="1204"/>
                    <a:pt x="6620" y="1204"/>
                  </a:cubicBezTo>
                  <a:lnTo>
                    <a:pt x="5575" y="1720"/>
                  </a:lnTo>
                  <a:lnTo>
                    <a:pt x="5575" y="2751"/>
                  </a:lnTo>
                  <a:lnTo>
                    <a:pt x="4877" y="3441"/>
                  </a:lnTo>
                  <a:lnTo>
                    <a:pt x="3832" y="5677"/>
                  </a:lnTo>
                  <a:cubicBezTo>
                    <a:pt x="3948" y="6248"/>
                    <a:pt x="4063" y="6825"/>
                    <a:pt x="4180" y="7396"/>
                  </a:cubicBezTo>
                  <a:lnTo>
                    <a:pt x="2091" y="9636"/>
                  </a:lnTo>
                  <a:lnTo>
                    <a:pt x="1741" y="12044"/>
                  </a:lnTo>
                  <a:lnTo>
                    <a:pt x="1741" y="13250"/>
                  </a:lnTo>
                  <a:cubicBezTo>
                    <a:pt x="1624" y="13651"/>
                    <a:pt x="1510" y="14055"/>
                    <a:pt x="1393" y="14454"/>
                  </a:cubicBezTo>
                  <a:lnTo>
                    <a:pt x="2091" y="15144"/>
                  </a:lnTo>
                  <a:lnTo>
                    <a:pt x="1045" y="17895"/>
                  </a:lnTo>
                  <a:lnTo>
                    <a:pt x="0" y="19099"/>
                  </a:lnTo>
                  <a:cubicBezTo>
                    <a:pt x="117" y="19386"/>
                    <a:pt x="102" y="19602"/>
                    <a:pt x="348" y="19960"/>
                  </a:cubicBezTo>
                  <a:cubicBezTo>
                    <a:pt x="594" y="20318"/>
                    <a:pt x="683" y="20981"/>
                    <a:pt x="1480" y="21248"/>
                  </a:cubicBezTo>
                  <a:cubicBezTo>
                    <a:pt x="2277" y="21518"/>
                    <a:pt x="4592" y="21600"/>
                    <a:pt x="5130" y="21576"/>
                  </a:cubicBezTo>
                  <a:cubicBezTo>
                    <a:pt x="5668" y="21553"/>
                    <a:pt x="4756" y="21320"/>
                    <a:pt x="4713" y="21108"/>
                  </a:cubicBezTo>
                  <a:cubicBezTo>
                    <a:pt x="4672" y="20897"/>
                    <a:pt x="4692" y="20556"/>
                    <a:pt x="4877" y="20303"/>
                  </a:cubicBezTo>
                  <a:cubicBezTo>
                    <a:pt x="5065" y="20051"/>
                    <a:pt x="5508" y="19893"/>
                    <a:pt x="5834" y="19596"/>
                  </a:cubicBezTo>
                  <a:cubicBezTo>
                    <a:pt x="6160" y="19298"/>
                    <a:pt x="6489" y="18786"/>
                    <a:pt x="6836" y="18521"/>
                  </a:cubicBezTo>
                  <a:cubicBezTo>
                    <a:pt x="7184" y="18256"/>
                    <a:pt x="7668" y="18251"/>
                    <a:pt x="7923" y="18003"/>
                  </a:cubicBezTo>
                  <a:cubicBezTo>
                    <a:pt x="8178" y="17755"/>
                    <a:pt x="8463" y="17252"/>
                    <a:pt x="8361" y="17034"/>
                  </a:cubicBezTo>
                  <a:cubicBezTo>
                    <a:pt x="8260" y="16817"/>
                    <a:pt x="7664" y="16806"/>
                    <a:pt x="7316" y="16691"/>
                  </a:cubicBezTo>
                  <a:cubicBezTo>
                    <a:pt x="7085" y="16461"/>
                    <a:pt x="6480" y="16171"/>
                    <a:pt x="6620" y="16001"/>
                  </a:cubicBezTo>
                  <a:cubicBezTo>
                    <a:pt x="6761" y="15831"/>
                    <a:pt x="7649" y="15777"/>
                    <a:pt x="8163" y="15664"/>
                  </a:cubicBezTo>
                  <a:cubicBezTo>
                    <a:pt x="8230" y="15434"/>
                    <a:pt x="8370" y="15265"/>
                    <a:pt x="8577" y="15034"/>
                  </a:cubicBezTo>
                  <a:cubicBezTo>
                    <a:pt x="8785" y="14803"/>
                    <a:pt x="9115" y="14456"/>
                    <a:pt x="9407" y="14283"/>
                  </a:cubicBezTo>
                  <a:cubicBezTo>
                    <a:pt x="9698" y="14111"/>
                    <a:pt x="10150" y="14176"/>
                    <a:pt x="10325" y="14003"/>
                  </a:cubicBezTo>
                  <a:cubicBezTo>
                    <a:pt x="10500" y="13830"/>
                    <a:pt x="10482" y="13433"/>
                    <a:pt x="10452" y="13250"/>
                  </a:cubicBezTo>
                  <a:cubicBezTo>
                    <a:pt x="11498" y="12562"/>
                    <a:pt x="11552" y="12911"/>
                    <a:pt x="11744" y="12775"/>
                  </a:cubicBezTo>
                  <a:cubicBezTo>
                    <a:pt x="11936" y="12639"/>
                    <a:pt x="11595" y="12553"/>
                    <a:pt x="11612" y="12432"/>
                  </a:cubicBezTo>
                  <a:cubicBezTo>
                    <a:pt x="11629" y="12311"/>
                    <a:pt x="11690" y="12223"/>
                    <a:pt x="11845" y="12044"/>
                  </a:cubicBezTo>
                  <a:cubicBezTo>
                    <a:pt x="12001" y="11865"/>
                    <a:pt x="12144" y="11476"/>
                    <a:pt x="12541" y="11358"/>
                  </a:cubicBezTo>
                  <a:cubicBezTo>
                    <a:pt x="12938" y="11239"/>
                    <a:pt x="13535" y="11412"/>
                    <a:pt x="14230" y="11334"/>
                  </a:cubicBezTo>
                  <a:cubicBezTo>
                    <a:pt x="14926" y="11256"/>
                    <a:pt x="16131" y="11168"/>
                    <a:pt x="16721" y="10885"/>
                  </a:cubicBezTo>
                  <a:cubicBezTo>
                    <a:pt x="17310" y="10603"/>
                    <a:pt x="17479" y="9988"/>
                    <a:pt x="17768" y="9636"/>
                  </a:cubicBezTo>
                  <a:cubicBezTo>
                    <a:pt x="18060" y="9284"/>
                    <a:pt x="18233" y="9060"/>
                    <a:pt x="18464" y="8773"/>
                  </a:cubicBezTo>
                  <a:lnTo>
                    <a:pt x="17768" y="8087"/>
                  </a:lnTo>
                  <a:cubicBezTo>
                    <a:pt x="17420" y="7914"/>
                    <a:pt x="16902" y="7675"/>
                    <a:pt x="16723" y="7571"/>
                  </a:cubicBezTo>
                  <a:cubicBezTo>
                    <a:pt x="16543" y="7468"/>
                    <a:pt x="16699" y="7498"/>
                    <a:pt x="16688" y="7461"/>
                  </a:cubicBezTo>
                  <a:lnTo>
                    <a:pt x="16375" y="7228"/>
                  </a:lnTo>
                  <a:lnTo>
                    <a:pt x="16375" y="6365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026" name="Freeform 178"/>
            <p:cNvSpPr/>
            <p:nvPr/>
          </p:nvSpPr>
          <p:spPr>
            <a:xfrm>
              <a:off x="2439056" y="3652448"/>
              <a:ext cx="259888" cy="12296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40" h="21444" fill="norm" stroke="1" extrusionOk="0">
                  <a:moveTo>
                    <a:pt x="11514" y="395"/>
                  </a:moveTo>
                  <a:lnTo>
                    <a:pt x="12347" y="0"/>
                  </a:lnTo>
                  <a:lnTo>
                    <a:pt x="14368" y="391"/>
                  </a:lnTo>
                  <a:cubicBezTo>
                    <a:pt x="14844" y="499"/>
                    <a:pt x="14962" y="238"/>
                    <a:pt x="15133" y="433"/>
                  </a:cubicBezTo>
                  <a:cubicBezTo>
                    <a:pt x="15379" y="512"/>
                    <a:pt x="16117" y="609"/>
                    <a:pt x="16447" y="789"/>
                  </a:cubicBezTo>
                  <a:cubicBezTo>
                    <a:pt x="16737" y="934"/>
                    <a:pt x="16372" y="1121"/>
                    <a:pt x="16495" y="1278"/>
                  </a:cubicBezTo>
                  <a:cubicBezTo>
                    <a:pt x="16619" y="1435"/>
                    <a:pt x="16964" y="1590"/>
                    <a:pt x="17194" y="1727"/>
                  </a:cubicBezTo>
                  <a:lnTo>
                    <a:pt x="18257" y="2129"/>
                  </a:lnTo>
                  <a:lnTo>
                    <a:pt x="17927" y="2472"/>
                  </a:lnTo>
                  <a:cubicBezTo>
                    <a:pt x="17807" y="2865"/>
                    <a:pt x="16748" y="3209"/>
                    <a:pt x="16629" y="3603"/>
                  </a:cubicBezTo>
                  <a:lnTo>
                    <a:pt x="15082" y="4784"/>
                  </a:lnTo>
                  <a:lnTo>
                    <a:pt x="14666" y="5573"/>
                  </a:lnTo>
                  <a:cubicBezTo>
                    <a:pt x="14725" y="5985"/>
                    <a:pt x="14785" y="6398"/>
                    <a:pt x="14844" y="6810"/>
                  </a:cubicBezTo>
                  <a:lnTo>
                    <a:pt x="15261" y="7260"/>
                  </a:lnTo>
                  <a:lnTo>
                    <a:pt x="14548" y="7260"/>
                  </a:lnTo>
                  <a:lnTo>
                    <a:pt x="15737" y="7937"/>
                  </a:lnTo>
                  <a:cubicBezTo>
                    <a:pt x="15678" y="8330"/>
                    <a:pt x="15618" y="8724"/>
                    <a:pt x="15559" y="9117"/>
                  </a:cubicBezTo>
                  <a:lnTo>
                    <a:pt x="14905" y="9512"/>
                  </a:lnTo>
                  <a:lnTo>
                    <a:pt x="13297" y="10019"/>
                  </a:lnTo>
                  <a:lnTo>
                    <a:pt x="12406" y="11369"/>
                  </a:lnTo>
                  <a:lnTo>
                    <a:pt x="11632" y="11651"/>
                  </a:lnTo>
                  <a:lnTo>
                    <a:pt x="11990" y="12158"/>
                  </a:lnTo>
                  <a:lnTo>
                    <a:pt x="11454" y="13396"/>
                  </a:lnTo>
                  <a:lnTo>
                    <a:pt x="10264" y="14690"/>
                  </a:lnTo>
                  <a:lnTo>
                    <a:pt x="10382" y="15422"/>
                  </a:lnTo>
                  <a:lnTo>
                    <a:pt x="10800" y="15872"/>
                  </a:lnTo>
                  <a:cubicBezTo>
                    <a:pt x="10721" y="16209"/>
                    <a:pt x="10641" y="16547"/>
                    <a:pt x="10562" y="16884"/>
                  </a:cubicBezTo>
                  <a:lnTo>
                    <a:pt x="9848" y="17899"/>
                  </a:lnTo>
                  <a:lnTo>
                    <a:pt x="14330" y="19629"/>
                  </a:lnTo>
                  <a:cubicBezTo>
                    <a:pt x="15026" y="20085"/>
                    <a:pt x="21600" y="20528"/>
                    <a:pt x="20125" y="20897"/>
                  </a:cubicBezTo>
                  <a:cubicBezTo>
                    <a:pt x="16515" y="21600"/>
                    <a:pt x="13961" y="21454"/>
                    <a:pt x="12487" y="21377"/>
                  </a:cubicBezTo>
                  <a:lnTo>
                    <a:pt x="5183" y="20163"/>
                  </a:lnTo>
                  <a:lnTo>
                    <a:pt x="0" y="17963"/>
                  </a:lnTo>
                  <a:lnTo>
                    <a:pt x="2098" y="16059"/>
                  </a:lnTo>
                  <a:lnTo>
                    <a:pt x="2924" y="15021"/>
                  </a:lnTo>
                  <a:lnTo>
                    <a:pt x="6531" y="12761"/>
                  </a:lnTo>
                  <a:cubicBezTo>
                    <a:pt x="6511" y="12160"/>
                    <a:pt x="3748" y="13294"/>
                    <a:pt x="3728" y="12693"/>
                  </a:cubicBezTo>
                  <a:lnTo>
                    <a:pt x="5764" y="10066"/>
                  </a:lnTo>
                  <a:lnTo>
                    <a:pt x="8100" y="8612"/>
                  </a:lnTo>
                  <a:cubicBezTo>
                    <a:pt x="7947" y="6375"/>
                    <a:pt x="8708" y="8134"/>
                    <a:pt x="8553" y="5898"/>
                  </a:cubicBezTo>
                  <a:lnTo>
                    <a:pt x="11097" y="2927"/>
                  </a:lnTo>
                  <a:lnTo>
                    <a:pt x="11692" y="1857"/>
                  </a:lnTo>
                  <a:lnTo>
                    <a:pt x="11514" y="395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027" name="Freeform 179"/>
            <p:cNvSpPr/>
            <p:nvPr/>
          </p:nvSpPr>
          <p:spPr>
            <a:xfrm>
              <a:off x="2782155" y="3707060"/>
              <a:ext cx="214013" cy="1952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6171" y="0"/>
                  </a:moveTo>
                  <a:lnTo>
                    <a:pt x="0" y="4985"/>
                  </a:lnTo>
                  <a:lnTo>
                    <a:pt x="0" y="6646"/>
                  </a:lnTo>
                  <a:lnTo>
                    <a:pt x="2314" y="9969"/>
                  </a:lnTo>
                  <a:lnTo>
                    <a:pt x="4629" y="11631"/>
                  </a:lnTo>
                  <a:lnTo>
                    <a:pt x="9257" y="13292"/>
                  </a:lnTo>
                  <a:lnTo>
                    <a:pt x="11571" y="14954"/>
                  </a:lnTo>
                  <a:lnTo>
                    <a:pt x="10800" y="20769"/>
                  </a:lnTo>
                  <a:lnTo>
                    <a:pt x="14657" y="21600"/>
                  </a:lnTo>
                  <a:lnTo>
                    <a:pt x="19286" y="19108"/>
                  </a:lnTo>
                  <a:lnTo>
                    <a:pt x="21600" y="17446"/>
                  </a:lnTo>
                  <a:lnTo>
                    <a:pt x="20829" y="15785"/>
                  </a:lnTo>
                  <a:lnTo>
                    <a:pt x="20829" y="12462"/>
                  </a:lnTo>
                  <a:lnTo>
                    <a:pt x="18514" y="11631"/>
                  </a:lnTo>
                  <a:lnTo>
                    <a:pt x="15429" y="7477"/>
                  </a:lnTo>
                  <a:lnTo>
                    <a:pt x="13886" y="5815"/>
                  </a:lnTo>
                  <a:lnTo>
                    <a:pt x="11571" y="1662"/>
                  </a:lnTo>
                  <a:lnTo>
                    <a:pt x="11571" y="831"/>
                  </a:lnTo>
                  <a:lnTo>
                    <a:pt x="10029" y="0"/>
                  </a:lnTo>
                  <a:lnTo>
                    <a:pt x="6171" y="0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028" name="Freeform 180"/>
            <p:cNvSpPr/>
            <p:nvPr/>
          </p:nvSpPr>
          <p:spPr>
            <a:xfrm>
              <a:off x="2617377" y="3490264"/>
              <a:ext cx="285373" cy="2995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4" h="21600" fill="norm" stroke="1" extrusionOk="0">
                  <a:moveTo>
                    <a:pt x="12932" y="20546"/>
                  </a:moveTo>
                  <a:lnTo>
                    <a:pt x="12932" y="19492"/>
                  </a:lnTo>
                  <a:lnTo>
                    <a:pt x="17525" y="16332"/>
                  </a:lnTo>
                  <a:lnTo>
                    <a:pt x="20395" y="16332"/>
                  </a:lnTo>
                  <a:lnTo>
                    <a:pt x="21544" y="16859"/>
                  </a:lnTo>
                  <a:lnTo>
                    <a:pt x="21544" y="11064"/>
                  </a:lnTo>
                  <a:cubicBezTo>
                    <a:pt x="21544" y="11064"/>
                    <a:pt x="18674" y="10536"/>
                    <a:pt x="18098" y="10536"/>
                  </a:cubicBezTo>
                  <a:lnTo>
                    <a:pt x="16951" y="8955"/>
                  </a:lnTo>
                  <a:lnTo>
                    <a:pt x="16951" y="6849"/>
                  </a:lnTo>
                  <a:lnTo>
                    <a:pt x="12932" y="5268"/>
                  </a:lnTo>
                  <a:lnTo>
                    <a:pt x="9486" y="3687"/>
                  </a:lnTo>
                  <a:lnTo>
                    <a:pt x="8913" y="527"/>
                  </a:lnTo>
                  <a:lnTo>
                    <a:pt x="5467" y="0"/>
                  </a:lnTo>
                  <a:lnTo>
                    <a:pt x="3171" y="1581"/>
                  </a:lnTo>
                  <a:lnTo>
                    <a:pt x="874" y="2108"/>
                  </a:lnTo>
                  <a:cubicBezTo>
                    <a:pt x="1257" y="2635"/>
                    <a:pt x="1964" y="2722"/>
                    <a:pt x="2024" y="3687"/>
                  </a:cubicBezTo>
                  <a:cubicBezTo>
                    <a:pt x="2083" y="4653"/>
                    <a:pt x="1469" y="6664"/>
                    <a:pt x="1229" y="7903"/>
                  </a:cubicBezTo>
                  <a:cubicBezTo>
                    <a:pt x="989" y="9145"/>
                    <a:pt x="783" y="10292"/>
                    <a:pt x="579" y="11133"/>
                  </a:cubicBezTo>
                  <a:cubicBezTo>
                    <a:pt x="375" y="11973"/>
                    <a:pt x="-56" y="12500"/>
                    <a:pt x="6" y="12943"/>
                  </a:cubicBezTo>
                  <a:cubicBezTo>
                    <a:pt x="67" y="13386"/>
                    <a:pt x="518" y="13487"/>
                    <a:pt x="949" y="13787"/>
                  </a:cubicBezTo>
                  <a:cubicBezTo>
                    <a:pt x="1380" y="14088"/>
                    <a:pt x="2419" y="14239"/>
                    <a:pt x="2597" y="14751"/>
                  </a:cubicBezTo>
                  <a:cubicBezTo>
                    <a:pt x="2776" y="15263"/>
                    <a:pt x="2215" y="16157"/>
                    <a:pt x="2024" y="16859"/>
                  </a:cubicBezTo>
                  <a:lnTo>
                    <a:pt x="4320" y="20546"/>
                  </a:lnTo>
                  <a:lnTo>
                    <a:pt x="4894" y="21600"/>
                  </a:lnTo>
                  <a:lnTo>
                    <a:pt x="6043" y="21073"/>
                  </a:lnTo>
                  <a:lnTo>
                    <a:pt x="7190" y="21073"/>
                  </a:lnTo>
                  <a:lnTo>
                    <a:pt x="10062" y="21600"/>
                  </a:lnTo>
                  <a:lnTo>
                    <a:pt x="10636" y="21073"/>
                  </a:lnTo>
                  <a:lnTo>
                    <a:pt x="12932" y="20546"/>
                  </a:lnTo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029" name="Freeform 181"/>
            <p:cNvSpPr/>
            <p:nvPr/>
          </p:nvSpPr>
          <p:spPr>
            <a:xfrm>
              <a:off x="2817823" y="3036811"/>
              <a:ext cx="125691" cy="1870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19722"/>
                  </a:moveTo>
                  <a:lnTo>
                    <a:pt x="15840" y="12209"/>
                  </a:lnTo>
                  <a:lnTo>
                    <a:pt x="20160" y="9391"/>
                  </a:lnTo>
                  <a:lnTo>
                    <a:pt x="21600" y="6574"/>
                  </a:lnTo>
                  <a:lnTo>
                    <a:pt x="15840" y="5635"/>
                  </a:lnTo>
                  <a:lnTo>
                    <a:pt x="14400" y="2817"/>
                  </a:lnTo>
                  <a:lnTo>
                    <a:pt x="8640" y="0"/>
                  </a:lnTo>
                  <a:lnTo>
                    <a:pt x="2880" y="3757"/>
                  </a:lnTo>
                  <a:lnTo>
                    <a:pt x="0" y="6574"/>
                  </a:lnTo>
                  <a:lnTo>
                    <a:pt x="1440" y="9391"/>
                  </a:lnTo>
                  <a:lnTo>
                    <a:pt x="4320" y="10330"/>
                  </a:lnTo>
                  <a:lnTo>
                    <a:pt x="7200" y="13148"/>
                  </a:lnTo>
                  <a:lnTo>
                    <a:pt x="5760" y="18783"/>
                  </a:lnTo>
                  <a:lnTo>
                    <a:pt x="10080" y="21600"/>
                  </a:lnTo>
                  <a:lnTo>
                    <a:pt x="14400" y="20661"/>
                  </a:lnTo>
                  <a:lnTo>
                    <a:pt x="21600" y="19722"/>
                  </a:lnTo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030" name="Freeform 182"/>
            <p:cNvSpPr/>
            <p:nvPr/>
          </p:nvSpPr>
          <p:spPr>
            <a:xfrm>
              <a:off x="3013152" y="3103009"/>
              <a:ext cx="81530" cy="976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" y="12600"/>
                  </a:moveTo>
                  <a:lnTo>
                    <a:pt x="2160" y="19800"/>
                  </a:lnTo>
                  <a:lnTo>
                    <a:pt x="4320" y="21600"/>
                  </a:lnTo>
                  <a:lnTo>
                    <a:pt x="12960" y="18000"/>
                  </a:lnTo>
                  <a:lnTo>
                    <a:pt x="21600" y="7200"/>
                  </a:lnTo>
                  <a:lnTo>
                    <a:pt x="6480" y="0"/>
                  </a:lnTo>
                  <a:lnTo>
                    <a:pt x="2160" y="0"/>
                  </a:lnTo>
                  <a:lnTo>
                    <a:pt x="0" y="5400"/>
                  </a:lnTo>
                  <a:lnTo>
                    <a:pt x="2160" y="12600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031" name="Freeform 183"/>
            <p:cNvSpPr/>
            <p:nvPr/>
          </p:nvSpPr>
          <p:spPr>
            <a:xfrm>
              <a:off x="2912940" y="3099699"/>
              <a:ext cx="103611" cy="114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0057"/>
                  </a:moveTo>
                  <a:lnTo>
                    <a:pt x="21600" y="13886"/>
                  </a:lnTo>
                  <a:lnTo>
                    <a:pt x="19800" y="7714"/>
                  </a:lnTo>
                  <a:lnTo>
                    <a:pt x="21600" y="3086"/>
                  </a:lnTo>
                  <a:lnTo>
                    <a:pt x="7200" y="1543"/>
                  </a:lnTo>
                  <a:lnTo>
                    <a:pt x="7200" y="0"/>
                  </a:lnTo>
                  <a:lnTo>
                    <a:pt x="5400" y="4629"/>
                  </a:lnTo>
                  <a:lnTo>
                    <a:pt x="0" y="9257"/>
                  </a:lnTo>
                  <a:lnTo>
                    <a:pt x="7200" y="21600"/>
                  </a:lnTo>
                  <a:lnTo>
                    <a:pt x="9000" y="21600"/>
                  </a:lnTo>
                  <a:lnTo>
                    <a:pt x="12600" y="20057"/>
                  </a:lnTo>
                  <a:lnTo>
                    <a:pt x="21600" y="20057"/>
                  </a:lnTo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032" name="Freeform 184"/>
            <p:cNvSpPr/>
            <p:nvPr/>
          </p:nvSpPr>
          <p:spPr>
            <a:xfrm>
              <a:off x="2523982" y="2949099"/>
              <a:ext cx="356688" cy="2929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9088" y="12600"/>
                  </a:moveTo>
                  <a:cubicBezTo>
                    <a:pt x="18586" y="10800"/>
                    <a:pt x="18586" y="10800"/>
                    <a:pt x="18586" y="10800"/>
                  </a:cubicBezTo>
                  <a:cubicBezTo>
                    <a:pt x="19591" y="9000"/>
                    <a:pt x="19591" y="9000"/>
                    <a:pt x="19591" y="9000"/>
                  </a:cubicBezTo>
                  <a:cubicBezTo>
                    <a:pt x="21600" y="6600"/>
                    <a:pt x="21600" y="6600"/>
                    <a:pt x="21600" y="6600"/>
                  </a:cubicBezTo>
                  <a:cubicBezTo>
                    <a:pt x="21098" y="6600"/>
                    <a:pt x="21098" y="6600"/>
                    <a:pt x="21098" y="6600"/>
                  </a:cubicBezTo>
                  <a:cubicBezTo>
                    <a:pt x="19591" y="6000"/>
                    <a:pt x="19591" y="6000"/>
                    <a:pt x="19591" y="6000"/>
                  </a:cubicBezTo>
                  <a:cubicBezTo>
                    <a:pt x="19088" y="4800"/>
                    <a:pt x="19088" y="4800"/>
                    <a:pt x="19088" y="4800"/>
                  </a:cubicBezTo>
                  <a:cubicBezTo>
                    <a:pt x="16074" y="3000"/>
                    <a:pt x="16074" y="3000"/>
                    <a:pt x="16074" y="3000"/>
                  </a:cubicBezTo>
                  <a:cubicBezTo>
                    <a:pt x="11051" y="3600"/>
                    <a:pt x="11051" y="3600"/>
                    <a:pt x="11051" y="3600"/>
                  </a:cubicBezTo>
                  <a:cubicBezTo>
                    <a:pt x="8540" y="3000"/>
                    <a:pt x="8540" y="3000"/>
                    <a:pt x="8540" y="3000"/>
                  </a:cubicBezTo>
                  <a:cubicBezTo>
                    <a:pt x="8037" y="1800"/>
                    <a:pt x="8037" y="1800"/>
                    <a:pt x="8037" y="1800"/>
                  </a:cubicBezTo>
                  <a:cubicBezTo>
                    <a:pt x="5526" y="1200"/>
                    <a:pt x="5526" y="1200"/>
                    <a:pt x="5526" y="1200"/>
                  </a:cubicBezTo>
                  <a:cubicBezTo>
                    <a:pt x="5526" y="1200"/>
                    <a:pt x="3516" y="1800"/>
                    <a:pt x="3014" y="1800"/>
                  </a:cubicBezTo>
                  <a:cubicBezTo>
                    <a:pt x="2512" y="1800"/>
                    <a:pt x="2512" y="600"/>
                    <a:pt x="2512" y="0"/>
                  </a:cubicBezTo>
                  <a:cubicBezTo>
                    <a:pt x="502" y="1200"/>
                    <a:pt x="502" y="1200"/>
                    <a:pt x="502" y="1200"/>
                  </a:cubicBezTo>
                  <a:cubicBezTo>
                    <a:pt x="0" y="6000"/>
                    <a:pt x="0" y="6000"/>
                    <a:pt x="0" y="6000"/>
                  </a:cubicBezTo>
                  <a:cubicBezTo>
                    <a:pt x="1005" y="9000"/>
                    <a:pt x="1005" y="9000"/>
                    <a:pt x="1005" y="9000"/>
                  </a:cubicBezTo>
                  <a:cubicBezTo>
                    <a:pt x="6028" y="11400"/>
                    <a:pt x="6028" y="11400"/>
                    <a:pt x="6028" y="11400"/>
                  </a:cubicBezTo>
                  <a:cubicBezTo>
                    <a:pt x="8540" y="12000"/>
                    <a:pt x="8540" y="12000"/>
                    <a:pt x="8540" y="12000"/>
                  </a:cubicBezTo>
                  <a:cubicBezTo>
                    <a:pt x="8037" y="13200"/>
                    <a:pt x="8037" y="13200"/>
                    <a:pt x="8037" y="13200"/>
                  </a:cubicBezTo>
                  <a:cubicBezTo>
                    <a:pt x="9042" y="15600"/>
                    <a:pt x="9042" y="15600"/>
                    <a:pt x="9042" y="15600"/>
                  </a:cubicBezTo>
                  <a:cubicBezTo>
                    <a:pt x="9042" y="19800"/>
                    <a:pt x="9042" y="19800"/>
                    <a:pt x="9042" y="19800"/>
                  </a:cubicBezTo>
                  <a:cubicBezTo>
                    <a:pt x="9042" y="19800"/>
                    <a:pt x="9042" y="19800"/>
                    <a:pt x="9042" y="19800"/>
                  </a:cubicBezTo>
                  <a:cubicBezTo>
                    <a:pt x="10549" y="21600"/>
                    <a:pt x="10549" y="21600"/>
                    <a:pt x="10549" y="21600"/>
                  </a:cubicBezTo>
                  <a:cubicBezTo>
                    <a:pt x="15070" y="19800"/>
                    <a:pt x="15070" y="19800"/>
                    <a:pt x="15070" y="19800"/>
                  </a:cubicBezTo>
                  <a:cubicBezTo>
                    <a:pt x="14567" y="18000"/>
                    <a:pt x="14567" y="18000"/>
                    <a:pt x="14567" y="18000"/>
                  </a:cubicBezTo>
                  <a:cubicBezTo>
                    <a:pt x="13060" y="15000"/>
                    <a:pt x="13060" y="15000"/>
                    <a:pt x="13060" y="15000"/>
                  </a:cubicBezTo>
                  <a:cubicBezTo>
                    <a:pt x="17079" y="15000"/>
                    <a:pt x="17079" y="15000"/>
                    <a:pt x="17079" y="15000"/>
                  </a:cubicBezTo>
                  <a:cubicBezTo>
                    <a:pt x="19591" y="13800"/>
                    <a:pt x="19591" y="13800"/>
                    <a:pt x="19591" y="13800"/>
                  </a:cubicBezTo>
                  <a:cubicBezTo>
                    <a:pt x="19088" y="12600"/>
                    <a:pt x="19088" y="12600"/>
                    <a:pt x="19088" y="12600"/>
                  </a:cubicBezTo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033" name="Freeform 185"/>
            <p:cNvSpPr/>
            <p:nvPr/>
          </p:nvSpPr>
          <p:spPr>
            <a:xfrm>
              <a:off x="2321859" y="3208925"/>
              <a:ext cx="144375" cy="1555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5082" y="21600"/>
                  </a:moveTo>
                  <a:lnTo>
                    <a:pt x="10165" y="17053"/>
                  </a:lnTo>
                  <a:lnTo>
                    <a:pt x="13976" y="15916"/>
                  </a:lnTo>
                  <a:lnTo>
                    <a:pt x="19059" y="11368"/>
                  </a:lnTo>
                  <a:lnTo>
                    <a:pt x="21600" y="6821"/>
                  </a:lnTo>
                  <a:lnTo>
                    <a:pt x="16518" y="3411"/>
                  </a:lnTo>
                  <a:lnTo>
                    <a:pt x="6353" y="0"/>
                  </a:lnTo>
                  <a:lnTo>
                    <a:pt x="5082" y="2274"/>
                  </a:lnTo>
                  <a:lnTo>
                    <a:pt x="0" y="12505"/>
                  </a:lnTo>
                  <a:lnTo>
                    <a:pt x="2541" y="17053"/>
                  </a:lnTo>
                  <a:lnTo>
                    <a:pt x="0" y="18189"/>
                  </a:lnTo>
                  <a:lnTo>
                    <a:pt x="1271" y="20463"/>
                  </a:lnTo>
                  <a:lnTo>
                    <a:pt x="5082" y="21600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034" name="Freeform 186"/>
            <p:cNvSpPr/>
            <p:nvPr/>
          </p:nvSpPr>
          <p:spPr>
            <a:xfrm>
              <a:off x="4854335" y="1477860"/>
              <a:ext cx="52654" cy="1009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678" y="20508"/>
                  </a:moveTo>
                  <a:cubicBezTo>
                    <a:pt x="2724" y="18472"/>
                    <a:pt x="2771" y="16436"/>
                    <a:pt x="2817" y="14400"/>
                  </a:cubicBezTo>
                  <a:lnTo>
                    <a:pt x="0" y="13440"/>
                  </a:lnTo>
                  <a:lnTo>
                    <a:pt x="5635" y="3360"/>
                  </a:lnTo>
                  <a:lnTo>
                    <a:pt x="13148" y="3360"/>
                  </a:lnTo>
                  <a:lnTo>
                    <a:pt x="19722" y="0"/>
                  </a:lnTo>
                  <a:lnTo>
                    <a:pt x="20661" y="6720"/>
                  </a:lnTo>
                  <a:lnTo>
                    <a:pt x="21600" y="10560"/>
                  </a:lnTo>
                  <a:lnTo>
                    <a:pt x="11270" y="16320"/>
                  </a:lnTo>
                  <a:lnTo>
                    <a:pt x="11270" y="21600"/>
                  </a:lnTo>
                  <a:lnTo>
                    <a:pt x="5635" y="20160"/>
                  </a:lnTo>
                  <a:lnTo>
                    <a:pt x="2678" y="20508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035" name="Freeform 187"/>
            <p:cNvSpPr/>
            <p:nvPr/>
          </p:nvSpPr>
          <p:spPr>
            <a:xfrm>
              <a:off x="6204630" y="2192808"/>
              <a:ext cx="468820" cy="435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77" h="21581" fill="norm" stroke="1" extrusionOk="0">
                  <a:moveTo>
                    <a:pt x="13597" y="20602"/>
                  </a:moveTo>
                  <a:cubicBezTo>
                    <a:pt x="14130" y="20296"/>
                    <a:pt x="15101" y="20317"/>
                    <a:pt x="15082" y="19622"/>
                  </a:cubicBezTo>
                  <a:cubicBezTo>
                    <a:pt x="15064" y="18927"/>
                    <a:pt x="13700" y="17168"/>
                    <a:pt x="13485" y="16431"/>
                  </a:cubicBezTo>
                  <a:cubicBezTo>
                    <a:pt x="13269" y="15693"/>
                    <a:pt x="13644" y="15531"/>
                    <a:pt x="13791" y="15195"/>
                  </a:cubicBezTo>
                  <a:cubicBezTo>
                    <a:pt x="13939" y="14858"/>
                    <a:pt x="14023" y="14573"/>
                    <a:pt x="14368" y="14417"/>
                  </a:cubicBezTo>
                  <a:cubicBezTo>
                    <a:pt x="14712" y="14261"/>
                    <a:pt x="15298" y="14950"/>
                    <a:pt x="15855" y="14261"/>
                  </a:cubicBezTo>
                  <a:cubicBezTo>
                    <a:pt x="16413" y="13572"/>
                    <a:pt x="17234" y="11376"/>
                    <a:pt x="17715" y="10288"/>
                  </a:cubicBezTo>
                  <a:cubicBezTo>
                    <a:pt x="18196" y="9200"/>
                    <a:pt x="18465" y="8592"/>
                    <a:pt x="18742" y="7731"/>
                  </a:cubicBezTo>
                  <a:cubicBezTo>
                    <a:pt x="19019" y="6870"/>
                    <a:pt x="19470" y="5707"/>
                    <a:pt x="19374" y="5119"/>
                  </a:cubicBezTo>
                  <a:cubicBezTo>
                    <a:pt x="19279" y="4532"/>
                    <a:pt x="18125" y="4710"/>
                    <a:pt x="18173" y="4203"/>
                  </a:cubicBezTo>
                  <a:cubicBezTo>
                    <a:pt x="18224" y="3668"/>
                    <a:pt x="18053" y="2358"/>
                    <a:pt x="18315" y="2287"/>
                  </a:cubicBezTo>
                  <a:cubicBezTo>
                    <a:pt x="19253" y="2033"/>
                    <a:pt x="20108" y="1938"/>
                    <a:pt x="20388" y="1715"/>
                  </a:cubicBezTo>
                  <a:cubicBezTo>
                    <a:pt x="20669" y="1492"/>
                    <a:pt x="20211" y="1170"/>
                    <a:pt x="20005" y="945"/>
                  </a:cubicBezTo>
                  <a:cubicBezTo>
                    <a:pt x="19799" y="721"/>
                    <a:pt x="19475" y="520"/>
                    <a:pt x="19148" y="362"/>
                  </a:cubicBezTo>
                  <a:cubicBezTo>
                    <a:pt x="18822" y="206"/>
                    <a:pt x="18624" y="-19"/>
                    <a:pt x="18048" y="1"/>
                  </a:cubicBezTo>
                  <a:cubicBezTo>
                    <a:pt x="17477" y="22"/>
                    <a:pt x="16287" y="390"/>
                    <a:pt x="15709" y="479"/>
                  </a:cubicBezTo>
                  <a:cubicBezTo>
                    <a:pt x="15131" y="565"/>
                    <a:pt x="14981" y="421"/>
                    <a:pt x="14572" y="532"/>
                  </a:cubicBezTo>
                  <a:cubicBezTo>
                    <a:pt x="14164" y="648"/>
                    <a:pt x="13660" y="1160"/>
                    <a:pt x="13258" y="1160"/>
                  </a:cubicBezTo>
                  <a:cubicBezTo>
                    <a:pt x="13163" y="1867"/>
                    <a:pt x="13021" y="2779"/>
                    <a:pt x="12972" y="3288"/>
                  </a:cubicBezTo>
                  <a:cubicBezTo>
                    <a:pt x="12923" y="3794"/>
                    <a:pt x="12972" y="3897"/>
                    <a:pt x="12972" y="4203"/>
                  </a:cubicBezTo>
                  <a:cubicBezTo>
                    <a:pt x="12837" y="4355"/>
                    <a:pt x="12712" y="4321"/>
                    <a:pt x="12570" y="4661"/>
                  </a:cubicBezTo>
                  <a:cubicBezTo>
                    <a:pt x="12428" y="5002"/>
                    <a:pt x="12267" y="5719"/>
                    <a:pt x="12115" y="6248"/>
                  </a:cubicBezTo>
                  <a:cubicBezTo>
                    <a:pt x="12115" y="6248"/>
                    <a:pt x="10360" y="7070"/>
                    <a:pt x="9769" y="7417"/>
                  </a:cubicBezTo>
                  <a:cubicBezTo>
                    <a:pt x="9178" y="7763"/>
                    <a:pt x="8968" y="7877"/>
                    <a:pt x="8570" y="8332"/>
                  </a:cubicBezTo>
                  <a:cubicBezTo>
                    <a:pt x="8169" y="8788"/>
                    <a:pt x="7367" y="10154"/>
                    <a:pt x="7367" y="10154"/>
                  </a:cubicBezTo>
                  <a:cubicBezTo>
                    <a:pt x="7367" y="10154"/>
                    <a:pt x="5752" y="10205"/>
                    <a:pt x="4968" y="10626"/>
                  </a:cubicBezTo>
                  <a:cubicBezTo>
                    <a:pt x="4184" y="11047"/>
                    <a:pt x="3430" y="12360"/>
                    <a:pt x="2656" y="12682"/>
                  </a:cubicBezTo>
                  <a:cubicBezTo>
                    <a:pt x="1881" y="13005"/>
                    <a:pt x="541" y="12304"/>
                    <a:pt x="317" y="12557"/>
                  </a:cubicBezTo>
                  <a:cubicBezTo>
                    <a:pt x="92" y="12810"/>
                    <a:pt x="949" y="13817"/>
                    <a:pt x="1312" y="14198"/>
                  </a:cubicBezTo>
                  <a:cubicBezTo>
                    <a:pt x="1675" y="14579"/>
                    <a:pt x="2289" y="14621"/>
                    <a:pt x="2491" y="14838"/>
                  </a:cubicBezTo>
                  <a:cubicBezTo>
                    <a:pt x="2693" y="15055"/>
                    <a:pt x="2510" y="15282"/>
                    <a:pt x="2523" y="15497"/>
                  </a:cubicBezTo>
                  <a:cubicBezTo>
                    <a:pt x="2536" y="15711"/>
                    <a:pt x="2672" y="15967"/>
                    <a:pt x="2568" y="16131"/>
                  </a:cubicBezTo>
                  <a:cubicBezTo>
                    <a:pt x="2463" y="16295"/>
                    <a:pt x="2223" y="16226"/>
                    <a:pt x="1896" y="16479"/>
                  </a:cubicBezTo>
                  <a:cubicBezTo>
                    <a:pt x="1569" y="16733"/>
                    <a:pt x="553" y="16603"/>
                    <a:pt x="603" y="17648"/>
                  </a:cubicBezTo>
                  <a:cubicBezTo>
                    <a:pt x="620" y="17995"/>
                    <a:pt x="-931" y="17946"/>
                    <a:pt x="876" y="18601"/>
                  </a:cubicBezTo>
                  <a:cubicBezTo>
                    <a:pt x="2684" y="19255"/>
                    <a:pt x="10624" y="20224"/>
                    <a:pt x="11451" y="21581"/>
                  </a:cubicBezTo>
                  <a:lnTo>
                    <a:pt x="11939" y="21281"/>
                  </a:lnTo>
                  <a:lnTo>
                    <a:pt x="13597" y="20602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036" name="Freeform 188"/>
            <p:cNvSpPr/>
            <p:nvPr/>
          </p:nvSpPr>
          <p:spPr>
            <a:xfrm>
              <a:off x="6466218" y="2197757"/>
              <a:ext cx="781314" cy="9284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7673" y="9660"/>
                  </a:moveTo>
                  <a:cubicBezTo>
                    <a:pt x="18003" y="9811"/>
                    <a:pt x="18634" y="9718"/>
                    <a:pt x="18906" y="10038"/>
                  </a:cubicBezTo>
                  <a:cubicBezTo>
                    <a:pt x="18675" y="10565"/>
                    <a:pt x="18602" y="10467"/>
                    <a:pt x="18409" y="10927"/>
                  </a:cubicBezTo>
                  <a:cubicBezTo>
                    <a:pt x="18667" y="11016"/>
                    <a:pt x="19220" y="11327"/>
                    <a:pt x="19200" y="11236"/>
                  </a:cubicBezTo>
                  <a:cubicBezTo>
                    <a:pt x="19224" y="11102"/>
                    <a:pt x="20001" y="10098"/>
                    <a:pt x="20017" y="9871"/>
                  </a:cubicBezTo>
                  <a:cubicBezTo>
                    <a:pt x="20244" y="9733"/>
                    <a:pt x="21278" y="8828"/>
                    <a:pt x="21600" y="8748"/>
                  </a:cubicBezTo>
                  <a:lnTo>
                    <a:pt x="20982" y="8621"/>
                  </a:lnTo>
                  <a:cubicBezTo>
                    <a:pt x="21238" y="8333"/>
                    <a:pt x="21240" y="7968"/>
                    <a:pt x="21312" y="7301"/>
                  </a:cubicBezTo>
                  <a:cubicBezTo>
                    <a:pt x="21483" y="6715"/>
                    <a:pt x="21252" y="6795"/>
                    <a:pt x="21141" y="6482"/>
                  </a:cubicBezTo>
                  <a:cubicBezTo>
                    <a:pt x="21031" y="6169"/>
                    <a:pt x="20984" y="6067"/>
                    <a:pt x="20230" y="6026"/>
                  </a:cubicBezTo>
                  <a:cubicBezTo>
                    <a:pt x="19630" y="5860"/>
                    <a:pt x="19695" y="5761"/>
                    <a:pt x="19314" y="5495"/>
                  </a:cubicBezTo>
                  <a:lnTo>
                    <a:pt x="18258" y="5486"/>
                  </a:lnTo>
                  <a:cubicBezTo>
                    <a:pt x="17914" y="5683"/>
                    <a:pt x="16661" y="6601"/>
                    <a:pt x="16592" y="6832"/>
                  </a:cubicBezTo>
                  <a:cubicBezTo>
                    <a:pt x="16524" y="7063"/>
                    <a:pt x="17457" y="6800"/>
                    <a:pt x="17691" y="6983"/>
                  </a:cubicBezTo>
                  <a:cubicBezTo>
                    <a:pt x="17924" y="7167"/>
                    <a:pt x="17864" y="7271"/>
                    <a:pt x="17824" y="7426"/>
                  </a:cubicBezTo>
                  <a:lnTo>
                    <a:pt x="16975" y="7471"/>
                  </a:lnTo>
                  <a:cubicBezTo>
                    <a:pt x="16705" y="7422"/>
                    <a:pt x="16466" y="7363"/>
                    <a:pt x="16395" y="7214"/>
                  </a:cubicBezTo>
                  <a:lnTo>
                    <a:pt x="16623" y="6802"/>
                  </a:lnTo>
                  <a:lnTo>
                    <a:pt x="15522" y="6718"/>
                  </a:lnTo>
                  <a:lnTo>
                    <a:pt x="14594" y="6808"/>
                  </a:lnTo>
                  <a:lnTo>
                    <a:pt x="14146" y="6808"/>
                  </a:lnTo>
                  <a:lnTo>
                    <a:pt x="13697" y="7491"/>
                  </a:lnTo>
                  <a:lnTo>
                    <a:pt x="13246" y="7491"/>
                  </a:lnTo>
                  <a:lnTo>
                    <a:pt x="12349" y="7264"/>
                  </a:lnTo>
                  <a:lnTo>
                    <a:pt x="10778" y="7035"/>
                  </a:lnTo>
                  <a:lnTo>
                    <a:pt x="8531" y="5901"/>
                  </a:lnTo>
                  <a:lnTo>
                    <a:pt x="9205" y="4540"/>
                  </a:lnTo>
                  <a:lnTo>
                    <a:pt x="8082" y="4085"/>
                  </a:lnTo>
                  <a:lnTo>
                    <a:pt x="7633" y="3177"/>
                  </a:lnTo>
                  <a:lnTo>
                    <a:pt x="8082" y="2497"/>
                  </a:lnTo>
                  <a:cubicBezTo>
                    <a:pt x="8007" y="2270"/>
                    <a:pt x="8070" y="2158"/>
                    <a:pt x="7995" y="1931"/>
                  </a:cubicBezTo>
                  <a:lnTo>
                    <a:pt x="8516" y="1298"/>
                  </a:lnTo>
                  <a:cubicBezTo>
                    <a:pt x="8520" y="866"/>
                    <a:pt x="8527" y="432"/>
                    <a:pt x="8531" y="0"/>
                  </a:cubicBezTo>
                  <a:lnTo>
                    <a:pt x="6287" y="0"/>
                  </a:lnTo>
                  <a:lnTo>
                    <a:pt x="6511" y="227"/>
                  </a:lnTo>
                  <a:lnTo>
                    <a:pt x="6736" y="454"/>
                  </a:lnTo>
                  <a:lnTo>
                    <a:pt x="4265" y="907"/>
                  </a:lnTo>
                  <a:lnTo>
                    <a:pt x="4265" y="2043"/>
                  </a:lnTo>
                  <a:lnTo>
                    <a:pt x="4939" y="2497"/>
                  </a:lnTo>
                  <a:cubicBezTo>
                    <a:pt x="4790" y="2875"/>
                    <a:pt x="4639" y="3253"/>
                    <a:pt x="4491" y="3631"/>
                  </a:cubicBezTo>
                  <a:lnTo>
                    <a:pt x="4042" y="4540"/>
                  </a:lnTo>
                  <a:lnTo>
                    <a:pt x="2694" y="6582"/>
                  </a:lnTo>
                  <a:lnTo>
                    <a:pt x="1797" y="6582"/>
                  </a:lnTo>
                  <a:lnTo>
                    <a:pt x="1121" y="7264"/>
                  </a:lnTo>
                  <a:lnTo>
                    <a:pt x="1571" y="8171"/>
                  </a:lnTo>
                  <a:lnTo>
                    <a:pt x="2245" y="9078"/>
                  </a:lnTo>
                  <a:lnTo>
                    <a:pt x="1348" y="9532"/>
                  </a:lnTo>
                  <a:lnTo>
                    <a:pt x="449" y="9759"/>
                  </a:lnTo>
                  <a:lnTo>
                    <a:pt x="0" y="9986"/>
                  </a:lnTo>
                  <a:lnTo>
                    <a:pt x="897" y="11122"/>
                  </a:lnTo>
                  <a:lnTo>
                    <a:pt x="1571" y="12029"/>
                  </a:lnTo>
                  <a:lnTo>
                    <a:pt x="2917" y="11122"/>
                  </a:lnTo>
                  <a:cubicBezTo>
                    <a:pt x="3066" y="12558"/>
                    <a:pt x="3217" y="13997"/>
                    <a:pt x="3366" y="15433"/>
                  </a:cubicBezTo>
                  <a:lnTo>
                    <a:pt x="4042" y="17289"/>
                  </a:lnTo>
                  <a:lnTo>
                    <a:pt x="5163" y="19330"/>
                  </a:lnTo>
                  <a:lnTo>
                    <a:pt x="5837" y="20466"/>
                  </a:lnTo>
                  <a:lnTo>
                    <a:pt x="6511" y="21600"/>
                  </a:lnTo>
                  <a:lnTo>
                    <a:pt x="7185" y="20920"/>
                  </a:lnTo>
                  <a:lnTo>
                    <a:pt x="8082" y="19783"/>
                  </a:lnTo>
                  <a:lnTo>
                    <a:pt x="8305" y="18876"/>
                  </a:lnTo>
                  <a:cubicBezTo>
                    <a:pt x="8380" y="18347"/>
                    <a:pt x="8456" y="17818"/>
                    <a:pt x="8531" y="17289"/>
                  </a:cubicBezTo>
                  <a:cubicBezTo>
                    <a:pt x="8605" y="16822"/>
                    <a:pt x="8681" y="16356"/>
                    <a:pt x="8756" y="15889"/>
                  </a:cubicBezTo>
                  <a:lnTo>
                    <a:pt x="10327" y="14526"/>
                  </a:lnTo>
                  <a:lnTo>
                    <a:pt x="11901" y="13392"/>
                  </a:lnTo>
                  <a:lnTo>
                    <a:pt x="13357" y="12690"/>
                  </a:lnTo>
                  <a:cubicBezTo>
                    <a:pt x="13395" y="12243"/>
                    <a:pt x="14397" y="12003"/>
                    <a:pt x="14438" y="11556"/>
                  </a:cubicBezTo>
                  <a:cubicBezTo>
                    <a:pt x="14520" y="11357"/>
                    <a:pt x="16138" y="11660"/>
                    <a:pt x="16220" y="11461"/>
                  </a:cubicBezTo>
                  <a:cubicBezTo>
                    <a:pt x="16071" y="10856"/>
                    <a:pt x="15965" y="10506"/>
                    <a:pt x="15816" y="9901"/>
                  </a:cubicBezTo>
                  <a:cubicBezTo>
                    <a:pt x="15759" y="9692"/>
                    <a:pt x="16059" y="9698"/>
                    <a:pt x="16003" y="9489"/>
                  </a:cubicBezTo>
                  <a:cubicBezTo>
                    <a:pt x="16059" y="9472"/>
                    <a:pt x="16214" y="9165"/>
                    <a:pt x="16270" y="9148"/>
                  </a:cubicBezTo>
                  <a:cubicBezTo>
                    <a:pt x="16337" y="9085"/>
                    <a:pt x="16787" y="9145"/>
                    <a:pt x="16922" y="9132"/>
                  </a:cubicBezTo>
                  <a:cubicBezTo>
                    <a:pt x="17057" y="9120"/>
                    <a:pt x="17343" y="9508"/>
                    <a:pt x="17673" y="9660"/>
                  </a:cubicBezTo>
                  <a:close/>
                </a:path>
              </a:pathLst>
            </a:custGeom>
            <a:solidFill>
              <a:srgbClr val="8497B0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037" name="Freeform 189"/>
            <p:cNvSpPr/>
            <p:nvPr/>
          </p:nvSpPr>
          <p:spPr>
            <a:xfrm>
              <a:off x="6185965" y="2164659"/>
              <a:ext cx="378767" cy="2863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9" fill="norm" stroke="1" extrusionOk="0">
                  <a:moveTo>
                    <a:pt x="19984" y="641"/>
                  </a:moveTo>
                  <a:cubicBezTo>
                    <a:pt x="19312" y="1191"/>
                    <a:pt x="18534" y="2017"/>
                    <a:pt x="17970" y="2292"/>
                  </a:cubicBezTo>
                  <a:cubicBezTo>
                    <a:pt x="17409" y="2566"/>
                    <a:pt x="17062" y="2292"/>
                    <a:pt x="16609" y="2292"/>
                  </a:cubicBezTo>
                  <a:cubicBezTo>
                    <a:pt x="16457" y="1719"/>
                    <a:pt x="16306" y="1146"/>
                    <a:pt x="16154" y="573"/>
                  </a:cubicBezTo>
                  <a:lnTo>
                    <a:pt x="15701" y="0"/>
                  </a:lnTo>
                  <a:lnTo>
                    <a:pt x="14340" y="1719"/>
                  </a:lnTo>
                  <a:cubicBezTo>
                    <a:pt x="14037" y="2101"/>
                    <a:pt x="13873" y="2777"/>
                    <a:pt x="13432" y="2866"/>
                  </a:cubicBezTo>
                  <a:cubicBezTo>
                    <a:pt x="12992" y="2956"/>
                    <a:pt x="12276" y="2463"/>
                    <a:pt x="11698" y="2260"/>
                  </a:cubicBezTo>
                  <a:cubicBezTo>
                    <a:pt x="11368" y="2270"/>
                    <a:pt x="11103" y="2286"/>
                    <a:pt x="10710" y="2292"/>
                  </a:cubicBezTo>
                  <a:cubicBezTo>
                    <a:pt x="10318" y="2297"/>
                    <a:pt x="9802" y="2292"/>
                    <a:pt x="9347" y="2292"/>
                  </a:cubicBezTo>
                  <a:lnTo>
                    <a:pt x="7533" y="1719"/>
                  </a:lnTo>
                  <a:cubicBezTo>
                    <a:pt x="7381" y="2673"/>
                    <a:pt x="7231" y="3630"/>
                    <a:pt x="7078" y="4585"/>
                  </a:cubicBezTo>
                  <a:lnTo>
                    <a:pt x="4811" y="5731"/>
                  </a:lnTo>
                  <a:lnTo>
                    <a:pt x="3903" y="6877"/>
                  </a:lnTo>
                  <a:lnTo>
                    <a:pt x="2542" y="6304"/>
                  </a:lnTo>
                  <a:lnTo>
                    <a:pt x="1198" y="5546"/>
                  </a:lnTo>
                  <a:cubicBezTo>
                    <a:pt x="1046" y="6691"/>
                    <a:pt x="895" y="8024"/>
                    <a:pt x="743" y="9170"/>
                  </a:cubicBezTo>
                  <a:cubicBezTo>
                    <a:pt x="593" y="9934"/>
                    <a:pt x="877" y="10698"/>
                    <a:pt x="726" y="11462"/>
                  </a:cubicBezTo>
                  <a:cubicBezTo>
                    <a:pt x="580" y="12479"/>
                    <a:pt x="146" y="14053"/>
                    <a:pt x="0" y="15070"/>
                  </a:cubicBezTo>
                  <a:cubicBezTo>
                    <a:pt x="605" y="15452"/>
                    <a:pt x="1065" y="16019"/>
                    <a:pt x="1670" y="16401"/>
                  </a:cubicBezTo>
                  <a:cubicBezTo>
                    <a:pt x="762" y="19840"/>
                    <a:pt x="1749" y="18198"/>
                    <a:pt x="1634" y="18913"/>
                  </a:cubicBezTo>
                  <a:cubicBezTo>
                    <a:pt x="1520" y="19628"/>
                    <a:pt x="783" y="20314"/>
                    <a:pt x="985" y="20696"/>
                  </a:cubicBezTo>
                  <a:cubicBezTo>
                    <a:pt x="1188" y="21078"/>
                    <a:pt x="2384" y="21117"/>
                    <a:pt x="2849" y="21204"/>
                  </a:cubicBezTo>
                  <a:cubicBezTo>
                    <a:pt x="3315" y="21292"/>
                    <a:pt x="3471" y="21130"/>
                    <a:pt x="3774" y="21226"/>
                  </a:cubicBezTo>
                  <a:cubicBezTo>
                    <a:pt x="4077" y="21321"/>
                    <a:pt x="5277" y="21600"/>
                    <a:pt x="6312" y="21395"/>
                  </a:cubicBezTo>
                  <a:cubicBezTo>
                    <a:pt x="7348" y="21191"/>
                    <a:pt x="9276" y="20663"/>
                    <a:pt x="9982" y="19994"/>
                  </a:cubicBezTo>
                  <a:cubicBezTo>
                    <a:pt x="10687" y="19326"/>
                    <a:pt x="10155" y="17925"/>
                    <a:pt x="10543" y="17383"/>
                  </a:cubicBezTo>
                  <a:cubicBezTo>
                    <a:pt x="10932" y="16842"/>
                    <a:pt x="11543" y="17118"/>
                    <a:pt x="12307" y="16748"/>
                  </a:cubicBezTo>
                  <a:cubicBezTo>
                    <a:pt x="13071" y="16378"/>
                    <a:pt x="14641" y="15750"/>
                    <a:pt x="15127" y="15156"/>
                  </a:cubicBezTo>
                  <a:cubicBezTo>
                    <a:pt x="15616" y="14562"/>
                    <a:pt x="15112" y="13595"/>
                    <a:pt x="15231" y="13180"/>
                  </a:cubicBezTo>
                  <a:cubicBezTo>
                    <a:pt x="15350" y="12767"/>
                    <a:pt x="15603" y="12894"/>
                    <a:pt x="15837" y="12672"/>
                  </a:cubicBezTo>
                  <a:cubicBezTo>
                    <a:pt x="16071" y="12449"/>
                    <a:pt x="16275" y="12352"/>
                    <a:pt x="16634" y="11843"/>
                  </a:cubicBezTo>
                  <a:cubicBezTo>
                    <a:pt x="16993" y="11335"/>
                    <a:pt x="17722" y="10211"/>
                    <a:pt x="17991" y="9616"/>
                  </a:cubicBezTo>
                  <a:cubicBezTo>
                    <a:pt x="18260" y="9022"/>
                    <a:pt x="18058" y="8841"/>
                    <a:pt x="18250" y="8278"/>
                  </a:cubicBezTo>
                  <a:cubicBezTo>
                    <a:pt x="18442" y="7714"/>
                    <a:pt x="19118" y="6953"/>
                    <a:pt x="19147" y="6241"/>
                  </a:cubicBezTo>
                  <a:cubicBezTo>
                    <a:pt x="19177" y="5530"/>
                    <a:pt x="18014" y="4480"/>
                    <a:pt x="18423" y="4012"/>
                  </a:cubicBezTo>
                  <a:cubicBezTo>
                    <a:pt x="18832" y="3544"/>
                    <a:pt x="20542" y="3630"/>
                    <a:pt x="21600" y="3439"/>
                  </a:cubicBezTo>
                  <a:lnTo>
                    <a:pt x="20692" y="1719"/>
                  </a:lnTo>
                  <a:lnTo>
                    <a:pt x="19984" y="641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038" name="Freeform 190"/>
            <p:cNvSpPr/>
            <p:nvPr/>
          </p:nvSpPr>
          <p:spPr>
            <a:xfrm>
              <a:off x="7036916" y="2591633"/>
              <a:ext cx="120596" cy="1439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7280" y="11631"/>
                  </a:moveTo>
                  <a:lnTo>
                    <a:pt x="20160" y="4985"/>
                  </a:lnTo>
                  <a:lnTo>
                    <a:pt x="11520" y="3323"/>
                  </a:lnTo>
                  <a:lnTo>
                    <a:pt x="7200" y="0"/>
                  </a:lnTo>
                  <a:lnTo>
                    <a:pt x="2880" y="0"/>
                  </a:lnTo>
                  <a:lnTo>
                    <a:pt x="1440" y="3323"/>
                  </a:lnTo>
                  <a:lnTo>
                    <a:pt x="0" y="4985"/>
                  </a:lnTo>
                  <a:lnTo>
                    <a:pt x="1440" y="8308"/>
                  </a:lnTo>
                  <a:lnTo>
                    <a:pt x="4320" y="21600"/>
                  </a:lnTo>
                  <a:lnTo>
                    <a:pt x="12960" y="19938"/>
                  </a:lnTo>
                  <a:lnTo>
                    <a:pt x="18720" y="18277"/>
                  </a:lnTo>
                  <a:lnTo>
                    <a:pt x="20160" y="19938"/>
                  </a:lnTo>
                  <a:lnTo>
                    <a:pt x="21600" y="13292"/>
                  </a:lnTo>
                  <a:lnTo>
                    <a:pt x="17280" y="11631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039" name="Freeform 191"/>
            <p:cNvSpPr/>
            <p:nvPr/>
          </p:nvSpPr>
          <p:spPr>
            <a:xfrm>
              <a:off x="6777046" y="2401315"/>
              <a:ext cx="229298" cy="125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6602" y="10012"/>
                  </a:moveTo>
                  <a:lnTo>
                    <a:pt x="11876" y="8305"/>
                  </a:lnTo>
                  <a:lnTo>
                    <a:pt x="4501" y="2162"/>
                  </a:lnTo>
                  <a:lnTo>
                    <a:pt x="1914" y="0"/>
                  </a:lnTo>
                  <a:lnTo>
                    <a:pt x="0" y="8920"/>
                  </a:lnTo>
                  <a:lnTo>
                    <a:pt x="7471" y="17241"/>
                  </a:lnTo>
                  <a:lnTo>
                    <a:pt x="12750" y="19052"/>
                  </a:lnTo>
                  <a:lnTo>
                    <a:pt x="17315" y="21600"/>
                  </a:lnTo>
                  <a:lnTo>
                    <a:pt x="18740" y="16175"/>
                  </a:lnTo>
                  <a:lnTo>
                    <a:pt x="21600" y="15095"/>
                  </a:lnTo>
                  <a:lnTo>
                    <a:pt x="19256" y="12552"/>
                  </a:lnTo>
                  <a:lnTo>
                    <a:pt x="17950" y="12298"/>
                  </a:lnTo>
                  <a:cubicBezTo>
                    <a:pt x="17727" y="11215"/>
                    <a:pt x="16826" y="11092"/>
                    <a:pt x="16602" y="10012"/>
                  </a:cubicBez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040" name="Freeform 192"/>
            <p:cNvSpPr/>
            <p:nvPr/>
          </p:nvSpPr>
          <p:spPr>
            <a:xfrm>
              <a:off x="7149018" y="2543640"/>
              <a:ext cx="288752" cy="5097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3" h="21600" fill="norm" stroke="1" extrusionOk="0">
                  <a:moveTo>
                    <a:pt x="11179" y="0"/>
                  </a:moveTo>
                  <a:lnTo>
                    <a:pt x="8745" y="1354"/>
                  </a:lnTo>
                  <a:lnTo>
                    <a:pt x="7558" y="1717"/>
                  </a:lnTo>
                  <a:lnTo>
                    <a:pt x="7183" y="1300"/>
                  </a:lnTo>
                  <a:lnTo>
                    <a:pt x="3101" y="3264"/>
                  </a:lnTo>
                  <a:lnTo>
                    <a:pt x="605" y="5832"/>
                  </a:lnTo>
                  <a:lnTo>
                    <a:pt x="0" y="7618"/>
                  </a:lnTo>
                  <a:lnTo>
                    <a:pt x="4134" y="11666"/>
                  </a:lnTo>
                  <a:lnTo>
                    <a:pt x="3205" y="13859"/>
                  </a:lnTo>
                  <a:cubicBezTo>
                    <a:pt x="4455" y="13617"/>
                    <a:pt x="6715" y="14526"/>
                    <a:pt x="7964" y="14282"/>
                  </a:cubicBezTo>
                  <a:lnTo>
                    <a:pt x="10694" y="14208"/>
                  </a:lnTo>
                  <a:lnTo>
                    <a:pt x="9174" y="12509"/>
                  </a:lnTo>
                  <a:lnTo>
                    <a:pt x="10178" y="12971"/>
                  </a:lnTo>
                  <a:lnTo>
                    <a:pt x="11202" y="15450"/>
                  </a:lnTo>
                  <a:lnTo>
                    <a:pt x="12384" y="17312"/>
                  </a:lnTo>
                  <a:cubicBezTo>
                    <a:pt x="12335" y="17896"/>
                    <a:pt x="12713" y="21015"/>
                    <a:pt x="12666" y="21600"/>
                  </a:cubicBezTo>
                  <a:lnTo>
                    <a:pt x="15098" y="19189"/>
                  </a:lnTo>
                  <a:lnTo>
                    <a:pt x="14044" y="14980"/>
                  </a:lnTo>
                  <a:lnTo>
                    <a:pt x="12325" y="13783"/>
                  </a:lnTo>
                  <a:lnTo>
                    <a:pt x="13184" y="12826"/>
                  </a:lnTo>
                  <a:cubicBezTo>
                    <a:pt x="13135" y="12560"/>
                    <a:pt x="13088" y="12297"/>
                    <a:pt x="13039" y="12031"/>
                  </a:cubicBezTo>
                  <a:lnTo>
                    <a:pt x="10750" y="10357"/>
                  </a:lnTo>
                  <a:lnTo>
                    <a:pt x="11895" y="9083"/>
                  </a:lnTo>
                  <a:lnTo>
                    <a:pt x="13269" y="9063"/>
                  </a:lnTo>
                  <a:lnTo>
                    <a:pt x="16234" y="8253"/>
                  </a:lnTo>
                  <a:cubicBezTo>
                    <a:pt x="16415" y="7964"/>
                    <a:pt x="17129" y="7849"/>
                    <a:pt x="17311" y="7560"/>
                  </a:cubicBezTo>
                  <a:lnTo>
                    <a:pt x="18631" y="6484"/>
                  </a:lnTo>
                  <a:cubicBezTo>
                    <a:pt x="18595" y="6314"/>
                    <a:pt x="21600" y="6458"/>
                    <a:pt x="21563" y="6288"/>
                  </a:cubicBezTo>
                  <a:lnTo>
                    <a:pt x="20557" y="4432"/>
                  </a:lnTo>
                  <a:cubicBezTo>
                    <a:pt x="20514" y="4303"/>
                    <a:pt x="18569" y="3860"/>
                    <a:pt x="18526" y="3730"/>
                  </a:cubicBezTo>
                  <a:cubicBezTo>
                    <a:pt x="18551" y="2992"/>
                    <a:pt x="15914" y="4249"/>
                    <a:pt x="15939" y="3510"/>
                  </a:cubicBezTo>
                  <a:lnTo>
                    <a:pt x="13038" y="3696"/>
                  </a:lnTo>
                  <a:lnTo>
                    <a:pt x="12454" y="3808"/>
                  </a:lnTo>
                  <a:lnTo>
                    <a:pt x="11895" y="3348"/>
                  </a:lnTo>
                  <a:lnTo>
                    <a:pt x="13184" y="2709"/>
                  </a:lnTo>
                  <a:lnTo>
                    <a:pt x="13184" y="1037"/>
                  </a:lnTo>
                  <a:lnTo>
                    <a:pt x="11179" y="0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041" name="Freeform 193"/>
            <p:cNvSpPr/>
            <p:nvPr/>
          </p:nvSpPr>
          <p:spPr>
            <a:xfrm>
              <a:off x="7028424" y="2474132"/>
              <a:ext cx="95118" cy="513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5386"/>
                  </a:moveTo>
                  <a:lnTo>
                    <a:pt x="6334" y="21600"/>
                  </a:lnTo>
                  <a:lnTo>
                    <a:pt x="10069" y="18345"/>
                  </a:lnTo>
                  <a:lnTo>
                    <a:pt x="13480" y="21304"/>
                  </a:lnTo>
                  <a:lnTo>
                    <a:pt x="20138" y="18937"/>
                  </a:lnTo>
                  <a:lnTo>
                    <a:pt x="21600" y="11836"/>
                  </a:lnTo>
                  <a:lnTo>
                    <a:pt x="15753" y="592"/>
                  </a:lnTo>
                  <a:lnTo>
                    <a:pt x="10394" y="2367"/>
                  </a:lnTo>
                  <a:lnTo>
                    <a:pt x="7146" y="0"/>
                  </a:lnTo>
                  <a:lnTo>
                    <a:pt x="1786" y="8285"/>
                  </a:lnTo>
                  <a:lnTo>
                    <a:pt x="0" y="15386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042" name="Freeform 194"/>
            <p:cNvSpPr/>
            <p:nvPr/>
          </p:nvSpPr>
          <p:spPr>
            <a:xfrm>
              <a:off x="7391905" y="3144381"/>
              <a:ext cx="137579" cy="1539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146"/>
                  </a:moveTo>
                  <a:lnTo>
                    <a:pt x="2400" y="9473"/>
                  </a:lnTo>
                  <a:lnTo>
                    <a:pt x="8736" y="16179"/>
                  </a:lnTo>
                  <a:lnTo>
                    <a:pt x="19360" y="21488"/>
                  </a:lnTo>
                  <a:lnTo>
                    <a:pt x="21600" y="21600"/>
                  </a:lnTo>
                  <a:lnTo>
                    <a:pt x="18016" y="16291"/>
                  </a:lnTo>
                  <a:lnTo>
                    <a:pt x="15776" y="14558"/>
                  </a:lnTo>
                  <a:lnTo>
                    <a:pt x="15776" y="7517"/>
                  </a:lnTo>
                  <a:lnTo>
                    <a:pt x="10336" y="2180"/>
                  </a:lnTo>
                  <a:lnTo>
                    <a:pt x="9152" y="1621"/>
                  </a:lnTo>
                  <a:lnTo>
                    <a:pt x="8096" y="3102"/>
                  </a:lnTo>
                  <a:lnTo>
                    <a:pt x="4512" y="3577"/>
                  </a:lnTo>
                  <a:lnTo>
                    <a:pt x="4640" y="1956"/>
                  </a:lnTo>
                  <a:lnTo>
                    <a:pt x="544" y="0"/>
                  </a:lnTo>
                  <a:lnTo>
                    <a:pt x="0" y="1146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043" name="Freeform 195"/>
            <p:cNvSpPr/>
            <p:nvPr/>
          </p:nvSpPr>
          <p:spPr>
            <a:xfrm>
              <a:off x="7429272" y="2667760"/>
              <a:ext cx="214013" cy="4087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330" y="0"/>
                  </a:moveTo>
                  <a:lnTo>
                    <a:pt x="939" y="0"/>
                  </a:lnTo>
                  <a:lnTo>
                    <a:pt x="0" y="1913"/>
                  </a:lnTo>
                  <a:lnTo>
                    <a:pt x="939" y="1913"/>
                  </a:lnTo>
                  <a:lnTo>
                    <a:pt x="2817" y="3348"/>
                  </a:lnTo>
                  <a:lnTo>
                    <a:pt x="5635" y="3826"/>
                  </a:lnTo>
                  <a:lnTo>
                    <a:pt x="6574" y="4782"/>
                  </a:lnTo>
                  <a:lnTo>
                    <a:pt x="5635" y="5739"/>
                  </a:lnTo>
                  <a:lnTo>
                    <a:pt x="8452" y="7652"/>
                  </a:lnTo>
                  <a:lnTo>
                    <a:pt x="12209" y="10043"/>
                  </a:lnTo>
                  <a:lnTo>
                    <a:pt x="15026" y="11477"/>
                  </a:lnTo>
                  <a:lnTo>
                    <a:pt x="15026" y="16818"/>
                  </a:lnTo>
                  <a:lnTo>
                    <a:pt x="12209" y="17774"/>
                  </a:lnTo>
                  <a:lnTo>
                    <a:pt x="9391" y="18252"/>
                  </a:lnTo>
                  <a:lnTo>
                    <a:pt x="8452" y="19209"/>
                  </a:lnTo>
                  <a:lnTo>
                    <a:pt x="6574" y="19687"/>
                  </a:lnTo>
                  <a:lnTo>
                    <a:pt x="10330" y="21600"/>
                  </a:lnTo>
                  <a:lnTo>
                    <a:pt x="16904" y="19209"/>
                  </a:lnTo>
                  <a:lnTo>
                    <a:pt x="21600" y="16818"/>
                  </a:lnTo>
                  <a:lnTo>
                    <a:pt x="17843" y="10521"/>
                  </a:lnTo>
                  <a:lnTo>
                    <a:pt x="15965" y="9086"/>
                  </a:lnTo>
                  <a:lnTo>
                    <a:pt x="12209" y="6695"/>
                  </a:lnTo>
                  <a:lnTo>
                    <a:pt x="10330" y="4782"/>
                  </a:lnTo>
                  <a:lnTo>
                    <a:pt x="12209" y="3826"/>
                  </a:lnTo>
                  <a:lnTo>
                    <a:pt x="15026" y="2869"/>
                  </a:lnTo>
                  <a:lnTo>
                    <a:pt x="14087" y="1435"/>
                  </a:lnTo>
                  <a:lnTo>
                    <a:pt x="10330" y="0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044" name="Freeform 196"/>
            <p:cNvSpPr/>
            <p:nvPr/>
          </p:nvSpPr>
          <p:spPr>
            <a:xfrm>
              <a:off x="7291693" y="2735613"/>
              <a:ext cx="237792" cy="4170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413" y="1023"/>
                  </a:moveTo>
                  <a:lnTo>
                    <a:pt x="0" y="2615"/>
                  </a:lnTo>
                  <a:lnTo>
                    <a:pt x="3028" y="5343"/>
                  </a:lnTo>
                  <a:lnTo>
                    <a:pt x="3028" y="6821"/>
                  </a:lnTo>
                  <a:lnTo>
                    <a:pt x="4441" y="8867"/>
                  </a:lnTo>
                  <a:lnTo>
                    <a:pt x="3836" y="10573"/>
                  </a:lnTo>
                  <a:lnTo>
                    <a:pt x="4643" y="12505"/>
                  </a:lnTo>
                  <a:lnTo>
                    <a:pt x="5249" y="13415"/>
                  </a:lnTo>
                  <a:lnTo>
                    <a:pt x="3836" y="14324"/>
                  </a:lnTo>
                  <a:lnTo>
                    <a:pt x="2624" y="18076"/>
                  </a:lnTo>
                  <a:lnTo>
                    <a:pt x="6662" y="20691"/>
                  </a:lnTo>
                  <a:lnTo>
                    <a:pt x="6864" y="20236"/>
                  </a:lnTo>
                  <a:lnTo>
                    <a:pt x="9286" y="21032"/>
                  </a:lnTo>
                  <a:lnTo>
                    <a:pt x="9286" y="21600"/>
                  </a:lnTo>
                  <a:lnTo>
                    <a:pt x="11305" y="21373"/>
                  </a:lnTo>
                  <a:lnTo>
                    <a:pt x="11910" y="20918"/>
                  </a:lnTo>
                  <a:lnTo>
                    <a:pt x="8680" y="19781"/>
                  </a:lnTo>
                  <a:lnTo>
                    <a:pt x="5450" y="16939"/>
                  </a:lnTo>
                  <a:lnTo>
                    <a:pt x="3836" y="15688"/>
                  </a:lnTo>
                  <a:lnTo>
                    <a:pt x="6460" y="12846"/>
                  </a:lnTo>
                  <a:lnTo>
                    <a:pt x="11507" y="12278"/>
                  </a:lnTo>
                  <a:lnTo>
                    <a:pt x="14131" y="13528"/>
                  </a:lnTo>
                  <a:lnTo>
                    <a:pt x="12718" y="11027"/>
                  </a:lnTo>
                  <a:lnTo>
                    <a:pt x="14535" y="9891"/>
                  </a:lnTo>
                  <a:lnTo>
                    <a:pt x="20389" y="9891"/>
                  </a:lnTo>
                  <a:lnTo>
                    <a:pt x="21600" y="8299"/>
                  </a:lnTo>
                  <a:lnTo>
                    <a:pt x="19178" y="5684"/>
                  </a:lnTo>
                  <a:lnTo>
                    <a:pt x="17159" y="4206"/>
                  </a:lnTo>
                  <a:lnTo>
                    <a:pt x="9690" y="3069"/>
                  </a:lnTo>
                  <a:lnTo>
                    <a:pt x="7267" y="0"/>
                  </a:lnTo>
                  <a:lnTo>
                    <a:pt x="1413" y="1023"/>
                  </a:lnTo>
                  <a:close/>
                </a:path>
              </a:pathLst>
            </a:custGeom>
            <a:solidFill>
              <a:srgbClr val="8497B0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045" name="Freeform 197"/>
            <p:cNvSpPr/>
            <p:nvPr/>
          </p:nvSpPr>
          <p:spPr>
            <a:xfrm>
              <a:off x="7363030" y="2694239"/>
              <a:ext cx="225903" cy="2399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8732" y="21233"/>
                  </a:moveTo>
                  <a:lnTo>
                    <a:pt x="21600" y="21600"/>
                  </a:lnTo>
                  <a:lnTo>
                    <a:pt x="21600" y="17168"/>
                  </a:lnTo>
                  <a:lnTo>
                    <a:pt x="18783" y="14589"/>
                  </a:lnTo>
                  <a:lnTo>
                    <a:pt x="15027" y="10301"/>
                  </a:lnTo>
                  <a:lnTo>
                    <a:pt x="12208" y="6860"/>
                  </a:lnTo>
                  <a:lnTo>
                    <a:pt x="13148" y="5149"/>
                  </a:lnTo>
                  <a:lnTo>
                    <a:pt x="12208" y="3434"/>
                  </a:lnTo>
                  <a:lnTo>
                    <a:pt x="9392" y="2573"/>
                  </a:lnTo>
                  <a:lnTo>
                    <a:pt x="7512" y="0"/>
                  </a:lnTo>
                  <a:lnTo>
                    <a:pt x="6573" y="0"/>
                  </a:lnTo>
                  <a:lnTo>
                    <a:pt x="1879" y="855"/>
                  </a:lnTo>
                  <a:lnTo>
                    <a:pt x="0" y="3434"/>
                  </a:lnTo>
                  <a:lnTo>
                    <a:pt x="940" y="5149"/>
                  </a:lnTo>
                  <a:lnTo>
                    <a:pt x="1879" y="10301"/>
                  </a:lnTo>
                  <a:lnTo>
                    <a:pt x="8452" y="10301"/>
                  </a:lnTo>
                  <a:lnTo>
                    <a:pt x="11269" y="11156"/>
                  </a:lnTo>
                  <a:lnTo>
                    <a:pt x="15965" y="18023"/>
                  </a:lnTo>
                  <a:lnTo>
                    <a:pt x="15027" y="20740"/>
                  </a:lnTo>
                  <a:lnTo>
                    <a:pt x="18732" y="21233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046" name="Freeform 198"/>
            <p:cNvSpPr/>
            <p:nvPr/>
          </p:nvSpPr>
          <p:spPr>
            <a:xfrm>
              <a:off x="7430970" y="2917656"/>
              <a:ext cx="157963" cy="122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7626" y="901"/>
                  </a:moveTo>
                  <a:cubicBezTo>
                    <a:pt x="16680" y="707"/>
                    <a:pt x="16831" y="650"/>
                    <a:pt x="15919" y="499"/>
                  </a:cubicBezTo>
                  <a:lnTo>
                    <a:pt x="12152" y="0"/>
                  </a:lnTo>
                  <a:lnTo>
                    <a:pt x="4050" y="1662"/>
                  </a:lnTo>
                  <a:lnTo>
                    <a:pt x="0" y="4988"/>
                  </a:lnTo>
                  <a:lnTo>
                    <a:pt x="0" y="11634"/>
                  </a:lnTo>
                  <a:lnTo>
                    <a:pt x="6750" y="19935"/>
                  </a:lnTo>
                  <a:lnTo>
                    <a:pt x="9450" y="21600"/>
                  </a:lnTo>
                  <a:lnTo>
                    <a:pt x="12152" y="19935"/>
                  </a:lnTo>
                  <a:lnTo>
                    <a:pt x="13498" y="16612"/>
                  </a:lnTo>
                  <a:lnTo>
                    <a:pt x="17552" y="14961"/>
                  </a:lnTo>
                  <a:lnTo>
                    <a:pt x="21600" y="11634"/>
                  </a:lnTo>
                  <a:lnTo>
                    <a:pt x="21600" y="1662"/>
                  </a:lnTo>
                  <a:lnTo>
                    <a:pt x="17626" y="901"/>
                  </a:lnTo>
                  <a:close/>
                </a:path>
              </a:pathLst>
            </a:custGeom>
            <a:solidFill>
              <a:srgbClr val="D0CECE"/>
            </a:solidFill>
            <a:ln w="9525" cap="flat">
              <a:solidFill>
                <a:srgbClr val="E7E6E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b="1" sz="1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</p:grpSp>
      <p:grpSp>
        <p:nvGrpSpPr>
          <p:cNvPr id="1050" name="Group 206"/>
          <p:cNvGrpSpPr/>
          <p:nvPr/>
        </p:nvGrpSpPr>
        <p:grpSpPr>
          <a:xfrm>
            <a:off x="-20149" y="14249"/>
            <a:ext cx="3668401" cy="1546632"/>
            <a:chOff x="0" y="0"/>
            <a:chExt cx="3668400" cy="1546631"/>
          </a:xfrm>
        </p:grpSpPr>
        <p:sp>
          <p:nvSpPr>
            <p:cNvPr id="1048" name="Right Triangle 207"/>
            <p:cNvSpPr/>
            <p:nvPr/>
          </p:nvSpPr>
          <p:spPr>
            <a:xfrm>
              <a:off x="3080173" y="0"/>
              <a:ext cx="588228" cy="551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2160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2516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279D27"/>
                  </a:solidFill>
                </a:defRPr>
              </a:pPr>
            </a:p>
          </p:txBody>
        </p:sp>
        <p:sp>
          <p:nvSpPr>
            <p:cNvPr id="1049" name="Rectangle 208"/>
            <p:cNvSpPr/>
            <p:nvPr/>
          </p:nvSpPr>
          <p:spPr>
            <a:xfrm>
              <a:off x="0" y="551646"/>
              <a:ext cx="3668401" cy="994986"/>
            </a:xfrm>
            <a:prstGeom prst="rect">
              <a:avLst/>
            </a:prstGeom>
            <a:solidFill>
              <a:srgbClr val="8497B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279D27"/>
                  </a:solidFill>
                </a:defRPr>
              </a:pPr>
            </a:p>
          </p:txBody>
        </p:sp>
      </p:grpSp>
      <p:sp>
        <p:nvSpPr>
          <p:cNvPr id="1051" name="TextBox 209"/>
          <p:cNvSpPr txBox="1"/>
          <p:nvPr/>
        </p:nvSpPr>
        <p:spPr>
          <a:xfrm>
            <a:off x="593870" y="685673"/>
            <a:ext cx="2573589" cy="828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z="24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Where We Are Located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5" name="Group 3"/>
          <p:cNvGrpSpPr/>
          <p:nvPr/>
        </p:nvGrpSpPr>
        <p:grpSpPr>
          <a:xfrm>
            <a:off x="708589" y="1988461"/>
            <a:ext cx="8851897" cy="4534261"/>
            <a:chOff x="0" y="0"/>
            <a:chExt cx="8851896" cy="4534260"/>
          </a:xfrm>
        </p:grpSpPr>
        <p:sp>
          <p:nvSpPr>
            <p:cNvPr id="109" name="Freeform: Shape 92"/>
            <p:cNvSpPr/>
            <p:nvPr/>
          </p:nvSpPr>
          <p:spPr>
            <a:xfrm flipH="1">
              <a:off x="-1" y="3261021"/>
              <a:ext cx="3981843" cy="12732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7898" y="0"/>
                  </a:lnTo>
                  <a:lnTo>
                    <a:pt x="21600" y="21600"/>
                  </a:lnTo>
                  <a:lnTo>
                    <a:pt x="5529" y="21600"/>
                  </a:lnTo>
                  <a:cubicBezTo>
                    <a:pt x="5529" y="21600"/>
                    <a:pt x="5529" y="21600"/>
                    <a:pt x="5529" y="21600"/>
                  </a:cubicBezTo>
                  <a:lnTo>
                    <a:pt x="1477" y="2160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10000">
                  <a:srgbClr val="7030A0"/>
                </a:gs>
                <a:gs pos="100000">
                  <a:srgbClr val="00B0F0"/>
                </a:gs>
              </a:gsLst>
              <a:lin ang="135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10" name="Freeform 24"/>
            <p:cNvSpPr/>
            <p:nvPr/>
          </p:nvSpPr>
          <p:spPr>
            <a:xfrm flipH="1">
              <a:off x="4844672" y="1147599"/>
              <a:ext cx="2448005" cy="20261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2839" y="10026"/>
                  </a:moveTo>
                  <a:lnTo>
                    <a:pt x="21600" y="10026"/>
                  </a:lnTo>
                  <a:lnTo>
                    <a:pt x="5700" y="0"/>
                  </a:lnTo>
                  <a:lnTo>
                    <a:pt x="0" y="0"/>
                  </a:lnTo>
                  <a:lnTo>
                    <a:pt x="1195" y="7036"/>
                  </a:lnTo>
                  <a:lnTo>
                    <a:pt x="14820" y="21600"/>
                  </a:lnTo>
                  <a:lnTo>
                    <a:pt x="12839" y="10026"/>
                  </a:lnTo>
                  <a:close/>
                </a:path>
              </a:pathLst>
            </a:custGeom>
            <a:gradFill flip="none" rotWithShape="1">
              <a:gsLst>
                <a:gs pos="36000">
                  <a:srgbClr val="00C894"/>
                </a:gs>
                <a:gs pos="89000">
                  <a:srgbClr val="00E266"/>
                </a:gs>
              </a:gsLst>
              <a:lin ang="135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11" name="Freeform 25"/>
            <p:cNvSpPr/>
            <p:nvPr/>
          </p:nvSpPr>
          <p:spPr>
            <a:xfrm flipH="1">
              <a:off x="6807315" y="131457"/>
              <a:ext cx="2044582" cy="15940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4757" y="11356"/>
                  </a:moveTo>
                  <a:lnTo>
                    <a:pt x="21600" y="11356"/>
                  </a:lnTo>
                  <a:lnTo>
                    <a:pt x="4415" y="269"/>
                  </a:lnTo>
                  <a:lnTo>
                    <a:pt x="0" y="0"/>
                  </a:lnTo>
                  <a:lnTo>
                    <a:pt x="1713" y="5470"/>
                  </a:lnTo>
                  <a:lnTo>
                    <a:pt x="16470" y="21600"/>
                  </a:lnTo>
                  <a:lnTo>
                    <a:pt x="14757" y="11356"/>
                  </a:lnTo>
                  <a:close/>
                </a:path>
              </a:pathLst>
            </a:custGeom>
            <a:gradFill flip="none" rotWithShape="1">
              <a:gsLst>
                <a:gs pos="22000">
                  <a:srgbClr val="00E266"/>
                </a:gs>
                <a:gs pos="98000">
                  <a:srgbClr val="CCFF66"/>
                </a:gs>
              </a:gsLst>
              <a:lin ang="135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12" name="Freeform 28"/>
            <p:cNvSpPr/>
            <p:nvPr/>
          </p:nvSpPr>
          <p:spPr>
            <a:xfrm flipH="1">
              <a:off x="2733429" y="2292119"/>
              <a:ext cx="2952770" cy="21303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639" y="8271"/>
                  </a:moveTo>
                  <a:lnTo>
                    <a:pt x="21600" y="8271"/>
                  </a:lnTo>
                  <a:lnTo>
                    <a:pt x="8282" y="0"/>
                  </a:lnTo>
                  <a:lnTo>
                    <a:pt x="0" y="0"/>
                  </a:lnTo>
                  <a:lnTo>
                    <a:pt x="1697" y="9761"/>
                  </a:lnTo>
                  <a:lnTo>
                    <a:pt x="12952" y="21600"/>
                  </a:lnTo>
                  <a:lnTo>
                    <a:pt x="10639" y="8271"/>
                  </a:lnTo>
                  <a:close/>
                </a:path>
              </a:pathLst>
            </a:custGeom>
            <a:gradFill flip="none" rotWithShape="1">
              <a:gsLst>
                <a:gs pos="50000">
                  <a:srgbClr val="00B0F0"/>
                </a:gs>
                <a:gs pos="87000">
                  <a:srgbClr val="00C894"/>
                </a:gs>
              </a:gsLst>
              <a:lin ang="135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13" name="Freeform 43"/>
            <p:cNvSpPr/>
            <p:nvPr/>
          </p:nvSpPr>
          <p:spPr>
            <a:xfrm flipH="1">
              <a:off x="2776977" y="3473917"/>
              <a:ext cx="824997" cy="3046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10820"/>
                  </a:moveTo>
                  <a:lnTo>
                    <a:pt x="21574" y="11408"/>
                  </a:lnTo>
                  <a:lnTo>
                    <a:pt x="21470" y="12466"/>
                  </a:lnTo>
                  <a:lnTo>
                    <a:pt x="21133" y="14034"/>
                  </a:lnTo>
                  <a:lnTo>
                    <a:pt x="20315" y="15955"/>
                  </a:lnTo>
                  <a:lnTo>
                    <a:pt x="19134" y="17719"/>
                  </a:lnTo>
                  <a:lnTo>
                    <a:pt x="17680" y="19170"/>
                  </a:lnTo>
                  <a:lnTo>
                    <a:pt x="15953" y="20346"/>
                  </a:lnTo>
                  <a:lnTo>
                    <a:pt x="14006" y="21130"/>
                  </a:lnTo>
                  <a:lnTo>
                    <a:pt x="11903" y="21600"/>
                  </a:lnTo>
                  <a:lnTo>
                    <a:pt x="9697" y="21600"/>
                  </a:lnTo>
                  <a:lnTo>
                    <a:pt x="7581" y="21130"/>
                  </a:lnTo>
                  <a:lnTo>
                    <a:pt x="5647" y="20346"/>
                  </a:lnTo>
                  <a:lnTo>
                    <a:pt x="3920" y="19170"/>
                  </a:lnTo>
                  <a:lnTo>
                    <a:pt x="2466" y="17719"/>
                  </a:lnTo>
                  <a:lnTo>
                    <a:pt x="1285" y="15955"/>
                  </a:lnTo>
                  <a:lnTo>
                    <a:pt x="480" y="14034"/>
                  </a:lnTo>
                  <a:lnTo>
                    <a:pt x="130" y="12466"/>
                  </a:lnTo>
                  <a:lnTo>
                    <a:pt x="13" y="11408"/>
                  </a:lnTo>
                  <a:lnTo>
                    <a:pt x="0" y="10820"/>
                  </a:lnTo>
                  <a:lnTo>
                    <a:pt x="13" y="10271"/>
                  </a:lnTo>
                  <a:lnTo>
                    <a:pt x="130" y="9173"/>
                  </a:lnTo>
                  <a:lnTo>
                    <a:pt x="480" y="7605"/>
                  </a:lnTo>
                  <a:lnTo>
                    <a:pt x="1285" y="5645"/>
                  </a:lnTo>
                  <a:lnTo>
                    <a:pt x="2466" y="3959"/>
                  </a:lnTo>
                  <a:lnTo>
                    <a:pt x="3920" y="2470"/>
                  </a:lnTo>
                  <a:lnTo>
                    <a:pt x="5647" y="1294"/>
                  </a:lnTo>
                  <a:lnTo>
                    <a:pt x="7581" y="510"/>
                  </a:lnTo>
                  <a:lnTo>
                    <a:pt x="9697" y="39"/>
                  </a:lnTo>
                  <a:lnTo>
                    <a:pt x="10800" y="0"/>
                  </a:lnTo>
                  <a:lnTo>
                    <a:pt x="11903" y="39"/>
                  </a:lnTo>
                  <a:lnTo>
                    <a:pt x="14006" y="510"/>
                  </a:lnTo>
                  <a:lnTo>
                    <a:pt x="15953" y="1294"/>
                  </a:lnTo>
                  <a:lnTo>
                    <a:pt x="17680" y="2470"/>
                  </a:lnTo>
                  <a:lnTo>
                    <a:pt x="19134" y="3959"/>
                  </a:lnTo>
                  <a:lnTo>
                    <a:pt x="20315" y="5645"/>
                  </a:lnTo>
                  <a:lnTo>
                    <a:pt x="21133" y="7605"/>
                  </a:lnTo>
                  <a:lnTo>
                    <a:pt x="21470" y="9173"/>
                  </a:lnTo>
                  <a:lnTo>
                    <a:pt x="21574" y="10271"/>
                  </a:lnTo>
                  <a:lnTo>
                    <a:pt x="21600" y="1082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14" name="Freeform 154"/>
            <p:cNvSpPr/>
            <p:nvPr/>
          </p:nvSpPr>
          <p:spPr>
            <a:xfrm flipH="1">
              <a:off x="4376221" y="2641989"/>
              <a:ext cx="749930" cy="2898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10777"/>
                  </a:moveTo>
                  <a:lnTo>
                    <a:pt x="21600" y="11364"/>
                  </a:lnTo>
                  <a:lnTo>
                    <a:pt x="21480" y="12446"/>
                  </a:lnTo>
                  <a:lnTo>
                    <a:pt x="21121" y="14024"/>
                  </a:lnTo>
                  <a:lnTo>
                    <a:pt x="20299" y="15963"/>
                  </a:lnTo>
                  <a:lnTo>
                    <a:pt x="19132" y="17632"/>
                  </a:lnTo>
                  <a:lnTo>
                    <a:pt x="17681" y="19120"/>
                  </a:lnTo>
                  <a:lnTo>
                    <a:pt x="15946" y="20292"/>
                  </a:lnTo>
                  <a:lnTo>
                    <a:pt x="14016" y="21059"/>
                  </a:lnTo>
                  <a:lnTo>
                    <a:pt x="11907" y="21510"/>
                  </a:lnTo>
                  <a:lnTo>
                    <a:pt x="10800" y="21600"/>
                  </a:lnTo>
                  <a:lnTo>
                    <a:pt x="9678" y="21510"/>
                  </a:lnTo>
                  <a:lnTo>
                    <a:pt x="7569" y="21059"/>
                  </a:lnTo>
                  <a:lnTo>
                    <a:pt x="5639" y="20292"/>
                  </a:lnTo>
                  <a:lnTo>
                    <a:pt x="3919" y="19120"/>
                  </a:lnTo>
                  <a:lnTo>
                    <a:pt x="2453" y="17632"/>
                  </a:lnTo>
                  <a:lnTo>
                    <a:pt x="1286" y="15963"/>
                  </a:lnTo>
                  <a:lnTo>
                    <a:pt x="464" y="14024"/>
                  </a:lnTo>
                  <a:lnTo>
                    <a:pt x="120" y="12446"/>
                  </a:lnTo>
                  <a:lnTo>
                    <a:pt x="0" y="11364"/>
                  </a:lnTo>
                  <a:lnTo>
                    <a:pt x="0" y="10236"/>
                  </a:lnTo>
                  <a:lnTo>
                    <a:pt x="120" y="9154"/>
                  </a:lnTo>
                  <a:lnTo>
                    <a:pt x="464" y="7576"/>
                  </a:lnTo>
                  <a:lnTo>
                    <a:pt x="1286" y="5637"/>
                  </a:lnTo>
                  <a:lnTo>
                    <a:pt x="2453" y="3878"/>
                  </a:lnTo>
                  <a:lnTo>
                    <a:pt x="3919" y="2435"/>
                  </a:lnTo>
                  <a:lnTo>
                    <a:pt x="5639" y="1308"/>
                  </a:lnTo>
                  <a:lnTo>
                    <a:pt x="7569" y="451"/>
                  </a:lnTo>
                  <a:lnTo>
                    <a:pt x="9678" y="0"/>
                  </a:lnTo>
                  <a:lnTo>
                    <a:pt x="11907" y="0"/>
                  </a:lnTo>
                  <a:lnTo>
                    <a:pt x="14016" y="451"/>
                  </a:lnTo>
                  <a:lnTo>
                    <a:pt x="15946" y="1308"/>
                  </a:lnTo>
                  <a:lnTo>
                    <a:pt x="17681" y="2435"/>
                  </a:lnTo>
                  <a:lnTo>
                    <a:pt x="19132" y="3878"/>
                  </a:lnTo>
                  <a:lnTo>
                    <a:pt x="20299" y="5637"/>
                  </a:lnTo>
                  <a:lnTo>
                    <a:pt x="21121" y="7576"/>
                  </a:lnTo>
                  <a:lnTo>
                    <a:pt x="21480" y="9154"/>
                  </a:lnTo>
                  <a:lnTo>
                    <a:pt x="21600" y="10236"/>
                  </a:lnTo>
                  <a:lnTo>
                    <a:pt x="21600" y="10777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15" name="Freeform 266"/>
            <p:cNvSpPr/>
            <p:nvPr/>
          </p:nvSpPr>
          <p:spPr>
            <a:xfrm flipH="1">
              <a:off x="6081622" y="1569076"/>
              <a:ext cx="548388" cy="1486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10772"/>
                  </a:moveTo>
                  <a:lnTo>
                    <a:pt x="21562" y="11906"/>
                  </a:lnTo>
                  <a:lnTo>
                    <a:pt x="21130" y="14003"/>
                  </a:lnTo>
                  <a:lnTo>
                    <a:pt x="20283" y="15987"/>
                  </a:lnTo>
                  <a:lnTo>
                    <a:pt x="19135" y="17688"/>
                  </a:lnTo>
                  <a:lnTo>
                    <a:pt x="17668" y="19162"/>
                  </a:lnTo>
                  <a:lnTo>
                    <a:pt x="15955" y="20296"/>
                  </a:lnTo>
                  <a:lnTo>
                    <a:pt x="14017" y="21146"/>
                  </a:lnTo>
                  <a:lnTo>
                    <a:pt x="11891" y="21543"/>
                  </a:lnTo>
                  <a:lnTo>
                    <a:pt x="10781" y="21600"/>
                  </a:lnTo>
                  <a:lnTo>
                    <a:pt x="9709" y="21543"/>
                  </a:lnTo>
                  <a:lnTo>
                    <a:pt x="7583" y="21146"/>
                  </a:lnTo>
                  <a:lnTo>
                    <a:pt x="5645" y="20296"/>
                  </a:lnTo>
                  <a:lnTo>
                    <a:pt x="3932" y="19162"/>
                  </a:lnTo>
                  <a:lnTo>
                    <a:pt x="2465" y="17688"/>
                  </a:lnTo>
                  <a:lnTo>
                    <a:pt x="1298" y="15987"/>
                  </a:lnTo>
                  <a:lnTo>
                    <a:pt x="470" y="14003"/>
                  </a:lnTo>
                  <a:lnTo>
                    <a:pt x="38" y="11906"/>
                  </a:lnTo>
                  <a:lnTo>
                    <a:pt x="0" y="10772"/>
                  </a:lnTo>
                  <a:lnTo>
                    <a:pt x="38" y="9694"/>
                  </a:lnTo>
                  <a:lnTo>
                    <a:pt x="470" y="7597"/>
                  </a:lnTo>
                  <a:lnTo>
                    <a:pt x="1298" y="5613"/>
                  </a:lnTo>
                  <a:lnTo>
                    <a:pt x="2465" y="3912"/>
                  </a:lnTo>
                  <a:lnTo>
                    <a:pt x="3932" y="2438"/>
                  </a:lnTo>
                  <a:lnTo>
                    <a:pt x="5645" y="1304"/>
                  </a:lnTo>
                  <a:lnTo>
                    <a:pt x="7583" y="510"/>
                  </a:lnTo>
                  <a:lnTo>
                    <a:pt x="9709" y="57"/>
                  </a:lnTo>
                  <a:lnTo>
                    <a:pt x="10781" y="0"/>
                  </a:lnTo>
                  <a:lnTo>
                    <a:pt x="11891" y="57"/>
                  </a:lnTo>
                  <a:lnTo>
                    <a:pt x="14017" y="510"/>
                  </a:lnTo>
                  <a:lnTo>
                    <a:pt x="15955" y="1304"/>
                  </a:lnTo>
                  <a:lnTo>
                    <a:pt x="17668" y="2438"/>
                  </a:lnTo>
                  <a:lnTo>
                    <a:pt x="19135" y="3912"/>
                  </a:lnTo>
                  <a:lnTo>
                    <a:pt x="20283" y="5613"/>
                  </a:lnTo>
                  <a:lnTo>
                    <a:pt x="21130" y="7597"/>
                  </a:lnTo>
                  <a:lnTo>
                    <a:pt x="21562" y="9694"/>
                  </a:lnTo>
                  <a:lnTo>
                    <a:pt x="21600" y="10772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16" name="Freeform 377"/>
            <p:cNvSpPr/>
            <p:nvPr/>
          </p:nvSpPr>
          <p:spPr>
            <a:xfrm flipH="1">
              <a:off x="7765190" y="667658"/>
              <a:ext cx="437994" cy="1335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10841"/>
                  </a:moveTo>
                  <a:lnTo>
                    <a:pt x="21546" y="11909"/>
                  </a:lnTo>
                  <a:lnTo>
                    <a:pt x="21113" y="14044"/>
                  </a:lnTo>
                  <a:lnTo>
                    <a:pt x="20301" y="16097"/>
                  </a:lnTo>
                  <a:lnTo>
                    <a:pt x="19137" y="17740"/>
                  </a:lnTo>
                  <a:lnTo>
                    <a:pt x="16863" y="19875"/>
                  </a:lnTo>
                  <a:lnTo>
                    <a:pt x="13020" y="21518"/>
                  </a:lnTo>
                  <a:lnTo>
                    <a:pt x="10800" y="21600"/>
                  </a:lnTo>
                  <a:lnTo>
                    <a:pt x="8608" y="21518"/>
                  </a:lnTo>
                  <a:lnTo>
                    <a:pt x="4710" y="19875"/>
                  </a:lnTo>
                  <a:lnTo>
                    <a:pt x="2463" y="17740"/>
                  </a:lnTo>
                  <a:lnTo>
                    <a:pt x="1299" y="16097"/>
                  </a:lnTo>
                  <a:lnTo>
                    <a:pt x="460" y="14044"/>
                  </a:lnTo>
                  <a:lnTo>
                    <a:pt x="54" y="11909"/>
                  </a:lnTo>
                  <a:lnTo>
                    <a:pt x="0" y="10841"/>
                  </a:lnTo>
                  <a:lnTo>
                    <a:pt x="54" y="9691"/>
                  </a:lnTo>
                  <a:lnTo>
                    <a:pt x="460" y="7556"/>
                  </a:lnTo>
                  <a:lnTo>
                    <a:pt x="1299" y="5667"/>
                  </a:lnTo>
                  <a:lnTo>
                    <a:pt x="2463" y="3860"/>
                  </a:lnTo>
                  <a:lnTo>
                    <a:pt x="4710" y="1725"/>
                  </a:lnTo>
                  <a:lnTo>
                    <a:pt x="8608" y="82"/>
                  </a:lnTo>
                  <a:lnTo>
                    <a:pt x="10800" y="0"/>
                  </a:lnTo>
                  <a:lnTo>
                    <a:pt x="13020" y="82"/>
                  </a:lnTo>
                  <a:lnTo>
                    <a:pt x="16863" y="1725"/>
                  </a:lnTo>
                  <a:lnTo>
                    <a:pt x="19137" y="3860"/>
                  </a:lnTo>
                  <a:lnTo>
                    <a:pt x="20301" y="5667"/>
                  </a:lnTo>
                  <a:lnTo>
                    <a:pt x="21113" y="7556"/>
                  </a:lnTo>
                  <a:lnTo>
                    <a:pt x="21546" y="9691"/>
                  </a:lnTo>
                  <a:lnTo>
                    <a:pt x="21600" y="10841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17" name="Connector: Elbow 134"/>
            <p:cNvSpPr/>
            <p:nvPr/>
          </p:nvSpPr>
          <p:spPr>
            <a:xfrm flipH="1" rot="5400000">
              <a:off x="2379567" y="2748590"/>
              <a:ext cx="1245630" cy="5735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</a:path>
              </a:pathLst>
            </a:custGeom>
            <a:noFill/>
            <a:ln w="12700" cap="flat">
              <a:solidFill>
                <a:srgbClr val="80808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/>
            </a:p>
          </p:txBody>
        </p:sp>
        <p:sp>
          <p:nvSpPr>
            <p:cNvPr id="118" name="Rectangle 13"/>
            <p:cNvSpPr/>
            <p:nvPr/>
          </p:nvSpPr>
          <p:spPr>
            <a:xfrm flipH="1">
              <a:off x="2723921" y="2119601"/>
              <a:ext cx="53057" cy="553454"/>
            </a:xfrm>
            <a:prstGeom prst="rect">
              <a:avLst/>
            </a:prstGeom>
            <a:solidFill>
              <a:srgbClr val="7030A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19" name="Connector: Elbow 136"/>
            <p:cNvSpPr/>
            <p:nvPr/>
          </p:nvSpPr>
          <p:spPr>
            <a:xfrm flipH="1" rot="5400000">
              <a:off x="5249393" y="569451"/>
              <a:ext cx="1399147" cy="81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</a:path>
              </a:pathLst>
            </a:custGeom>
            <a:noFill/>
            <a:ln w="12700" cap="flat">
              <a:solidFill>
                <a:srgbClr val="80808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/>
            </a:p>
          </p:txBody>
        </p:sp>
        <p:sp>
          <p:nvSpPr>
            <p:cNvPr id="120" name="Rectangle 15"/>
            <p:cNvSpPr/>
            <p:nvPr/>
          </p:nvSpPr>
          <p:spPr>
            <a:xfrm flipH="1">
              <a:off x="5489061" y="0"/>
              <a:ext cx="53057" cy="553453"/>
            </a:xfrm>
            <a:prstGeom prst="rect">
              <a:avLst/>
            </a:prstGeom>
            <a:solidFill>
              <a:srgbClr val="00C894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21" name="Connector: Elbow 140"/>
            <p:cNvSpPr/>
            <p:nvPr/>
          </p:nvSpPr>
          <p:spPr>
            <a:xfrm flipH="1" rot="16200000">
              <a:off x="5424071" y="2070258"/>
              <a:ext cx="343636" cy="17687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</a:path>
              </a:pathLst>
            </a:custGeom>
            <a:noFill/>
            <a:ln w="12700" cap="flat">
              <a:solidFill>
                <a:srgbClr val="80808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/>
            </a:p>
          </p:txBody>
        </p:sp>
        <p:sp>
          <p:nvSpPr>
            <p:cNvPr id="122" name="Rectangle 17"/>
            <p:cNvSpPr/>
            <p:nvPr/>
          </p:nvSpPr>
          <p:spPr>
            <a:xfrm flipH="1">
              <a:off x="6480262" y="2849722"/>
              <a:ext cx="53057" cy="553454"/>
            </a:xfrm>
            <a:prstGeom prst="rect">
              <a:avLst/>
            </a:prstGeom>
            <a:solidFill>
              <a:srgbClr val="00B0F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23" name="Connector: Elbow 142"/>
            <p:cNvSpPr/>
            <p:nvPr/>
          </p:nvSpPr>
          <p:spPr>
            <a:xfrm>
              <a:off x="7997456" y="757715"/>
              <a:ext cx="474988" cy="458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404" y="0"/>
                  </a:lnTo>
                  <a:lnTo>
                    <a:pt x="404" y="21600"/>
                  </a:lnTo>
                  <a:lnTo>
                    <a:pt x="21600" y="21600"/>
                  </a:lnTo>
                </a:path>
              </a:pathLst>
            </a:custGeom>
            <a:noFill/>
            <a:ln w="12700" cap="flat">
              <a:solidFill>
                <a:srgbClr val="80808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/>
            </a:p>
          </p:txBody>
        </p:sp>
        <p:sp>
          <p:nvSpPr>
            <p:cNvPr id="124" name="Rectangle 19"/>
            <p:cNvSpPr/>
            <p:nvPr/>
          </p:nvSpPr>
          <p:spPr>
            <a:xfrm flipH="1">
              <a:off x="8475870" y="957956"/>
              <a:ext cx="53057" cy="553454"/>
            </a:xfrm>
            <a:prstGeom prst="rect">
              <a:avLst/>
            </a:prstGeom>
            <a:solidFill>
              <a:srgbClr val="00E26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128" name="Group 20"/>
          <p:cNvGrpSpPr/>
          <p:nvPr/>
        </p:nvGrpSpPr>
        <p:grpSpPr>
          <a:xfrm>
            <a:off x="1389683" y="4018615"/>
            <a:ext cx="2034522" cy="445528"/>
            <a:chOff x="0" y="0"/>
            <a:chExt cx="2034521" cy="445526"/>
          </a:xfrm>
        </p:grpSpPr>
        <p:sp>
          <p:nvSpPr>
            <p:cNvPr id="126" name="TextBox 21"/>
            <p:cNvSpPr txBox="1"/>
            <p:nvPr/>
          </p:nvSpPr>
          <p:spPr>
            <a:xfrm>
              <a:off x="0" y="0"/>
              <a:ext cx="1294783" cy="24164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>
                  <a:solidFill>
                    <a:srgbClr val="A66BD3"/>
                  </a:solidFill>
                </a:defRPr>
              </a:lvl1pPr>
            </a:lstStyle>
            <a:p>
              <a:pPr/>
              <a:r>
                <a:t>Milestone</a:t>
              </a:r>
            </a:p>
          </p:txBody>
        </p:sp>
        <p:sp>
          <p:nvSpPr>
            <p:cNvPr id="127" name="TextBox 22"/>
            <p:cNvSpPr txBox="1"/>
            <p:nvPr/>
          </p:nvSpPr>
          <p:spPr>
            <a:xfrm>
              <a:off x="5966" y="308456"/>
              <a:ext cx="2028556" cy="13707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1000">
                  <a:solidFill>
                    <a:srgbClr val="404040"/>
                  </a:solidFill>
                </a:defRPr>
              </a:lvl1pPr>
            </a:lstStyle>
            <a:p>
              <a:pPr/>
              <a:r>
                <a:t>Put the milestone description here </a:t>
              </a:r>
            </a:p>
          </p:txBody>
        </p:sp>
      </p:grpSp>
      <p:grpSp>
        <p:nvGrpSpPr>
          <p:cNvPr id="131" name="Group 24"/>
          <p:cNvGrpSpPr/>
          <p:nvPr/>
        </p:nvGrpSpPr>
        <p:grpSpPr>
          <a:xfrm>
            <a:off x="7467648" y="4765030"/>
            <a:ext cx="2034522" cy="445528"/>
            <a:chOff x="0" y="0"/>
            <a:chExt cx="2034521" cy="445526"/>
          </a:xfrm>
        </p:grpSpPr>
        <p:sp>
          <p:nvSpPr>
            <p:cNvPr id="129" name="TextBox 25"/>
            <p:cNvSpPr txBox="1"/>
            <p:nvPr/>
          </p:nvSpPr>
          <p:spPr>
            <a:xfrm>
              <a:off x="0" y="0"/>
              <a:ext cx="1294783" cy="24164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>
                  <a:solidFill>
                    <a:srgbClr val="00B0F0"/>
                  </a:solidFill>
                </a:defRPr>
              </a:lvl1pPr>
            </a:lstStyle>
            <a:p>
              <a:pPr/>
              <a:r>
                <a:t>Milestone</a:t>
              </a:r>
            </a:p>
          </p:txBody>
        </p:sp>
        <p:sp>
          <p:nvSpPr>
            <p:cNvPr id="130" name="TextBox 26"/>
            <p:cNvSpPr txBox="1"/>
            <p:nvPr/>
          </p:nvSpPr>
          <p:spPr>
            <a:xfrm>
              <a:off x="5966" y="308456"/>
              <a:ext cx="2028556" cy="13707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1000">
                  <a:solidFill>
                    <a:srgbClr val="404040"/>
                  </a:solidFill>
                </a:defRPr>
              </a:lvl1pPr>
            </a:lstStyle>
            <a:p>
              <a:pPr/>
              <a:r>
                <a:t>Put the milestone description here </a:t>
              </a:r>
            </a:p>
          </p:txBody>
        </p:sp>
      </p:grpSp>
      <p:grpSp>
        <p:nvGrpSpPr>
          <p:cNvPr id="134" name="Group 28"/>
          <p:cNvGrpSpPr/>
          <p:nvPr/>
        </p:nvGrpSpPr>
        <p:grpSpPr>
          <a:xfrm>
            <a:off x="4222343" y="1867099"/>
            <a:ext cx="2034522" cy="445528"/>
            <a:chOff x="0" y="0"/>
            <a:chExt cx="2034521" cy="445526"/>
          </a:xfrm>
        </p:grpSpPr>
        <p:sp>
          <p:nvSpPr>
            <p:cNvPr id="132" name="TextBox 29"/>
            <p:cNvSpPr txBox="1"/>
            <p:nvPr/>
          </p:nvSpPr>
          <p:spPr>
            <a:xfrm>
              <a:off x="0" y="0"/>
              <a:ext cx="1294783" cy="24164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>
                  <a:solidFill>
                    <a:srgbClr val="00C08E"/>
                  </a:solidFill>
                </a:defRPr>
              </a:lvl1pPr>
            </a:lstStyle>
            <a:p>
              <a:pPr/>
              <a:r>
                <a:t>Milestone</a:t>
              </a:r>
            </a:p>
          </p:txBody>
        </p:sp>
        <p:sp>
          <p:nvSpPr>
            <p:cNvPr id="133" name="TextBox 30"/>
            <p:cNvSpPr txBox="1"/>
            <p:nvPr/>
          </p:nvSpPr>
          <p:spPr>
            <a:xfrm>
              <a:off x="5966" y="308456"/>
              <a:ext cx="2028556" cy="13707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1000">
                  <a:solidFill>
                    <a:srgbClr val="404040"/>
                  </a:solidFill>
                </a:defRPr>
              </a:lvl1pPr>
            </a:lstStyle>
            <a:p>
              <a:pPr/>
              <a:r>
                <a:t>Put the milestone description here </a:t>
              </a:r>
            </a:p>
          </p:txBody>
        </p:sp>
      </p:grpSp>
      <p:grpSp>
        <p:nvGrpSpPr>
          <p:cNvPr id="137" name="Group 32"/>
          <p:cNvGrpSpPr/>
          <p:nvPr/>
        </p:nvGrpSpPr>
        <p:grpSpPr>
          <a:xfrm>
            <a:off x="9502168" y="2887703"/>
            <a:ext cx="2034522" cy="445527"/>
            <a:chOff x="0" y="0"/>
            <a:chExt cx="2034521" cy="445526"/>
          </a:xfrm>
        </p:grpSpPr>
        <p:sp>
          <p:nvSpPr>
            <p:cNvPr id="135" name="TextBox 33"/>
            <p:cNvSpPr txBox="1"/>
            <p:nvPr/>
          </p:nvSpPr>
          <p:spPr>
            <a:xfrm>
              <a:off x="0" y="0"/>
              <a:ext cx="1294783" cy="24164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>
                  <a:solidFill>
                    <a:srgbClr val="0CE25E"/>
                  </a:solidFill>
                </a:defRPr>
              </a:lvl1pPr>
            </a:lstStyle>
            <a:p>
              <a:pPr/>
              <a:r>
                <a:t>Milestone</a:t>
              </a:r>
            </a:p>
          </p:txBody>
        </p:sp>
        <p:sp>
          <p:nvSpPr>
            <p:cNvPr id="136" name="TextBox 34"/>
            <p:cNvSpPr txBox="1"/>
            <p:nvPr/>
          </p:nvSpPr>
          <p:spPr>
            <a:xfrm>
              <a:off x="5966" y="308456"/>
              <a:ext cx="2028556" cy="13707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1000">
                  <a:solidFill>
                    <a:srgbClr val="404040"/>
                  </a:solidFill>
                </a:defRPr>
              </a:lvl1pPr>
            </a:lstStyle>
            <a:p>
              <a:pPr/>
              <a:r>
                <a:t>Put the milestone description here 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56" name="Group 3"/>
          <p:cNvGrpSpPr/>
          <p:nvPr/>
        </p:nvGrpSpPr>
        <p:grpSpPr>
          <a:xfrm>
            <a:off x="-1" y="136952"/>
            <a:ext cx="4476751" cy="1093046"/>
            <a:chOff x="0" y="0"/>
            <a:chExt cx="4476750" cy="1093044"/>
          </a:xfrm>
        </p:grpSpPr>
        <p:sp>
          <p:nvSpPr>
            <p:cNvPr id="1053" name="Rectangle 4"/>
            <p:cNvSpPr/>
            <p:nvPr/>
          </p:nvSpPr>
          <p:spPr>
            <a:xfrm>
              <a:off x="-1" y="-1"/>
              <a:ext cx="2318599" cy="543666"/>
            </a:xfrm>
            <a:prstGeom prst="rect">
              <a:avLst/>
            </a:prstGeom>
            <a:solidFill>
              <a:srgbClr val="C7E32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054" name="Rectangle 6"/>
            <p:cNvSpPr/>
            <p:nvPr/>
          </p:nvSpPr>
          <p:spPr>
            <a:xfrm>
              <a:off x="2019728" y="543665"/>
              <a:ext cx="2457022" cy="5493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21600" y="0"/>
                  </a:lnTo>
                  <a:lnTo>
                    <a:pt x="19712" y="11359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7E321">
                <a:alpha val="75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055" name="Right Triangle 6"/>
            <p:cNvSpPr/>
            <p:nvPr/>
          </p:nvSpPr>
          <p:spPr>
            <a:xfrm rot="5400000">
              <a:off x="1902388" y="664251"/>
              <a:ext cx="549378" cy="3082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2160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CC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1060" name="Group 7"/>
          <p:cNvGrpSpPr/>
          <p:nvPr/>
        </p:nvGrpSpPr>
        <p:grpSpPr>
          <a:xfrm>
            <a:off x="-5412" y="2807547"/>
            <a:ext cx="4482162" cy="1066803"/>
            <a:chOff x="0" y="0"/>
            <a:chExt cx="4482160" cy="1066802"/>
          </a:xfrm>
        </p:grpSpPr>
        <p:sp>
          <p:nvSpPr>
            <p:cNvPr id="1057" name="Rectangle 8"/>
            <p:cNvSpPr/>
            <p:nvPr/>
          </p:nvSpPr>
          <p:spPr>
            <a:xfrm>
              <a:off x="-1" y="0"/>
              <a:ext cx="2313710" cy="533401"/>
            </a:xfrm>
            <a:prstGeom prst="rect">
              <a:avLst/>
            </a:prstGeom>
            <a:solidFill>
              <a:srgbClr val="AFABAB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058" name="Rectangle 6"/>
            <p:cNvSpPr/>
            <p:nvPr/>
          </p:nvSpPr>
          <p:spPr>
            <a:xfrm>
              <a:off x="1856508" y="533400"/>
              <a:ext cx="2625653" cy="533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21600" y="0"/>
                  </a:lnTo>
                  <a:lnTo>
                    <a:pt x="19712" y="11359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FABAB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059" name="Right Triangle 10"/>
            <p:cNvSpPr/>
            <p:nvPr/>
          </p:nvSpPr>
          <p:spPr>
            <a:xfrm rot="5400000">
              <a:off x="1818407" y="571502"/>
              <a:ext cx="533403" cy="45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2160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6717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1064" name="Group 11"/>
          <p:cNvGrpSpPr/>
          <p:nvPr/>
        </p:nvGrpSpPr>
        <p:grpSpPr>
          <a:xfrm>
            <a:off x="-1" y="1493097"/>
            <a:ext cx="4482162" cy="1066803"/>
            <a:chOff x="0" y="0"/>
            <a:chExt cx="4482160" cy="1066802"/>
          </a:xfrm>
        </p:grpSpPr>
        <p:sp>
          <p:nvSpPr>
            <p:cNvPr id="1061" name="Rectangle 12"/>
            <p:cNvSpPr/>
            <p:nvPr/>
          </p:nvSpPr>
          <p:spPr>
            <a:xfrm>
              <a:off x="-1" y="0"/>
              <a:ext cx="2313710" cy="533401"/>
            </a:xfrm>
            <a:prstGeom prst="rect">
              <a:avLst/>
            </a:prstGeom>
            <a:solidFill>
              <a:srgbClr val="FF006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062" name="Rectangle 6"/>
            <p:cNvSpPr/>
            <p:nvPr/>
          </p:nvSpPr>
          <p:spPr>
            <a:xfrm>
              <a:off x="1856508" y="533400"/>
              <a:ext cx="2625653" cy="533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21600" y="0"/>
                  </a:lnTo>
                  <a:lnTo>
                    <a:pt x="19712" y="11359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6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063" name="Right Triangle 14"/>
            <p:cNvSpPr/>
            <p:nvPr/>
          </p:nvSpPr>
          <p:spPr>
            <a:xfrm rot="5400000">
              <a:off x="1818407" y="571502"/>
              <a:ext cx="533403" cy="45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2160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C004C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1068" name="Group 15"/>
          <p:cNvGrpSpPr/>
          <p:nvPr/>
        </p:nvGrpSpPr>
        <p:grpSpPr>
          <a:xfrm>
            <a:off x="-36477" y="4121996"/>
            <a:ext cx="4482162" cy="1066804"/>
            <a:chOff x="0" y="0"/>
            <a:chExt cx="4482160" cy="1066802"/>
          </a:xfrm>
        </p:grpSpPr>
        <p:sp>
          <p:nvSpPr>
            <p:cNvPr id="1065" name="Rectangle 16"/>
            <p:cNvSpPr/>
            <p:nvPr/>
          </p:nvSpPr>
          <p:spPr>
            <a:xfrm>
              <a:off x="-1" y="0"/>
              <a:ext cx="2313710" cy="533401"/>
            </a:xfrm>
            <a:prstGeom prst="rect">
              <a:avLst/>
            </a:prstGeom>
            <a:solidFill>
              <a:srgbClr val="2F5597">
                <a:alpha val="75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066" name="Rectangle 6"/>
            <p:cNvSpPr/>
            <p:nvPr/>
          </p:nvSpPr>
          <p:spPr>
            <a:xfrm>
              <a:off x="1856508" y="533400"/>
              <a:ext cx="2625653" cy="533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21600" y="0"/>
                  </a:lnTo>
                  <a:lnTo>
                    <a:pt x="19712" y="11359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F5597">
                <a:alpha val="75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067" name="Right Triangle 18"/>
            <p:cNvSpPr/>
            <p:nvPr/>
          </p:nvSpPr>
          <p:spPr>
            <a:xfrm rot="5400000">
              <a:off x="1818407" y="571502"/>
              <a:ext cx="533403" cy="45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2160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03864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1072" name="Group 19"/>
          <p:cNvGrpSpPr/>
          <p:nvPr/>
        </p:nvGrpSpPr>
        <p:grpSpPr>
          <a:xfrm>
            <a:off x="7709838" y="3874346"/>
            <a:ext cx="4482162" cy="1066804"/>
            <a:chOff x="0" y="0"/>
            <a:chExt cx="4482161" cy="1066802"/>
          </a:xfrm>
        </p:grpSpPr>
        <p:sp>
          <p:nvSpPr>
            <p:cNvPr id="1069" name="Rectangle 20"/>
            <p:cNvSpPr/>
            <p:nvPr/>
          </p:nvSpPr>
          <p:spPr>
            <a:xfrm flipH="1">
              <a:off x="2168452" y="0"/>
              <a:ext cx="2313710" cy="533400"/>
            </a:xfrm>
            <a:prstGeom prst="rect">
              <a:avLst/>
            </a:prstGeom>
            <a:solidFill>
              <a:srgbClr val="00B0F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070" name="Rectangle 6"/>
            <p:cNvSpPr/>
            <p:nvPr/>
          </p:nvSpPr>
          <p:spPr>
            <a:xfrm flipH="1">
              <a:off x="0" y="533400"/>
              <a:ext cx="2625652" cy="533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21600" y="0"/>
                  </a:lnTo>
                  <a:lnTo>
                    <a:pt x="19712" y="11359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F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071" name="Right Triangle 22"/>
            <p:cNvSpPr/>
            <p:nvPr/>
          </p:nvSpPr>
          <p:spPr>
            <a:xfrm flipH="1" rot="16200000">
              <a:off x="2130351" y="571501"/>
              <a:ext cx="533402" cy="45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2160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F559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1076" name="Group 23"/>
          <p:cNvGrpSpPr/>
          <p:nvPr/>
        </p:nvGrpSpPr>
        <p:grpSpPr>
          <a:xfrm>
            <a:off x="7737547" y="5169744"/>
            <a:ext cx="4482162" cy="1066803"/>
            <a:chOff x="0" y="0"/>
            <a:chExt cx="4482161" cy="1066802"/>
          </a:xfrm>
        </p:grpSpPr>
        <p:sp>
          <p:nvSpPr>
            <p:cNvPr id="1073" name="Rectangle 24"/>
            <p:cNvSpPr/>
            <p:nvPr/>
          </p:nvSpPr>
          <p:spPr>
            <a:xfrm flipH="1">
              <a:off x="2168452" y="0"/>
              <a:ext cx="2313710" cy="533400"/>
            </a:xfrm>
            <a:prstGeom prst="rect">
              <a:avLst/>
            </a:prstGeom>
            <a:solidFill>
              <a:srgbClr val="FF0000">
                <a:alpha val="75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074" name="Rectangle 6"/>
            <p:cNvSpPr/>
            <p:nvPr/>
          </p:nvSpPr>
          <p:spPr>
            <a:xfrm flipH="1">
              <a:off x="0" y="533400"/>
              <a:ext cx="2625652" cy="533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21600" y="0"/>
                  </a:lnTo>
                  <a:lnTo>
                    <a:pt x="19712" y="11359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75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075" name="Right Triangle 26"/>
            <p:cNvSpPr/>
            <p:nvPr/>
          </p:nvSpPr>
          <p:spPr>
            <a:xfrm flipH="1" rot="16200000">
              <a:off x="2130351" y="571501"/>
              <a:ext cx="533402" cy="45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2160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000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1080" name="Group 33"/>
          <p:cNvGrpSpPr/>
          <p:nvPr/>
        </p:nvGrpSpPr>
        <p:grpSpPr>
          <a:xfrm>
            <a:off x="-8768" y="5436446"/>
            <a:ext cx="4114801" cy="1066804"/>
            <a:chOff x="0" y="0"/>
            <a:chExt cx="4114799" cy="1066802"/>
          </a:xfrm>
        </p:grpSpPr>
        <p:sp>
          <p:nvSpPr>
            <p:cNvPr id="1077" name="Rectangle 34"/>
            <p:cNvSpPr/>
            <p:nvPr/>
          </p:nvSpPr>
          <p:spPr>
            <a:xfrm>
              <a:off x="0" y="0"/>
              <a:ext cx="2124076" cy="533401"/>
            </a:xfrm>
            <a:prstGeom prst="rect">
              <a:avLst/>
            </a:prstGeom>
            <a:solidFill>
              <a:srgbClr val="2F559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078" name="Rectangle 6"/>
            <p:cNvSpPr/>
            <p:nvPr/>
          </p:nvSpPr>
          <p:spPr>
            <a:xfrm>
              <a:off x="1704348" y="533400"/>
              <a:ext cx="2410452" cy="533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21600" y="0"/>
                  </a:lnTo>
                  <a:lnTo>
                    <a:pt x="19712" y="11359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F559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079" name="Right Triangle 36"/>
            <p:cNvSpPr/>
            <p:nvPr/>
          </p:nvSpPr>
          <p:spPr>
            <a:xfrm rot="5400000">
              <a:off x="1647511" y="590238"/>
              <a:ext cx="533402" cy="419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2160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C4D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1083" name="Group 37"/>
          <p:cNvGrpSpPr/>
          <p:nvPr/>
        </p:nvGrpSpPr>
        <p:grpSpPr>
          <a:xfrm>
            <a:off x="7228113" y="-5782"/>
            <a:ext cx="4963888" cy="829132"/>
            <a:chOff x="0" y="0"/>
            <a:chExt cx="4963886" cy="829131"/>
          </a:xfrm>
        </p:grpSpPr>
        <p:sp>
          <p:nvSpPr>
            <p:cNvPr id="1081" name="Right Triangle 38"/>
            <p:cNvSpPr/>
            <p:nvPr/>
          </p:nvSpPr>
          <p:spPr>
            <a:xfrm flipH="1">
              <a:off x="0" y="0"/>
              <a:ext cx="795959" cy="2957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2160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3838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082" name="Rectangle 39"/>
            <p:cNvSpPr/>
            <p:nvPr/>
          </p:nvSpPr>
          <p:spPr>
            <a:xfrm flipH="1">
              <a:off x="0" y="295731"/>
              <a:ext cx="4963887" cy="533401"/>
            </a:xfrm>
            <a:prstGeom prst="rect">
              <a:avLst/>
            </a:prstGeom>
            <a:solidFill>
              <a:srgbClr val="76717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1086" name="Group 40"/>
          <p:cNvGrpSpPr/>
          <p:nvPr/>
        </p:nvGrpSpPr>
        <p:grpSpPr>
          <a:xfrm>
            <a:off x="7228113" y="1673020"/>
            <a:ext cx="4963888" cy="1676401"/>
            <a:chOff x="0" y="0"/>
            <a:chExt cx="4963886" cy="1676399"/>
          </a:xfrm>
        </p:grpSpPr>
        <p:sp>
          <p:nvSpPr>
            <p:cNvPr id="1084" name="Right Triangle 41"/>
            <p:cNvSpPr/>
            <p:nvPr/>
          </p:nvSpPr>
          <p:spPr>
            <a:xfrm flipH="1">
              <a:off x="0" y="-1"/>
              <a:ext cx="795959" cy="5979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2160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75F1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279D27"/>
                  </a:solidFill>
                </a:defRPr>
              </a:pPr>
            </a:p>
          </p:txBody>
        </p:sp>
        <p:sp>
          <p:nvSpPr>
            <p:cNvPr id="1085" name="Rectangle 42"/>
            <p:cNvSpPr/>
            <p:nvPr/>
          </p:nvSpPr>
          <p:spPr>
            <a:xfrm flipH="1">
              <a:off x="0" y="597931"/>
              <a:ext cx="4963887" cy="1078469"/>
            </a:xfrm>
            <a:prstGeom prst="rect">
              <a:avLst/>
            </a:prstGeom>
            <a:solidFill>
              <a:srgbClr val="00B0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279D27"/>
                  </a:solidFill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93" name="Group 3"/>
          <p:cNvGrpSpPr/>
          <p:nvPr/>
        </p:nvGrpSpPr>
        <p:grpSpPr>
          <a:xfrm>
            <a:off x="2192047" y="3097363"/>
            <a:ext cx="3809999" cy="990601"/>
            <a:chOff x="0" y="0"/>
            <a:chExt cx="3809998" cy="990600"/>
          </a:xfrm>
        </p:grpSpPr>
        <p:grpSp>
          <p:nvGrpSpPr>
            <p:cNvPr id="1090" name="Group 4"/>
            <p:cNvGrpSpPr/>
            <p:nvPr/>
          </p:nvGrpSpPr>
          <p:grpSpPr>
            <a:xfrm>
              <a:off x="0" y="0"/>
              <a:ext cx="3809999" cy="990601"/>
              <a:chOff x="0" y="0"/>
              <a:chExt cx="3809998" cy="990600"/>
            </a:xfrm>
          </p:grpSpPr>
          <p:sp>
            <p:nvSpPr>
              <p:cNvPr id="1088" name="Rounded Rectangle 7"/>
              <p:cNvSpPr/>
              <p:nvPr/>
            </p:nvSpPr>
            <p:spPr>
              <a:xfrm>
                <a:off x="0" y="104273"/>
                <a:ext cx="3809999" cy="886328"/>
              </a:xfrm>
              <a:prstGeom prst="roundRect">
                <a:avLst>
                  <a:gd name="adj" fmla="val 41177"/>
                </a:avLst>
              </a:prstGeom>
              <a:solidFill>
                <a:srgbClr val="0085B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 sz="20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089" name="Rounded Rectangle 8"/>
              <p:cNvSpPr/>
              <p:nvPr/>
            </p:nvSpPr>
            <p:spPr>
              <a:xfrm>
                <a:off x="0" y="-1"/>
                <a:ext cx="3809999" cy="886328"/>
              </a:xfrm>
              <a:prstGeom prst="roundRect">
                <a:avLst>
                  <a:gd name="adj" fmla="val 41177"/>
                </a:avLst>
              </a:prstGeom>
              <a:solidFill>
                <a:srgbClr val="00B0F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 sz="2000">
                    <a:solidFill>
                      <a:srgbClr val="FFFFFF"/>
                    </a:solidFill>
                  </a:defRPr>
                </a:pPr>
              </a:p>
            </p:txBody>
          </p:sp>
        </p:grpSp>
        <p:sp>
          <p:nvSpPr>
            <p:cNvPr id="1091" name="Rounded Rectangle 58"/>
            <p:cNvSpPr/>
            <p:nvPr/>
          </p:nvSpPr>
          <p:spPr>
            <a:xfrm>
              <a:off x="0" y="1"/>
              <a:ext cx="3445060" cy="8903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1" h="21268" fill="norm" stroke="1" extrusionOk="0">
                  <a:moveTo>
                    <a:pt x="0" y="8718"/>
                  </a:moveTo>
                  <a:cubicBezTo>
                    <a:pt x="0" y="3903"/>
                    <a:pt x="1022" y="0"/>
                    <a:pt x="2282" y="0"/>
                  </a:cubicBezTo>
                  <a:lnTo>
                    <a:pt x="21540" y="0"/>
                  </a:lnTo>
                  <a:cubicBezTo>
                    <a:pt x="21600" y="21504"/>
                    <a:pt x="2984" y="21600"/>
                    <a:pt x="2282" y="21173"/>
                  </a:cubicBezTo>
                  <a:cubicBezTo>
                    <a:pt x="1022" y="21173"/>
                    <a:pt x="0" y="17270"/>
                    <a:pt x="0" y="12455"/>
                  </a:cubicBezTo>
                  <a:lnTo>
                    <a:pt x="0" y="8718"/>
                  </a:ln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20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092" name="Rectangle 6"/>
            <p:cNvSpPr txBox="1"/>
            <p:nvPr/>
          </p:nvSpPr>
          <p:spPr>
            <a:xfrm>
              <a:off x="414286" y="147934"/>
              <a:ext cx="1673410" cy="34018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 algn="ctr">
                <a:defRPr sz="2000">
                  <a:solidFill>
                    <a:srgbClr val="FFFFFF"/>
                  </a:solidFill>
                </a:defRPr>
              </a:lvl1pPr>
            </a:lstStyle>
            <a:p>
              <a:pPr/>
              <a:r>
                <a:t>Write Your Text</a:t>
              </a:r>
            </a:p>
          </p:txBody>
        </p:sp>
      </p:grpSp>
      <p:grpSp>
        <p:nvGrpSpPr>
          <p:cNvPr id="1099" name="Group 15"/>
          <p:cNvGrpSpPr/>
          <p:nvPr/>
        </p:nvGrpSpPr>
        <p:grpSpPr>
          <a:xfrm>
            <a:off x="2192047" y="1987987"/>
            <a:ext cx="3809999" cy="990601"/>
            <a:chOff x="0" y="0"/>
            <a:chExt cx="3809998" cy="990600"/>
          </a:xfrm>
        </p:grpSpPr>
        <p:grpSp>
          <p:nvGrpSpPr>
            <p:cNvPr id="1096" name="Group 16"/>
            <p:cNvGrpSpPr/>
            <p:nvPr/>
          </p:nvGrpSpPr>
          <p:grpSpPr>
            <a:xfrm>
              <a:off x="0" y="0"/>
              <a:ext cx="3809999" cy="990601"/>
              <a:chOff x="0" y="0"/>
              <a:chExt cx="3809998" cy="990600"/>
            </a:xfrm>
          </p:grpSpPr>
          <p:sp>
            <p:nvSpPr>
              <p:cNvPr id="1094" name="Rounded Rectangle 19"/>
              <p:cNvSpPr/>
              <p:nvPr/>
            </p:nvSpPr>
            <p:spPr>
              <a:xfrm>
                <a:off x="0" y="104273"/>
                <a:ext cx="3809999" cy="886328"/>
              </a:xfrm>
              <a:prstGeom prst="roundRect">
                <a:avLst>
                  <a:gd name="adj" fmla="val 41177"/>
                </a:avLst>
              </a:prstGeom>
              <a:solidFill>
                <a:srgbClr val="1F4E7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 sz="20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095" name="Rounded Rectangle 20"/>
              <p:cNvSpPr/>
              <p:nvPr/>
            </p:nvSpPr>
            <p:spPr>
              <a:xfrm>
                <a:off x="0" y="-1"/>
                <a:ext cx="3809999" cy="886328"/>
              </a:xfrm>
              <a:prstGeom prst="roundRect">
                <a:avLst>
                  <a:gd name="adj" fmla="val 41177"/>
                </a:avLst>
              </a:prstGeom>
              <a:solidFill>
                <a:srgbClr val="2E75B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 sz="2000">
                    <a:solidFill>
                      <a:srgbClr val="FFFFFF"/>
                    </a:solidFill>
                  </a:defRPr>
                </a:pPr>
              </a:p>
            </p:txBody>
          </p:sp>
        </p:grpSp>
        <p:sp>
          <p:nvSpPr>
            <p:cNvPr id="1097" name="Rounded Rectangle 58"/>
            <p:cNvSpPr/>
            <p:nvPr/>
          </p:nvSpPr>
          <p:spPr>
            <a:xfrm>
              <a:off x="0" y="1"/>
              <a:ext cx="3445060" cy="8903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1" h="21268" fill="norm" stroke="1" extrusionOk="0">
                  <a:moveTo>
                    <a:pt x="0" y="8718"/>
                  </a:moveTo>
                  <a:cubicBezTo>
                    <a:pt x="0" y="3903"/>
                    <a:pt x="1022" y="0"/>
                    <a:pt x="2282" y="0"/>
                  </a:cubicBezTo>
                  <a:lnTo>
                    <a:pt x="21540" y="0"/>
                  </a:lnTo>
                  <a:cubicBezTo>
                    <a:pt x="21600" y="21504"/>
                    <a:pt x="2984" y="21600"/>
                    <a:pt x="2282" y="21173"/>
                  </a:cubicBezTo>
                  <a:cubicBezTo>
                    <a:pt x="1022" y="21173"/>
                    <a:pt x="0" y="17270"/>
                    <a:pt x="0" y="12455"/>
                  </a:cubicBezTo>
                  <a:lnTo>
                    <a:pt x="0" y="8718"/>
                  </a:ln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20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098" name="Rectangle 18"/>
            <p:cNvSpPr txBox="1"/>
            <p:nvPr/>
          </p:nvSpPr>
          <p:spPr>
            <a:xfrm>
              <a:off x="414286" y="147934"/>
              <a:ext cx="1673410" cy="34018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 algn="ctr">
                <a:defRPr sz="2000">
                  <a:solidFill>
                    <a:srgbClr val="FFFFFF"/>
                  </a:solidFill>
                </a:defRPr>
              </a:lvl1pPr>
            </a:lstStyle>
            <a:p>
              <a:pPr/>
              <a:r>
                <a:t>Write Your Text</a:t>
              </a:r>
            </a:p>
          </p:txBody>
        </p:sp>
      </p:grpSp>
      <p:grpSp>
        <p:nvGrpSpPr>
          <p:cNvPr id="1105" name="Group 21"/>
          <p:cNvGrpSpPr/>
          <p:nvPr/>
        </p:nvGrpSpPr>
        <p:grpSpPr>
          <a:xfrm>
            <a:off x="2192047" y="4206738"/>
            <a:ext cx="3809999" cy="990601"/>
            <a:chOff x="0" y="0"/>
            <a:chExt cx="3809998" cy="990600"/>
          </a:xfrm>
        </p:grpSpPr>
        <p:grpSp>
          <p:nvGrpSpPr>
            <p:cNvPr id="1102" name="Group 22"/>
            <p:cNvGrpSpPr/>
            <p:nvPr/>
          </p:nvGrpSpPr>
          <p:grpSpPr>
            <a:xfrm>
              <a:off x="0" y="0"/>
              <a:ext cx="3809999" cy="990601"/>
              <a:chOff x="0" y="0"/>
              <a:chExt cx="3809998" cy="990600"/>
            </a:xfrm>
          </p:grpSpPr>
          <p:sp>
            <p:nvSpPr>
              <p:cNvPr id="1100" name="Rounded Rectangle 25"/>
              <p:cNvSpPr/>
              <p:nvPr/>
            </p:nvSpPr>
            <p:spPr>
              <a:xfrm>
                <a:off x="0" y="104273"/>
                <a:ext cx="3809999" cy="886328"/>
              </a:xfrm>
              <a:prstGeom prst="roundRect">
                <a:avLst>
                  <a:gd name="adj" fmla="val 41177"/>
                </a:avLst>
              </a:prstGeom>
              <a:solidFill>
                <a:srgbClr val="1FA98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 sz="20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101" name="Rounded Rectangle 26"/>
              <p:cNvSpPr/>
              <p:nvPr/>
            </p:nvSpPr>
            <p:spPr>
              <a:xfrm>
                <a:off x="0" y="-1"/>
                <a:ext cx="3809999" cy="886328"/>
              </a:xfrm>
              <a:prstGeom prst="roundRect">
                <a:avLst>
                  <a:gd name="adj" fmla="val 41177"/>
                </a:avLst>
              </a:prstGeom>
              <a:solidFill>
                <a:srgbClr val="2BD9AB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 sz="2000">
                    <a:solidFill>
                      <a:srgbClr val="FFFFFF"/>
                    </a:solidFill>
                  </a:defRPr>
                </a:pPr>
              </a:p>
            </p:txBody>
          </p:sp>
        </p:grpSp>
        <p:sp>
          <p:nvSpPr>
            <p:cNvPr id="1103" name="Rounded Rectangle 58"/>
            <p:cNvSpPr/>
            <p:nvPr/>
          </p:nvSpPr>
          <p:spPr>
            <a:xfrm>
              <a:off x="0" y="1"/>
              <a:ext cx="3445060" cy="8903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1" h="21268" fill="norm" stroke="1" extrusionOk="0">
                  <a:moveTo>
                    <a:pt x="0" y="8718"/>
                  </a:moveTo>
                  <a:cubicBezTo>
                    <a:pt x="0" y="3903"/>
                    <a:pt x="1022" y="0"/>
                    <a:pt x="2282" y="0"/>
                  </a:cubicBezTo>
                  <a:lnTo>
                    <a:pt x="21540" y="0"/>
                  </a:lnTo>
                  <a:cubicBezTo>
                    <a:pt x="21600" y="21504"/>
                    <a:pt x="2984" y="21600"/>
                    <a:pt x="2282" y="21173"/>
                  </a:cubicBezTo>
                  <a:cubicBezTo>
                    <a:pt x="1022" y="21173"/>
                    <a:pt x="0" y="17270"/>
                    <a:pt x="0" y="12455"/>
                  </a:cubicBezTo>
                  <a:lnTo>
                    <a:pt x="0" y="8718"/>
                  </a:ln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20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104" name="Rectangle 24"/>
            <p:cNvSpPr txBox="1"/>
            <p:nvPr/>
          </p:nvSpPr>
          <p:spPr>
            <a:xfrm>
              <a:off x="414286" y="147934"/>
              <a:ext cx="1673410" cy="34018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 algn="ctr">
                <a:defRPr sz="2000">
                  <a:solidFill>
                    <a:srgbClr val="FFFFFF"/>
                  </a:solidFill>
                </a:defRPr>
              </a:lvl1pPr>
            </a:lstStyle>
            <a:p>
              <a:pPr/>
              <a:r>
                <a:t>Write Your Text</a:t>
              </a:r>
            </a:p>
          </p:txBody>
        </p:sp>
      </p:grpSp>
      <p:grpSp>
        <p:nvGrpSpPr>
          <p:cNvPr id="1111" name="Group 27"/>
          <p:cNvGrpSpPr/>
          <p:nvPr/>
        </p:nvGrpSpPr>
        <p:grpSpPr>
          <a:xfrm>
            <a:off x="2192047" y="5316113"/>
            <a:ext cx="3809999" cy="990601"/>
            <a:chOff x="0" y="0"/>
            <a:chExt cx="3809998" cy="990600"/>
          </a:xfrm>
        </p:grpSpPr>
        <p:grpSp>
          <p:nvGrpSpPr>
            <p:cNvPr id="1108" name="Group 28"/>
            <p:cNvGrpSpPr/>
            <p:nvPr/>
          </p:nvGrpSpPr>
          <p:grpSpPr>
            <a:xfrm>
              <a:off x="0" y="0"/>
              <a:ext cx="3809999" cy="990601"/>
              <a:chOff x="0" y="0"/>
              <a:chExt cx="3809998" cy="990600"/>
            </a:xfrm>
          </p:grpSpPr>
          <p:sp>
            <p:nvSpPr>
              <p:cNvPr id="1106" name="Rounded Rectangle 31"/>
              <p:cNvSpPr/>
              <p:nvPr/>
            </p:nvSpPr>
            <p:spPr>
              <a:xfrm>
                <a:off x="0" y="104273"/>
                <a:ext cx="3809999" cy="886328"/>
              </a:xfrm>
              <a:prstGeom prst="roundRect">
                <a:avLst>
                  <a:gd name="adj" fmla="val 41177"/>
                </a:avLst>
              </a:prstGeom>
              <a:solidFill>
                <a:srgbClr val="16AA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 sz="20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107" name="Rounded Rectangle 32"/>
              <p:cNvSpPr/>
              <p:nvPr/>
            </p:nvSpPr>
            <p:spPr>
              <a:xfrm>
                <a:off x="0" y="-1"/>
                <a:ext cx="3809999" cy="886328"/>
              </a:xfrm>
              <a:prstGeom prst="roundRect">
                <a:avLst>
                  <a:gd name="adj" fmla="val 41177"/>
                </a:avLst>
              </a:prstGeom>
              <a:solidFill>
                <a:srgbClr val="22E25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 sz="2000">
                    <a:solidFill>
                      <a:srgbClr val="FFFFFF"/>
                    </a:solidFill>
                  </a:defRPr>
                </a:pPr>
              </a:p>
            </p:txBody>
          </p:sp>
        </p:grpSp>
        <p:sp>
          <p:nvSpPr>
            <p:cNvPr id="1109" name="Rounded Rectangle 58"/>
            <p:cNvSpPr/>
            <p:nvPr/>
          </p:nvSpPr>
          <p:spPr>
            <a:xfrm>
              <a:off x="0" y="1"/>
              <a:ext cx="3445060" cy="8903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1" h="21268" fill="norm" stroke="1" extrusionOk="0">
                  <a:moveTo>
                    <a:pt x="0" y="8718"/>
                  </a:moveTo>
                  <a:cubicBezTo>
                    <a:pt x="0" y="3903"/>
                    <a:pt x="1022" y="0"/>
                    <a:pt x="2282" y="0"/>
                  </a:cubicBezTo>
                  <a:lnTo>
                    <a:pt x="21540" y="0"/>
                  </a:lnTo>
                  <a:cubicBezTo>
                    <a:pt x="21600" y="21504"/>
                    <a:pt x="2984" y="21600"/>
                    <a:pt x="2282" y="21173"/>
                  </a:cubicBezTo>
                  <a:cubicBezTo>
                    <a:pt x="1022" y="21173"/>
                    <a:pt x="0" y="17270"/>
                    <a:pt x="0" y="12455"/>
                  </a:cubicBezTo>
                  <a:lnTo>
                    <a:pt x="0" y="8718"/>
                  </a:ln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20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110" name="Rectangle 30"/>
            <p:cNvSpPr txBox="1"/>
            <p:nvPr/>
          </p:nvSpPr>
          <p:spPr>
            <a:xfrm>
              <a:off x="414286" y="147934"/>
              <a:ext cx="1673410" cy="34018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 algn="ctr">
                <a:defRPr sz="2000">
                  <a:solidFill>
                    <a:srgbClr val="FFFFFF"/>
                  </a:solidFill>
                </a:defRPr>
              </a:lvl1pPr>
            </a:lstStyle>
            <a:p>
              <a:pPr/>
              <a:r>
                <a:t>Write Your Text</a:t>
              </a:r>
            </a:p>
          </p:txBody>
        </p:sp>
      </p:grpSp>
      <p:grpSp>
        <p:nvGrpSpPr>
          <p:cNvPr id="1117" name="Group 33"/>
          <p:cNvGrpSpPr/>
          <p:nvPr/>
        </p:nvGrpSpPr>
        <p:grpSpPr>
          <a:xfrm>
            <a:off x="6236725" y="1987987"/>
            <a:ext cx="3809999" cy="990601"/>
            <a:chOff x="0" y="0"/>
            <a:chExt cx="3809998" cy="990600"/>
          </a:xfrm>
        </p:grpSpPr>
        <p:grpSp>
          <p:nvGrpSpPr>
            <p:cNvPr id="1114" name="Group 34"/>
            <p:cNvGrpSpPr/>
            <p:nvPr/>
          </p:nvGrpSpPr>
          <p:grpSpPr>
            <a:xfrm>
              <a:off x="0" y="0"/>
              <a:ext cx="3809999" cy="990601"/>
              <a:chOff x="0" y="0"/>
              <a:chExt cx="3809998" cy="990600"/>
            </a:xfrm>
          </p:grpSpPr>
          <p:sp>
            <p:nvSpPr>
              <p:cNvPr id="1112" name="Rounded Rectangle 37"/>
              <p:cNvSpPr/>
              <p:nvPr/>
            </p:nvSpPr>
            <p:spPr>
              <a:xfrm>
                <a:off x="0" y="104273"/>
                <a:ext cx="3809999" cy="886328"/>
              </a:xfrm>
              <a:prstGeom prst="roundRect">
                <a:avLst>
                  <a:gd name="adj" fmla="val 41177"/>
                </a:avLst>
              </a:prstGeom>
              <a:solidFill>
                <a:srgbClr val="EAB2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 sz="20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113" name="Rounded Rectangle 38"/>
              <p:cNvSpPr/>
              <p:nvPr/>
            </p:nvSpPr>
            <p:spPr>
              <a:xfrm>
                <a:off x="0" y="-1"/>
                <a:ext cx="3809999" cy="886328"/>
              </a:xfrm>
              <a:prstGeom prst="roundRect">
                <a:avLst>
                  <a:gd name="adj" fmla="val 41177"/>
                </a:avLst>
              </a:prstGeom>
              <a:solidFill>
                <a:schemeClr val="accent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 sz="2000">
                    <a:solidFill>
                      <a:srgbClr val="FFFFFF"/>
                    </a:solidFill>
                  </a:defRPr>
                </a:pPr>
              </a:p>
            </p:txBody>
          </p:sp>
        </p:grpSp>
        <p:sp>
          <p:nvSpPr>
            <p:cNvPr id="1115" name="Rounded Rectangle 58"/>
            <p:cNvSpPr/>
            <p:nvPr/>
          </p:nvSpPr>
          <p:spPr>
            <a:xfrm>
              <a:off x="0" y="1"/>
              <a:ext cx="3445060" cy="8903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1" h="21268" fill="norm" stroke="1" extrusionOk="0">
                  <a:moveTo>
                    <a:pt x="0" y="8718"/>
                  </a:moveTo>
                  <a:cubicBezTo>
                    <a:pt x="0" y="3903"/>
                    <a:pt x="1022" y="0"/>
                    <a:pt x="2282" y="0"/>
                  </a:cubicBezTo>
                  <a:lnTo>
                    <a:pt x="21540" y="0"/>
                  </a:lnTo>
                  <a:cubicBezTo>
                    <a:pt x="21600" y="21504"/>
                    <a:pt x="2984" y="21600"/>
                    <a:pt x="2282" y="21173"/>
                  </a:cubicBezTo>
                  <a:cubicBezTo>
                    <a:pt x="1022" y="21173"/>
                    <a:pt x="0" y="17270"/>
                    <a:pt x="0" y="12455"/>
                  </a:cubicBezTo>
                  <a:lnTo>
                    <a:pt x="0" y="8718"/>
                  </a:ln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20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116" name="Rectangle 36"/>
            <p:cNvSpPr txBox="1"/>
            <p:nvPr/>
          </p:nvSpPr>
          <p:spPr>
            <a:xfrm>
              <a:off x="414286" y="147934"/>
              <a:ext cx="1673410" cy="34018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 algn="ctr">
                <a:defRPr sz="2000">
                  <a:solidFill>
                    <a:srgbClr val="FFFFFF"/>
                  </a:solidFill>
                </a:defRPr>
              </a:lvl1pPr>
            </a:lstStyle>
            <a:p>
              <a:pPr/>
              <a:r>
                <a:t>Write Your Text</a:t>
              </a:r>
            </a:p>
          </p:txBody>
        </p:sp>
      </p:grpSp>
      <p:grpSp>
        <p:nvGrpSpPr>
          <p:cNvPr id="1123" name="Group 39"/>
          <p:cNvGrpSpPr/>
          <p:nvPr/>
        </p:nvGrpSpPr>
        <p:grpSpPr>
          <a:xfrm>
            <a:off x="6236725" y="5316113"/>
            <a:ext cx="3809999" cy="990601"/>
            <a:chOff x="0" y="0"/>
            <a:chExt cx="3809998" cy="990600"/>
          </a:xfrm>
        </p:grpSpPr>
        <p:grpSp>
          <p:nvGrpSpPr>
            <p:cNvPr id="1120" name="Group 40"/>
            <p:cNvGrpSpPr/>
            <p:nvPr/>
          </p:nvGrpSpPr>
          <p:grpSpPr>
            <a:xfrm>
              <a:off x="0" y="0"/>
              <a:ext cx="3809999" cy="990601"/>
              <a:chOff x="0" y="0"/>
              <a:chExt cx="3809998" cy="990600"/>
            </a:xfrm>
          </p:grpSpPr>
          <p:sp>
            <p:nvSpPr>
              <p:cNvPr id="1118" name="Rounded Rectangle 43"/>
              <p:cNvSpPr/>
              <p:nvPr/>
            </p:nvSpPr>
            <p:spPr>
              <a:xfrm>
                <a:off x="0" y="104273"/>
                <a:ext cx="3809999" cy="886328"/>
              </a:xfrm>
              <a:prstGeom prst="roundRect">
                <a:avLst>
                  <a:gd name="adj" fmla="val 41177"/>
                </a:avLst>
              </a:prstGeom>
              <a:solidFill>
                <a:srgbClr val="CC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 sz="20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119" name="Rounded Rectangle 44"/>
              <p:cNvSpPr/>
              <p:nvPr/>
            </p:nvSpPr>
            <p:spPr>
              <a:xfrm>
                <a:off x="0" y="-1"/>
                <a:ext cx="3809999" cy="886328"/>
              </a:xfrm>
              <a:prstGeom prst="roundRect">
                <a:avLst>
                  <a:gd name="adj" fmla="val 41177"/>
                </a:avLst>
              </a:prstGeom>
              <a:solidFill>
                <a:srgbClr val="FF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 sz="2000">
                    <a:solidFill>
                      <a:srgbClr val="FFFFFF"/>
                    </a:solidFill>
                  </a:defRPr>
                </a:pPr>
              </a:p>
            </p:txBody>
          </p:sp>
        </p:grpSp>
        <p:sp>
          <p:nvSpPr>
            <p:cNvPr id="1121" name="Rounded Rectangle 58"/>
            <p:cNvSpPr/>
            <p:nvPr/>
          </p:nvSpPr>
          <p:spPr>
            <a:xfrm>
              <a:off x="0" y="1"/>
              <a:ext cx="3445060" cy="8903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1" h="21268" fill="norm" stroke="1" extrusionOk="0">
                  <a:moveTo>
                    <a:pt x="0" y="8718"/>
                  </a:moveTo>
                  <a:cubicBezTo>
                    <a:pt x="0" y="3903"/>
                    <a:pt x="1022" y="0"/>
                    <a:pt x="2282" y="0"/>
                  </a:cubicBezTo>
                  <a:lnTo>
                    <a:pt x="21540" y="0"/>
                  </a:lnTo>
                  <a:cubicBezTo>
                    <a:pt x="21600" y="21504"/>
                    <a:pt x="2984" y="21600"/>
                    <a:pt x="2282" y="21173"/>
                  </a:cubicBezTo>
                  <a:cubicBezTo>
                    <a:pt x="1022" y="21173"/>
                    <a:pt x="0" y="17270"/>
                    <a:pt x="0" y="12455"/>
                  </a:cubicBezTo>
                  <a:lnTo>
                    <a:pt x="0" y="8718"/>
                  </a:ln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20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122" name="Rectangle 42"/>
            <p:cNvSpPr txBox="1"/>
            <p:nvPr/>
          </p:nvSpPr>
          <p:spPr>
            <a:xfrm>
              <a:off x="414286" y="147934"/>
              <a:ext cx="1673410" cy="34018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 algn="ctr">
                <a:defRPr sz="2000">
                  <a:solidFill>
                    <a:srgbClr val="FFFFFF"/>
                  </a:solidFill>
                </a:defRPr>
              </a:lvl1pPr>
            </a:lstStyle>
            <a:p>
              <a:pPr/>
              <a:r>
                <a:t>Write Your Text</a:t>
              </a:r>
            </a:p>
          </p:txBody>
        </p:sp>
      </p:grpSp>
      <p:grpSp>
        <p:nvGrpSpPr>
          <p:cNvPr id="1129" name="Group 46"/>
          <p:cNvGrpSpPr/>
          <p:nvPr/>
        </p:nvGrpSpPr>
        <p:grpSpPr>
          <a:xfrm>
            <a:off x="2192047" y="878613"/>
            <a:ext cx="3809999" cy="990601"/>
            <a:chOff x="0" y="0"/>
            <a:chExt cx="3809998" cy="990600"/>
          </a:xfrm>
        </p:grpSpPr>
        <p:grpSp>
          <p:nvGrpSpPr>
            <p:cNvPr id="1126" name="Group 47"/>
            <p:cNvGrpSpPr/>
            <p:nvPr/>
          </p:nvGrpSpPr>
          <p:grpSpPr>
            <a:xfrm>
              <a:off x="0" y="0"/>
              <a:ext cx="3809999" cy="990601"/>
              <a:chOff x="0" y="0"/>
              <a:chExt cx="3809998" cy="990600"/>
            </a:xfrm>
          </p:grpSpPr>
          <p:sp>
            <p:nvSpPr>
              <p:cNvPr id="1124" name="Rounded Rectangle 50"/>
              <p:cNvSpPr/>
              <p:nvPr/>
            </p:nvSpPr>
            <p:spPr>
              <a:xfrm>
                <a:off x="0" y="104273"/>
                <a:ext cx="3809999" cy="886328"/>
              </a:xfrm>
              <a:prstGeom prst="roundRect">
                <a:avLst>
                  <a:gd name="adj" fmla="val 41177"/>
                </a:avLst>
              </a:prstGeom>
              <a:solidFill>
                <a:srgbClr val="001848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 sz="20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125" name="Rounded Rectangle 51"/>
              <p:cNvSpPr/>
              <p:nvPr/>
            </p:nvSpPr>
            <p:spPr>
              <a:xfrm>
                <a:off x="0" y="-1"/>
                <a:ext cx="3809999" cy="886328"/>
              </a:xfrm>
              <a:prstGeom prst="roundRect">
                <a:avLst>
                  <a:gd name="adj" fmla="val 41177"/>
                </a:avLst>
              </a:prstGeom>
              <a:solidFill>
                <a:srgbClr val="00246C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 sz="2000">
                    <a:solidFill>
                      <a:srgbClr val="FFFFFF"/>
                    </a:solidFill>
                  </a:defRPr>
                </a:pPr>
              </a:p>
            </p:txBody>
          </p:sp>
        </p:grpSp>
        <p:sp>
          <p:nvSpPr>
            <p:cNvPr id="1127" name="Rounded Rectangle 58"/>
            <p:cNvSpPr/>
            <p:nvPr/>
          </p:nvSpPr>
          <p:spPr>
            <a:xfrm>
              <a:off x="0" y="1"/>
              <a:ext cx="3445060" cy="8903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1" h="21268" fill="norm" stroke="1" extrusionOk="0">
                  <a:moveTo>
                    <a:pt x="0" y="8718"/>
                  </a:moveTo>
                  <a:cubicBezTo>
                    <a:pt x="0" y="3903"/>
                    <a:pt x="1022" y="0"/>
                    <a:pt x="2282" y="0"/>
                  </a:cubicBezTo>
                  <a:lnTo>
                    <a:pt x="21540" y="0"/>
                  </a:lnTo>
                  <a:cubicBezTo>
                    <a:pt x="21600" y="21504"/>
                    <a:pt x="2984" y="21600"/>
                    <a:pt x="2282" y="21173"/>
                  </a:cubicBezTo>
                  <a:cubicBezTo>
                    <a:pt x="1022" y="21173"/>
                    <a:pt x="0" y="17270"/>
                    <a:pt x="0" y="12455"/>
                  </a:cubicBezTo>
                  <a:lnTo>
                    <a:pt x="0" y="8718"/>
                  </a:ln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20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128" name="Rectangle 49"/>
            <p:cNvSpPr txBox="1"/>
            <p:nvPr/>
          </p:nvSpPr>
          <p:spPr>
            <a:xfrm>
              <a:off x="414286" y="147934"/>
              <a:ext cx="1673410" cy="34018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 algn="ctr">
                <a:defRPr sz="2000">
                  <a:solidFill>
                    <a:srgbClr val="FFFFFF"/>
                  </a:solidFill>
                </a:defRPr>
              </a:lvl1pPr>
            </a:lstStyle>
            <a:p>
              <a:pPr/>
              <a:r>
                <a:t>Write Your Text</a:t>
              </a:r>
            </a:p>
          </p:txBody>
        </p:sp>
      </p:grpSp>
      <p:grpSp>
        <p:nvGrpSpPr>
          <p:cNvPr id="1135" name="Group 52"/>
          <p:cNvGrpSpPr/>
          <p:nvPr/>
        </p:nvGrpSpPr>
        <p:grpSpPr>
          <a:xfrm>
            <a:off x="6236725" y="4206738"/>
            <a:ext cx="3809999" cy="990601"/>
            <a:chOff x="0" y="0"/>
            <a:chExt cx="3809998" cy="990600"/>
          </a:xfrm>
        </p:grpSpPr>
        <p:grpSp>
          <p:nvGrpSpPr>
            <p:cNvPr id="1132" name="Group 53"/>
            <p:cNvGrpSpPr/>
            <p:nvPr/>
          </p:nvGrpSpPr>
          <p:grpSpPr>
            <a:xfrm>
              <a:off x="0" y="0"/>
              <a:ext cx="3809999" cy="990601"/>
              <a:chOff x="0" y="0"/>
              <a:chExt cx="3809998" cy="990600"/>
            </a:xfrm>
          </p:grpSpPr>
          <p:sp>
            <p:nvSpPr>
              <p:cNvPr id="1130" name="Rounded Rectangle 56"/>
              <p:cNvSpPr/>
              <p:nvPr/>
            </p:nvSpPr>
            <p:spPr>
              <a:xfrm>
                <a:off x="0" y="104273"/>
                <a:ext cx="3809999" cy="886328"/>
              </a:xfrm>
              <a:prstGeom prst="roundRect">
                <a:avLst>
                  <a:gd name="adj" fmla="val 41177"/>
                </a:avLst>
              </a:prstGeom>
              <a:solidFill>
                <a:srgbClr val="BE0E38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 sz="20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131" name="Rounded Rectangle 57"/>
              <p:cNvSpPr/>
              <p:nvPr/>
            </p:nvSpPr>
            <p:spPr>
              <a:xfrm>
                <a:off x="0" y="-1"/>
                <a:ext cx="3809999" cy="886328"/>
              </a:xfrm>
              <a:prstGeom prst="roundRect">
                <a:avLst>
                  <a:gd name="adj" fmla="val 41177"/>
                </a:avLst>
              </a:prstGeom>
              <a:solidFill>
                <a:srgbClr val="ED1347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 sz="2000">
                    <a:solidFill>
                      <a:srgbClr val="FFFFFF"/>
                    </a:solidFill>
                  </a:defRPr>
                </a:pPr>
              </a:p>
            </p:txBody>
          </p:sp>
        </p:grpSp>
        <p:sp>
          <p:nvSpPr>
            <p:cNvPr id="1133" name="Rounded Rectangle 58"/>
            <p:cNvSpPr/>
            <p:nvPr/>
          </p:nvSpPr>
          <p:spPr>
            <a:xfrm>
              <a:off x="0" y="1"/>
              <a:ext cx="3445060" cy="8903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1" h="21268" fill="norm" stroke="1" extrusionOk="0">
                  <a:moveTo>
                    <a:pt x="0" y="8718"/>
                  </a:moveTo>
                  <a:cubicBezTo>
                    <a:pt x="0" y="3903"/>
                    <a:pt x="1022" y="0"/>
                    <a:pt x="2282" y="0"/>
                  </a:cubicBezTo>
                  <a:lnTo>
                    <a:pt x="21540" y="0"/>
                  </a:lnTo>
                  <a:cubicBezTo>
                    <a:pt x="21600" y="21504"/>
                    <a:pt x="2984" y="21600"/>
                    <a:pt x="2282" y="21173"/>
                  </a:cubicBezTo>
                  <a:cubicBezTo>
                    <a:pt x="1022" y="21173"/>
                    <a:pt x="0" y="17270"/>
                    <a:pt x="0" y="12455"/>
                  </a:cubicBezTo>
                  <a:lnTo>
                    <a:pt x="0" y="8718"/>
                  </a:ln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20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134" name="Rectangle 55"/>
            <p:cNvSpPr txBox="1"/>
            <p:nvPr/>
          </p:nvSpPr>
          <p:spPr>
            <a:xfrm>
              <a:off x="414286" y="147934"/>
              <a:ext cx="1673410" cy="34018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 algn="ctr">
                <a:defRPr sz="2000">
                  <a:solidFill>
                    <a:srgbClr val="FFFFFF"/>
                  </a:solidFill>
                </a:defRPr>
              </a:lvl1pPr>
            </a:lstStyle>
            <a:p>
              <a:pPr/>
              <a:r>
                <a:t>Write Your Text</a:t>
              </a:r>
            </a:p>
          </p:txBody>
        </p:sp>
      </p:grpSp>
      <p:grpSp>
        <p:nvGrpSpPr>
          <p:cNvPr id="1141" name="Group 58"/>
          <p:cNvGrpSpPr/>
          <p:nvPr/>
        </p:nvGrpSpPr>
        <p:grpSpPr>
          <a:xfrm>
            <a:off x="6274241" y="3097363"/>
            <a:ext cx="3809999" cy="990601"/>
            <a:chOff x="0" y="0"/>
            <a:chExt cx="3809998" cy="990600"/>
          </a:xfrm>
        </p:grpSpPr>
        <p:grpSp>
          <p:nvGrpSpPr>
            <p:cNvPr id="1138" name="Group 59"/>
            <p:cNvGrpSpPr/>
            <p:nvPr/>
          </p:nvGrpSpPr>
          <p:grpSpPr>
            <a:xfrm>
              <a:off x="0" y="0"/>
              <a:ext cx="3809999" cy="990601"/>
              <a:chOff x="0" y="0"/>
              <a:chExt cx="3809998" cy="990600"/>
            </a:xfrm>
          </p:grpSpPr>
          <p:sp>
            <p:nvSpPr>
              <p:cNvPr id="1136" name="Rounded Rectangle 62"/>
              <p:cNvSpPr/>
              <p:nvPr/>
            </p:nvSpPr>
            <p:spPr>
              <a:xfrm>
                <a:off x="0" y="104273"/>
                <a:ext cx="3809999" cy="886328"/>
              </a:xfrm>
              <a:prstGeom prst="roundRect">
                <a:avLst>
                  <a:gd name="adj" fmla="val 41177"/>
                </a:avLst>
              </a:prstGeom>
              <a:solidFill>
                <a:srgbClr val="BC7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 sz="20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137" name="Rounded Rectangle 63"/>
              <p:cNvSpPr/>
              <p:nvPr/>
            </p:nvSpPr>
            <p:spPr>
              <a:xfrm>
                <a:off x="0" y="-1"/>
                <a:ext cx="3809999" cy="886328"/>
              </a:xfrm>
              <a:prstGeom prst="roundRect">
                <a:avLst>
                  <a:gd name="adj" fmla="val 41177"/>
                </a:avLst>
              </a:prstGeom>
              <a:solidFill>
                <a:srgbClr val="F2900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 sz="2000">
                    <a:solidFill>
                      <a:srgbClr val="FFFFFF"/>
                    </a:solidFill>
                  </a:defRPr>
                </a:pPr>
              </a:p>
            </p:txBody>
          </p:sp>
        </p:grpSp>
        <p:sp>
          <p:nvSpPr>
            <p:cNvPr id="1139" name="Rounded Rectangle 58"/>
            <p:cNvSpPr/>
            <p:nvPr/>
          </p:nvSpPr>
          <p:spPr>
            <a:xfrm>
              <a:off x="0" y="1"/>
              <a:ext cx="3445060" cy="8903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1" h="21268" fill="norm" stroke="1" extrusionOk="0">
                  <a:moveTo>
                    <a:pt x="0" y="8718"/>
                  </a:moveTo>
                  <a:cubicBezTo>
                    <a:pt x="0" y="3903"/>
                    <a:pt x="1022" y="0"/>
                    <a:pt x="2282" y="0"/>
                  </a:cubicBezTo>
                  <a:lnTo>
                    <a:pt x="21540" y="0"/>
                  </a:lnTo>
                  <a:cubicBezTo>
                    <a:pt x="21600" y="21504"/>
                    <a:pt x="2984" y="21600"/>
                    <a:pt x="2282" y="21173"/>
                  </a:cubicBezTo>
                  <a:cubicBezTo>
                    <a:pt x="1022" y="21173"/>
                    <a:pt x="0" y="17270"/>
                    <a:pt x="0" y="12455"/>
                  </a:cubicBezTo>
                  <a:lnTo>
                    <a:pt x="0" y="8718"/>
                  </a:ln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20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140" name="Rectangle 61"/>
            <p:cNvSpPr txBox="1"/>
            <p:nvPr/>
          </p:nvSpPr>
          <p:spPr>
            <a:xfrm>
              <a:off x="414286" y="147934"/>
              <a:ext cx="1673410" cy="34018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 algn="ctr">
                <a:defRPr sz="2000">
                  <a:solidFill>
                    <a:srgbClr val="FFFFFF"/>
                  </a:solidFill>
                </a:defRPr>
              </a:lvl1pPr>
            </a:lstStyle>
            <a:p>
              <a:pPr/>
              <a:r>
                <a:t>Write Your Text</a:t>
              </a:r>
            </a:p>
          </p:txBody>
        </p:sp>
      </p:grpSp>
      <p:grpSp>
        <p:nvGrpSpPr>
          <p:cNvPr id="1147" name="Group 64"/>
          <p:cNvGrpSpPr/>
          <p:nvPr/>
        </p:nvGrpSpPr>
        <p:grpSpPr>
          <a:xfrm>
            <a:off x="6265038" y="878613"/>
            <a:ext cx="3809999" cy="990601"/>
            <a:chOff x="0" y="0"/>
            <a:chExt cx="3809998" cy="990600"/>
          </a:xfrm>
        </p:grpSpPr>
        <p:grpSp>
          <p:nvGrpSpPr>
            <p:cNvPr id="1144" name="Group 65"/>
            <p:cNvGrpSpPr/>
            <p:nvPr/>
          </p:nvGrpSpPr>
          <p:grpSpPr>
            <a:xfrm>
              <a:off x="0" y="0"/>
              <a:ext cx="3809999" cy="990601"/>
              <a:chOff x="0" y="0"/>
              <a:chExt cx="3809998" cy="990600"/>
            </a:xfrm>
          </p:grpSpPr>
          <p:sp>
            <p:nvSpPr>
              <p:cNvPr id="1142" name="Rounded Rectangle 68"/>
              <p:cNvSpPr/>
              <p:nvPr/>
            </p:nvSpPr>
            <p:spPr>
              <a:xfrm>
                <a:off x="0" y="104273"/>
                <a:ext cx="3809999" cy="886328"/>
              </a:xfrm>
              <a:prstGeom prst="roundRect">
                <a:avLst>
                  <a:gd name="adj" fmla="val 41177"/>
                </a:avLst>
              </a:prstGeom>
              <a:solidFill>
                <a:srgbClr val="7D7A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 sz="20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143" name="Rounded Rectangle 69"/>
              <p:cNvSpPr/>
              <p:nvPr/>
            </p:nvSpPr>
            <p:spPr>
              <a:xfrm>
                <a:off x="0" y="-1"/>
                <a:ext cx="3809999" cy="886328"/>
              </a:xfrm>
              <a:prstGeom prst="roundRect">
                <a:avLst>
                  <a:gd name="adj" fmla="val 41177"/>
                </a:avLst>
              </a:prstGeom>
              <a:solidFill>
                <a:srgbClr val="CCCC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 sz="2000">
                    <a:solidFill>
                      <a:srgbClr val="FFFFFF"/>
                    </a:solidFill>
                  </a:defRPr>
                </a:pPr>
              </a:p>
            </p:txBody>
          </p:sp>
        </p:grpSp>
        <p:sp>
          <p:nvSpPr>
            <p:cNvPr id="1145" name="Rounded Rectangle 58"/>
            <p:cNvSpPr/>
            <p:nvPr/>
          </p:nvSpPr>
          <p:spPr>
            <a:xfrm>
              <a:off x="0" y="1"/>
              <a:ext cx="3445060" cy="8903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1" h="21268" fill="norm" stroke="1" extrusionOk="0">
                  <a:moveTo>
                    <a:pt x="0" y="8718"/>
                  </a:moveTo>
                  <a:cubicBezTo>
                    <a:pt x="0" y="3903"/>
                    <a:pt x="1022" y="0"/>
                    <a:pt x="2282" y="0"/>
                  </a:cubicBezTo>
                  <a:lnTo>
                    <a:pt x="21540" y="0"/>
                  </a:lnTo>
                  <a:cubicBezTo>
                    <a:pt x="21600" y="21504"/>
                    <a:pt x="2984" y="21600"/>
                    <a:pt x="2282" y="21173"/>
                  </a:cubicBezTo>
                  <a:cubicBezTo>
                    <a:pt x="1022" y="21173"/>
                    <a:pt x="0" y="17270"/>
                    <a:pt x="0" y="12455"/>
                  </a:cubicBezTo>
                  <a:lnTo>
                    <a:pt x="0" y="8718"/>
                  </a:lnTo>
                  <a:close/>
                </a:path>
              </a:pathLst>
            </a:custGeom>
            <a:solidFill>
              <a:srgbClr val="CCCC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20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146" name="Rectangle 67"/>
            <p:cNvSpPr/>
            <p:nvPr/>
          </p:nvSpPr>
          <p:spPr>
            <a:xfrm>
              <a:off x="414286" y="147934"/>
              <a:ext cx="1673410" cy="340183"/>
            </a:xfrm>
            <a:prstGeom prst="rect">
              <a:avLst/>
            </a:prstGeom>
            <a:solidFill>
              <a:srgbClr val="CCCC0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 algn="ctr">
                <a:defRPr sz="2000">
                  <a:solidFill>
                    <a:srgbClr val="FFFFFF"/>
                  </a:solidFill>
                </a:defRPr>
              </a:lvl1pPr>
            </a:lstStyle>
            <a:p>
              <a:pPr/>
              <a:r>
                <a:t>Write Your Text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9" name="Rounded Rectangular Callout 10"/>
          <p:cNvSpPr/>
          <p:nvPr/>
        </p:nvSpPr>
        <p:spPr>
          <a:xfrm>
            <a:off x="1403074" y="1340954"/>
            <a:ext cx="4229101" cy="7575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3600"/>
                </a:moveTo>
                <a:cubicBezTo>
                  <a:pt x="0" y="1612"/>
                  <a:pt x="285" y="0"/>
                  <a:pt x="637" y="0"/>
                </a:cubicBezTo>
                <a:lnTo>
                  <a:pt x="20963" y="0"/>
                </a:lnTo>
                <a:cubicBezTo>
                  <a:pt x="21315" y="0"/>
                  <a:pt x="21600" y="1612"/>
                  <a:pt x="21600" y="3600"/>
                </a:cubicBezTo>
                <a:lnTo>
                  <a:pt x="21600" y="18000"/>
                </a:lnTo>
                <a:cubicBezTo>
                  <a:pt x="21600" y="19988"/>
                  <a:pt x="21315" y="21600"/>
                  <a:pt x="20963" y="21600"/>
                </a:cubicBezTo>
                <a:lnTo>
                  <a:pt x="637" y="21600"/>
                </a:lnTo>
                <a:cubicBezTo>
                  <a:pt x="285" y="21600"/>
                  <a:pt x="0" y="19988"/>
                  <a:pt x="0" y="18000"/>
                </a:cubicBezTo>
                <a:lnTo>
                  <a:pt x="0" y="18000"/>
                </a:lnTo>
                <a:lnTo>
                  <a:pt x="0" y="3600"/>
                </a:lnTo>
                <a:close/>
              </a:path>
            </a:pathLst>
          </a:custGeom>
          <a:gradFill>
            <a:gsLst>
              <a:gs pos="33000">
                <a:srgbClr val="8497B0"/>
              </a:gs>
              <a:gs pos="87000">
                <a:srgbClr val="0070C0"/>
              </a:gs>
            </a:gsLst>
            <a:lin ang="2700000"/>
          </a:gradFill>
          <a:ln w="63500">
            <a:solidFill>
              <a:srgbClr val="FFFFFF"/>
            </a:solidFill>
            <a:miter/>
          </a:ln>
          <a:effectLst>
            <a:outerShdw sx="100000" sy="100000" kx="0" ky="0" algn="b" rotWithShape="0" blurRad="381000" dist="0" dir="0">
              <a:srgbClr val="A6A6A6">
                <a:alpha val="73000"/>
              </a:srgbClr>
            </a:outerShdw>
            <a:reflection blurRad="0" stA="100000" stPos="0" endA="0" endPos="40000" dist="0" dir="5400000" fadeDir="5400000" sx="100000" sy="-100000" kx="0" ky="0" algn="bl" rotWithShape="0"/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150" name="Rounded Rectangular Callout 10"/>
          <p:cNvSpPr/>
          <p:nvPr/>
        </p:nvSpPr>
        <p:spPr>
          <a:xfrm>
            <a:off x="1403074" y="2462671"/>
            <a:ext cx="4229101" cy="7575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3600"/>
                </a:moveTo>
                <a:cubicBezTo>
                  <a:pt x="0" y="1612"/>
                  <a:pt x="285" y="0"/>
                  <a:pt x="637" y="0"/>
                </a:cubicBezTo>
                <a:lnTo>
                  <a:pt x="20963" y="0"/>
                </a:lnTo>
                <a:cubicBezTo>
                  <a:pt x="21315" y="0"/>
                  <a:pt x="21600" y="1612"/>
                  <a:pt x="21600" y="3600"/>
                </a:cubicBezTo>
                <a:lnTo>
                  <a:pt x="21600" y="18000"/>
                </a:lnTo>
                <a:cubicBezTo>
                  <a:pt x="21600" y="19988"/>
                  <a:pt x="21315" y="21600"/>
                  <a:pt x="20963" y="21600"/>
                </a:cubicBezTo>
                <a:lnTo>
                  <a:pt x="637" y="21600"/>
                </a:lnTo>
                <a:cubicBezTo>
                  <a:pt x="285" y="21600"/>
                  <a:pt x="0" y="19988"/>
                  <a:pt x="0" y="18000"/>
                </a:cubicBezTo>
                <a:lnTo>
                  <a:pt x="0" y="18000"/>
                </a:lnTo>
                <a:lnTo>
                  <a:pt x="0" y="3600"/>
                </a:lnTo>
                <a:close/>
              </a:path>
            </a:pathLst>
          </a:custGeom>
          <a:gradFill>
            <a:gsLst>
              <a:gs pos="24000">
                <a:srgbClr val="92D050"/>
              </a:gs>
              <a:gs pos="73000">
                <a:srgbClr val="00B050"/>
              </a:gs>
            </a:gsLst>
            <a:lin ang="18900000"/>
          </a:gradFill>
          <a:ln w="63500">
            <a:solidFill>
              <a:srgbClr val="FFFFFF"/>
            </a:solidFill>
            <a:miter/>
          </a:ln>
          <a:effectLst>
            <a:outerShdw sx="100000" sy="100000" kx="0" ky="0" algn="b" rotWithShape="0" blurRad="381000" dist="0" dir="0">
              <a:srgbClr val="A6A6A6">
                <a:alpha val="73000"/>
              </a:srgbClr>
            </a:outerShdw>
            <a:reflection blurRad="0" stA="100000" stPos="0" endA="0" endPos="40000" dist="0" dir="5400000" fadeDir="5400000" sx="100000" sy="-100000" kx="0" ky="0" algn="bl" rotWithShape="0"/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151" name="Rounded Rectangular Callout 10"/>
          <p:cNvSpPr/>
          <p:nvPr/>
        </p:nvSpPr>
        <p:spPr>
          <a:xfrm>
            <a:off x="1403074" y="3707619"/>
            <a:ext cx="4229101" cy="7575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3600"/>
                </a:moveTo>
                <a:cubicBezTo>
                  <a:pt x="0" y="1612"/>
                  <a:pt x="285" y="0"/>
                  <a:pt x="637" y="0"/>
                </a:cubicBezTo>
                <a:lnTo>
                  <a:pt x="20963" y="0"/>
                </a:lnTo>
                <a:cubicBezTo>
                  <a:pt x="21315" y="0"/>
                  <a:pt x="21600" y="1612"/>
                  <a:pt x="21600" y="3600"/>
                </a:cubicBezTo>
                <a:lnTo>
                  <a:pt x="21600" y="18000"/>
                </a:lnTo>
                <a:cubicBezTo>
                  <a:pt x="21600" y="19988"/>
                  <a:pt x="21315" y="21600"/>
                  <a:pt x="20963" y="21600"/>
                </a:cubicBezTo>
                <a:lnTo>
                  <a:pt x="637" y="21600"/>
                </a:lnTo>
                <a:cubicBezTo>
                  <a:pt x="285" y="21600"/>
                  <a:pt x="0" y="19988"/>
                  <a:pt x="0" y="18000"/>
                </a:cubicBezTo>
                <a:lnTo>
                  <a:pt x="0" y="18000"/>
                </a:lnTo>
                <a:lnTo>
                  <a:pt x="0" y="3600"/>
                </a:lnTo>
                <a:close/>
              </a:path>
            </a:pathLst>
          </a:custGeom>
          <a:gradFill>
            <a:gsLst>
              <a:gs pos="33000">
                <a:schemeClr val="accent4"/>
              </a:gs>
              <a:gs pos="87000">
                <a:srgbClr val="EDE145"/>
              </a:gs>
            </a:gsLst>
            <a:lin ang="2700000"/>
          </a:gradFill>
          <a:ln w="63500">
            <a:solidFill>
              <a:srgbClr val="FFFFFF"/>
            </a:solidFill>
            <a:miter/>
          </a:ln>
          <a:effectLst>
            <a:outerShdw sx="100000" sy="100000" kx="0" ky="0" algn="b" rotWithShape="0" blurRad="381000" dist="0" dir="0">
              <a:srgbClr val="A6A6A6">
                <a:alpha val="73000"/>
              </a:srgbClr>
            </a:outerShdw>
            <a:reflection blurRad="0" stA="100000" stPos="0" endA="0" endPos="40000" dist="0" dir="5400000" fadeDir="5400000" sx="100000" sy="-100000" kx="0" ky="0" algn="bl" rotWithShape="0"/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152" name="Rounded Rectangular Callout 10"/>
          <p:cNvSpPr/>
          <p:nvPr/>
        </p:nvSpPr>
        <p:spPr>
          <a:xfrm>
            <a:off x="1403074" y="4926819"/>
            <a:ext cx="4229101" cy="7575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3600"/>
                </a:moveTo>
                <a:cubicBezTo>
                  <a:pt x="0" y="1612"/>
                  <a:pt x="285" y="0"/>
                  <a:pt x="637" y="0"/>
                </a:cubicBezTo>
                <a:lnTo>
                  <a:pt x="20963" y="0"/>
                </a:lnTo>
                <a:cubicBezTo>
                  <a:pt x="21315" y="0"/>
                  <a:pt x="21600" y="1612"/>
                  <a:pt x="21600" y="3600"/>
                </a:cubicBezTo>
                <a:lnTo>
                  <a:pt x="21600" y="18000"/>
                </a:lnTo>
                <a:cubicBezTo>
                  <a:pt x="21600" y="19988"/>
                  <a:pt x="21315" y="21600"/>
                  <a:pt x="20963" y="21600"/>
                </a:cubicBezTo>
                <a:lnTo>
                  <a:pt x="637" y="21600"/>
                </a:lnTo>
                <a:cubicBezTo>
                  <a:pt x="285" y="21600"/>
                  <a:pt x="0" y="19988"/>
                  <a:pt x="0" y="18000"/>
                </a:cubicBezTo>
                <a:lnTo>
                  <a:pt x="0" y="18000"/>
                </a:lnTo>
                <a:lnTo>
                  <a:pt x="0" y="3600"/>
                </a:lnTo>
                <a:close/>
              </a:path>
            </a:pathLst>
          </a:custGeom>
          <a:gradFill>
            <a:gsLst>
              <a:gs pos="21000">
                <a:srgbClr val="FF3399"/>
              </a:gs>
              <a:gs pos="82000">
                <a:srgbClr val="94039F"/>
              </a:gs>
            </a:gsLst>
            <a:lin ang="2700000"/>
          </a:gradFill>
          <a:ln w="63500">
            <a:solidFill>
              <a:srgbClr val="FFFFFF"/>
            </a:solidFill>
            <a:miter/>
          </a:ln>
          <a:effectLst>
            <a:outerShdw sx="100000" sy="100000" kx="0" ky="0" algn="b" rotWithShape="0" blurRad="381000" dist="0" dir="0">
              <a:srgbClr val="A6A6A6">
                <a:alpha val="73000"/>
              </a:srgbClr>
            </a:outerShdw>
            <a:reflection blurRad="0" stA="100000" stPos="0" endA="0" endPos="40000" dist="0" dir="5400000" fadeDir="5400000" sx="100000" sy="-100000" kx="0" ky="0" algn="bl" rotWithShape="0"/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153" name="Rounded Rectangular Callout 10"/>
          <p:cNvSpPr/>
          <p:nvPr/>
        </p:nvSpPr>
        <p:spPr>
          <a:xfrm>
            <a:off x="6203674" y="1340954"/>
            <a:ext cx="4229101" cy="7575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3600"/>
                </a:moveTo>
                <a:cubicBezTo>
                  <a:pt x="0" y="1612"/>
                  <a:pt x="285" y="0"/>
                  <a:pt x="637" y="0"/>
                </a:cubicBezTo>
                <a:lnTo>
                  <a:pt x="20963" y="0"/>
                </a:lnTo>
                <a:cubicBezTo>
                  <a:pt x="21315" y="0"/>
                  <a:pt x="21600" y="1612"/>
                  <a:pt x="21600" y="3600"/>
                </a:cubicBezTo>
                <a:lnTo>
                  <a:pt x="21600" y="18000"/>
                </a:lnTo>
                <a:cubicBezTo>
                  <a:pt x="21600" y="19988"/>
                  <a:pt x="21315" y="21600"/>
                  <a:pt x="20963" y="21600"/>
                </a:cubicBezTo>
                <a:lnTo>
                  <a:pt x="637" y="21600"/>
                </a:lnTo>
                <a:cubicBezTo>
                  <a:pt x="285" y="21600"/>
                  <a:pt x="0" y="19988"/>
                  <a:pt x="0" y="18000"/>
                </a:cubicBezTo>
                <a:lnTo>
                  <a:pt x="0" y="18000"/>
                </a:lnTo>
                <a:lnTo>
                  <a:pt x="0" y="3600"/>
                </a:lnTo>
                <a:close/>
              </a:path>
            </a:pathLst>
          </a:custGeom>
          <a:gradFill>
            <a:gsLst>
              <a:gs pos="24000">
                <a:srgbClr val="808080"/>
              </a:gs>
              <a:gs pos="87000">
                <a:srgbClr val="3B3838"/>
              </a:gs>
            </a:gsLst>
            <a:lin ang="2700000"/>
          </a:gradFill>
          <a:ln w="63500">
            <a:solidFill>
              <a:srgbClr val="FFFFFF"/>
            </a:solidFill>
            <a:miter/>
          </a:ln>
          <a:effectLst>
            <a:outerShdw sx="100000" sy="100000" kx="0" ky="0" algn="b" rotWithShape="0" blurRad="381000" dist="0" dir="0">
              <a:srgbClr val="A6A6A6">
                <a:alpha val="73000"/>
              </a:srgbClr>
            </a:outerShdw>
            <a:reflection blurRad="0" stA="100000" stPos="0" endA="0" endPos="40000" dist="0" dir="5400000" fadeDir="5400000" sx="100000" sy="-100000" kx="0" ky="0" algn="bl" rotWithShape="0"/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154" name="Rounded Rectangular Callout 10"/>
          <p:cNvSpPr/>
          <p:nvPr/>
        </p:nvSpPr>
        <p:spPr>
          <a:xfrm>
            <a:off x="6203674" y="2462670"/>
            <a:ext cx="4229101" cy="75753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3600"/>
                </a:moveTo>
                <a:cubicBezTo>
                  <a:pt x="0" y="1612"/>
                  <a:pt x="285" y="0"/>
                  <a:pt x="637" y="0"/>
                </a:cubicBezTo>
                <a:lnTo>
                  <a:pt x="20963" y="0"/>
                </a:lnTo>
                <a:cubicBezTo>
                  <a:pt x="21315" y="0"/>
                  <a:pt x="21600" y="1612"/>
                  <a:pt x="21600" y="3600"/>
                </a:cubicBezTo>
                <a:lnTo>
                  <a:pt x="21600" y="18000"/>
                </a:lnTo>
                <a:cubicBezTo>
                  <a:pt x="21600" y="19988"/>
                  <a:pt x="21315" y="21600"/>
                  <a:pt x="20963" y="21600"/>
                </a:cubicBezTo>
                <a:lnTo>
                  <a:pt x="637" y="21600"/>
                </a:lnTo>
                <a:cubicBezTo>
                  <a:pt x="285" y="21600"/>
                  <a:pt x="0" y="19988"/>
                  <a:pt x="0" y="18000"/>
                </a:cubicBezTo>
                <a:lnTo>
                  <a:pt x="0" y="18000"/>
                </a:lnTo>
                <a:lnTo>
                  <a:pt x="0" y="3600"/>
                </a:lnTo>
                <a:close/>
              </a:path>
            </a:pathLst>
          </a:custGeom>
          <a:gradFill>
            <a:gsLst>
              <a:gs pos="8000">
                <a:srgbClr val="FFD966"/>
              </a:gs>
              <a:gs pos="71000">
                <a:srgbClr val="C55A11"/>
              </a:gs>
            </a:gsLst>
            <a:lin ang="2700000"/>
          </a:gradFill>
          <a:ln w="63500">
            <a:solidFill>
              <a:srgbClr val="FFFFFF"/>
            </a:solidFill>
            <a:miter/>
          </a:ln>
          <a:effectLst>
            <a:outerShdw sx="100000" sy="100000" kx="0" ky="0" algn="b" rotWithShape="0" blurRad="381000" dist="0" dir="0">
              <a:srgbClr val="A6A6A6">
                <a:alpha val="73000"/>
              </a:srgbClr>
            </a:outerShdw>
            <a:reflection blurRad="0" stA="100000" stPos="0" endA="0" endPos="40000" dist="0" dir="5400000" fadeDir="5400000" sx="100000" sy="-100000" kx="0" ky="0" algn="bl" rotWithShape="0"/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155" name="Rounded Rectangular Callout 10"/>
          <p:cNvSpPr/>
          <p:nvPr/>
        </p:nvSpPr>
        <p:spPr>
          <a:xfrm>
            <a:off x="6203674" y="3707619"/>
            <a:ext cx="4229101" cy="7575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3600"/>
                </a:moveTo>
                <a:cubicBezTo>
                  <a:pt x="0" y="1612"/>
                  <a:pt x="285" y="0"/>
                  <a:pt x="637" y="0"/>
                </a:cubicBezTo>
                <a:lnTo>
                  <a:pt x="20963" y="0"/>
                </a:lnTo>
                <a:cubicBezTo>
                  <a:pt x="21315" y="0"/>
                  <a:pt x="21600" y="1612"/>
                  <a:pt x="21600" y="3600"/>
                </a:cubicBezTo>
                <a:lnTo>
                  <a:pt x="21600" y="18000"/>
                </a:lnTo>
                <a:cubicBezTo>
                  <a:pt x="21600" y="19988"/>
                  <a:pt x="21315" y="21600"/>
                  <a:pt x="20963" y="21600"/>
                </a:cubicBezTo>
                <a:lnTo>
                  <a:pt x="637" y="21600"/>
                </a:lnTo>
                <a:cubicBezTo>
                  <a:pt x="285" y="21600"/>
                  <a:pt x="0" y="19988"/>
                  <a:pt x="0" y="18000"/>
                </a:cubicBezTo>
                <a:lnTo>
                  <a:pt x="0" y="18000"/>
                </a:lnTo>
                <a:lnTo>
                  <a:pt x="0" y="3600"/>
                </a:lnTo>
                <a:close/>
              </a:path>
            </a:pathLst>
          </a:custGeom>
          <a:gradFill>
            <a:gsLst>
              <a:gs pos="19000">
                <a:srgbClr val="FFFF00"/>
              </a:gs>
              <a:gs pos="76000">
                <a:srgbClr val="FFFF99"/>
              </a:gs>
            </a:gsLst>
            <a:lin ang="2700000"/>
          </a:gradFill>
          <a:ln w="63500">
            <a:solidFill>
              <a:srgbClr val="FFFFFF"/>
            </a:solidFill>
            <a:miter/>
          </a:ln>
          <a:effectLst>
            <a:outerShdw sx="100000" sy="100000" kx="0" ky="0" algn="b" rotWithShape="0" blurRad="381000" dist="0" dir="0">
              <a:srgbClr val="A6A6A6">
                <a:alpha val="73000"/>
              </a:srgbClr>
            </a:outerShdw>
            <a:reflection blurRad="0" stA="100000" stPos="0" endA="0" endPos="40000" dist="0" dir="5400000" fadeDir="5400000" sx="100000" sy="-100000" kx="0" ky="0" algn="bl" rotWithShape="0"/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156" name="Rounded Rectangular Callout 10"/>
          <p:cNvSpPr/>
          <p:nvPr/>
        </p:nvSpPr>
        <p:spPr>
          <a:xfrm>
            <a:off x="6203674" y="4926819"/>
            <a:ext cx="4229101" cy="7575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3600"/>
                </a:moveTo>
                <a:cubicBezTo>
                  <a:pt x="0" y="1612"/>
                  <a:pt x="285" y="0"/>
                  <a:pt x="637" y="0"/>
                </a:cubicBezTo>
                <a:lnTo>
                  <a:pt x="20963" y="0"/>
                </a:lnTo>
                <a:cubicBezTo>
                  <a:pt x="21315" y="0"/>
                  <a:pt x="21600" y="1612"/>
                  <a:pt x="21600" y="3600"/>
                </a:cubicBezTo>
                <a:lnTo>
                  <a:pt x="21600" y="18000"/>
                </a:lnTo>
                <a:cubicBezTo>
                  <a:pt x="21600" y="19988"/>
                  <a:pt x="21315" y="21600"/>
                  <a:pt x="20963" y="21600"/>
                </a:cubicBezTo>
                <a:lnTo>
                  <a:pt x="637" y="21600"/>
                </a:lnTo>
                <a:cubicBezTo>
                  <a:pt x="285" y="21600"/>
                  <a:pt x="0" y="19988"/>
                  <a:pt x="0" y="18000"/>
                </a:cubicBezTo>
                <a:lnTo>
                  <a:pt x="0" y="18000"/>
                </a:lnTo>
                <a:lnTo>
                  <a:pt x="0" y="3600"/>
                </a:lnTo>
                <a:close/>
              </a:path>
            </a:pathLst>
          </a:custGeom>
          <a:gradFill>
            <a:gsLst>
              <a:gs pos="21000">
                <a:srgbClr val="41ED7A"/>
              </a:gs>
              <a:gs pos="87000">
                <a:srgbClr val="0FB17F"/>
              </a:gs>
            </a:gsLst>
            <a:lin ang="2700000"/>
          </a:gradFill>
          <a:ln w="63500">
            <a:solidFill>
              <a:srgbClr val="FFFFFF"/>
            </a:solidFill>
            <a:miter/>
          </a:ln>
          <a:effectLst>
            <a:outerShdw sx="100000" sy="100000" kx="0" ky="0" algn="b" rotWithShape="0" blurRad="381000" dist="0" dir="0">
              <a:srgbClr val="A6A6A6">
                <a:alpha val="73000"/>
              </a:srgbClr>
            </a:outerShdw>
            <a:reflection blurRad="0" stA="100000" stPos="0" endA="0" endPos="40000" dist="0" dir="5400000" fadeDir="5400000" sx="100000" sy="-100000" kx="0" ky="0" algn="bl" rotWithShape="0"/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8" name="Rounded Rectangular Callout 10"/>
          <p:cNvSpPr/>
          <p:nvPr/>
        </p:nvSpPr>
        <p:spPr>
          <a:xfrm>
            <a:off x="1466850" y="1371600"/>
            <a:ext cx="4229100" cy="101346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691"/>
                </a:moveTo>
                <a:cubicBezTo>
                  <a:pt x="0" y="1205"/>
                  <a:pt x="285" y="0"/>
                  <a:pt x="637" y="0"/>
                </a:cubicBezTo>
                <a:lnTo>
                  <a:pt x="20963" y="0"/>
                </a:lnTo>
                <a:cubicBezTo>
                  <a:pt x="21315" y="0"/>
                  <a:pt x="21600" y="1205"/>
                  <a:pt x="21600" y="2691"/>
                </a:cubicBezTo>
                <a:lnTo>
                  <a:pt x="21600" y="13454"/>
                </a:lnTo>
                <a:cubicBezTo>
                  <a:pt x="21600" y="14941"/>
                  <a:pt x="21315" y="16145"/>
                  <a:pt x="20963" y="16145"/>
                </a:cubicBezTo>
                <a:lnTo>
                  <a:pt x="15339" y="16180"/>
                </a:lnTo>
                <a:lnTo>
                  <a:pt x="13155" y="21600"/>
                </a:lnTo>
                <a:lnTo>
                  <a:pt x="12697" y="16145"/>
                </a:lnTo>
                <a:lnTo>
                  <a:pt x="637" y="16145"/>
                </a:lnTo>
                <a:cubicBezTo>
                  <a:pt x="285" y="16145"/>
                  <a:pt x="0" y="14941"/>
                  <a:pt x="0" y="13454"/>
                </a:cubicBezTo>
                <a:lnTo>
                  <a:pt x="0" y="13455"/>
                </a:lnTo>
                <a:lnTo>
                  <a:pt x="0" y="2691"/>
                </a:lnTo>
                <a:close/>
              </a:path>
            </a:pathLst>
          </a:custGeom>
          <a:gradFill>
            <a:gsLst>
              <a:gs pos="33000">
                <a:srgbClr val="8497B0"/>
              </a:gs>
              <a:gs pos="87000">
                <a:srgbClr val="2F5597"/>
              </a:gs>
            </a:gsLst>
            <a:lin ang="2700000"/>
          </a:gradFill>
          <a:ln w="63500">
            <a:solidFill>
              <a:srgbClr val="FFFFFF"/>
            </a:solidFill>
            <a:miter/>
          </a:ln>
          <a:effectLst>
            <a:outerShdw sx="100000" sy="100000" kx="0" ky="0" algn="b" rotWithShape="0" blurRad="381000" dist="0" dir="0">
              <a:srgbClr val="A6A6A6">
                <a:alpha val="73000"/>
              </a:srgbClr>
            </a:outerShdw>
            <a:reflection blurRad="0" stA="100000" stPos="0" endA="0" endPos="40000" dist="0" dir="5400000" fadeDir="5400000" sx="100000" sy="-100000" kx="0" ky="0" algn="bl" rotWithShape="0"/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159" name="Rounded Rectangular Callout 10"/>
          <p:cNvSpPr/>
          <p:nvPr/>
        </p:nvSpPr>
        <p:spPr>
          <a:xfrm>
            <a:off x="1466850" y="2493316"/>
            <a:ext cx="4229100" cy="10051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713"/>
                </a:moveTo>
                <a:cubicBezTo>
                  <a:pt x="0" y="1215"/>
                  <a:pt x="285" y="0"/>
                  <a:pt x="637" y="0"/>
                </a:cubicBezTo>
                <a:lnTo>
                  <a:pt x="20963" y="0"/>
                </a:lnTo>
                <a:cubicBezTo>
                  <a:pt x="21315" y="0"/>
                  <a:pt x="21600" y="1215"/>
                  <a:pt x="21600" y="2713"/>
                </a:cubicBezTo>
                <a:lnTo>
                  <a:pt x="21600" y="13565"/>
                </a:lnTo>
                <a:cubicBezTo>
                  <a:pt x="21600" y="15064"/>
                  <a:pt x="21315" y="16278"/>
                  <a:pt x="20963" y="16278"/>
                </a:cubicBezTo>
                <a:lnTo>
                  <a:pt x="14497" y="16013"/>
                </a:lnTo>
                <a:lnTo>
                  <a:pt x="9195" y="21600"/>
                </a:lnTo>
                <a:lnTo>
                  <a:pt x="11319" y="16142"/>
                </a:lnTo>
                <a:lnTo>
                  <a:pt x="637" y="16278"/>
                </a:lnTo>
                <a:cubicBezTo>
                  <a:pt x="285" y="16278"/>
                  <a:pt x="0" y="15064"/>
                  <a:pt x="0" y="13565"/>
                </a:cubicBezTo>
                <a:lnTo>
                  <a:pt x="0" y="13565"/>
                </a:lnTo>
                <a:lnTo>
                  <a:pt x="0" y="2713"/>
                </a:lnTo>
                <a:close/>
              </a:path>
            </a:pathLst>
          </a:custGeom>
          <a:gradFill>
            <a:gsLst>
              <a:gs pos="24000">
                <a:srgbClr val="41ED7A"/>
              </a:gs>
              <a:gs pos="73000">
                <a:srgbClr val="00B050"/>
              </a:gs>
            </a:gsLst>
            <a:lin ang="18900000"/>
          </a:gradFill>
          <a:ln w="63500">
            <a:solidFill>
              <a:srgbClr val="FFFFFF"/>
            </a:solidFill>
            <a:miter/>
          </a:ln>
          <a:effectLst>
            <a:outerShdw sx="100000" sy="100000" kx="0" ky="0" algn="b" rotWithShape="0" blurRad="381000" dist="0" dir="0">
              <a:srgbClr val="A6A6A6">
                <a:alpha val="73000"/>
              </a:srgbClr>
            </a:outerShdw>
            <a:reflection blurRad="0" stA="100000" stPos="0" endA="0" endPos="40000" dist="0" dir="5400000" fadeDir="5400000" sx="100000" sy="-100000" kx="0" ky="0" algn="bl" rotWithShape="0"/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160" name="Rounded Rectangular Callout 10"/>
          <p:cNvSpPr/>
          <p:nvPr/>
        </p:nvSpPr>
        <p:spPr>
          <a:xfrm>
            <a:off x="1466850" y="3738264"/>
            <a:ext cx="4229100" cy="9861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766"/>
                </a:moveTo>
                <a:cubicBezTo>
                  <a:pt x="0" y="1238"/>
                  <a:pt x="285" y="0"/>
                  <a:pt x="637" y="0"/>
                </a:cubicBezTo>
                <a:lnTo>
                  <a:pt x="20963" y="0"/>
                </a:lnTo>
                <a:cubicBezTo>
                  <a:pt x="21315" y="0"/>
                  <a:pt x="21600" y="1238"/>
                  <a:pt x="21600" y="2766"/>
                </a:cubicBezTo>
                <a:lnTo>
                  <a:pt x="21600" y="13827"/>
                </a:lnTo>
                <a:cubicBezTo>
                  <a:pt x="21600" y="15355"/>
                  <a:pt x="21315" y="16593"/>
                  <a:pt x="20963" y="16593"/>
                </a:cubicBezTo>
                <a:lnTo>
                  <a:pt x="12000" y="16454"/>
                </a:lnTo>
                <a:lnTo>
                  <a:pt x="9162" y="21600"/>
                </a:lnTo>
                <a:lnTo>
                  <a:pt x="9405" y="16593"/>
                </a:lnTo>
                <a:lnTo>
                  <a:pt x="637" y="16593"/>
                </a:lnTo>
                <a:cubicBezTo>
                  <a:pt x="285" y="16593"/>
                  <a:pt x="0" y="15355"/>
                  <a:pt x="0" y="13827"/>
                </a:cubicBezTo>
                <a:lnTo>
                  <a:pt x="0" y="13827"/>
                </a:lnTo>
                <a:lnTo>
                  <a:pt x="0" y="2766"/>
                </a:lnTo>
                <a:close/>
              </a:path>
            </a:pathLst>
          </a:custGeom>
          <a:gradFill>
            <a:gsLst>
              <a:gs pos="33000">
                <a:srgbClr val="FF0066"/>
              </a:gs>
              <a:gs pos="87000">
                <a:srgbClr val="94039F"/>
              </a:gs>
            </a:gsLst>
            <a:lin ang="2700000"/>
          </a:gradFill>
          <a:ln w="63500">
            <a:solidFill>
              <a:srgbClr val="FFFFFF"/>
            </a:solidFill>
            <a:miter/>
          </a:ln>
          <a:effectLst>
            <a:outerShdw sx="100000" sy="100000" kx="0" ky="0" algn="b" rotWithShape="0" blurRad="381000" dist="0" dir="0">
              <a:srgbClr val="A6A6A6">
                <a:alpha val="73000"/>
              </a:srgbClr>
            </a:outerShdw>
            <a:reflection blurRad="0" stA="100000" stPos="0" endA="0" endPos="40000" dist="0" dir="5400000" fadeDir="5400000" sx="100000" sy="-100000" kx="0" ky="0" algn="bl" rotWithShape="0"/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161" name="Rounded Rectangular Callout 10"/>
          <p:cNvSpPr/>
          <p:nvPr/>
        </p:nvSpPr>
        <p:spPr>
          <a:xfrm>
            <a:off x="1466850" y="4957464"/>
            <a:ext cx="4229100" cy="1087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507"/>
                </a:moveTo>
                <a:cubicBezTo>
                  <a:pt x="0" y="1123"/>
                  <a:pt x="285" y="0"/>
                  <a:pt x="637" y="0"/>
                </a:cubicBezTo>
                <a:lnTo>
                  <a:pt x="20963" y="0"/>
                </a:lnTo>
                <a:cubicBezTo>
                  <a:pt x="21315" y="0"/>
                  <a:pt x="21600" y="1123"/>
                  <a:pt x="21600" y="2507"/>
                </a:cubicBezTo>
                <a:lnTo>
                  <a:pt x="21600" y="12536"/>
                </a:lnTo>
                <a:cubicBezTo>
                  <a:pt x="21600" y="13920"/>
                  <a:pt x="21315" y="15043"/>
                  <a:pt x="20963" y="15043"/>
                </a:cubicBezTo>
                <a:lnTo>
                  <a:pt x="5562" y="15043"/>
                </a:lnTo>
                <a:lnTo>
                  <a:pt x="4995" y="21600"/>
                </a:lnTo>
                <a:lnTo>
                  <a:pt x="3600" y="15043"/>
                </a:lnTo>
                <a:lnTo>
                  <a:pt x="637" y="15043"/>
                </a:lnTo>
                <a:cubicBezTo>
                  <a:pt x="285" y="15043"/>
                  <a:pt x="0" y="13920"/>
                  <a:pt x="0" y="12536"/>
                </a:cubicBezTo>
                <a:lnTo>
                  <a:pt x="0" y="12536"/>
                </a:lnTo>
                <a:lnTo>
                  <a:pt x="0" y="2507"/>
                </a:lnTo>
                <a:close/>
              </a:path>
            </a:pathLst>
          </a:custGeom>
          <a:gradFill>
            <a:gsLst>
              <a:gs pos="21000">
                <a:srgbClr val="94039F"/>
              </a:gs>
              <a:gs pos="82000">
                <a:srgbClr val="58267E"/>
              </a:gs>
            </a:gsLst>
            <a:lin ang="2700000"/>
          </a:gradFill>
          <a:ln w="63500">
            <a:solidFill>
              <a:srgbClr val="FFFFFF"/>
            </a:solidFill>
            <a:miter/>
          </a:ln>
          <a:effectLst>
            <a:outerShdw sx="100000" sy="100000" kx="0" ky="0" algn="b" rotWithShape="0" blurRad="381000" dist="0" dir="0">
              <a:srgbClr val="A6A6A6">
                <a:alpha val="73000"/>
              </a:srgbClr>
            </a:outerShdw>
            <a:reflection blurRad="0" stA="100000" stPos="0" endA="0" endPos="40000" dist="0" dir="5400000" fadeDir="5400000" sx="100000" sy="-100000" kx="0" ky="0" algn="bl" rotWithShape="0"/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162" name="Rounded Rectangular Callout 10"/>
          <p:cNvSpPr/>
          <p:nvPr/>
        </p:nvSpPr>
        <p:spPr>
          <a:xfrm>
            <a:off x="6343650" y="1371599"/>
            <a:ext cx="4229100" cy="9715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807"/>
                </a:moveTo>
                <a:cubicBezTo>
                  <a:pt x="0" y="1257"/>
                  <a:pt x="285" y="0"/>
                  <a:pt x="637" y="0"/>
                </a:cubicBezTo>
                <a:lnTo>
                  <a:pt x="20963" y="0"/>
                </a:lnTo>
                <a:cubicBezTo>
                  <a:pt x="21315" y="0"/>
                  <a:pt x="21600" y="1257"/>
                  <a:pt x="21600" y="2807"/>
                </a:cubicBezTo>
                <a:lnTo>
                  <a:pt x="21600" y="14035"/>
                </a:lnTo>
                <a:cubicBezTo>
                  <a:pt x="21600" y="15585"/>
                  <a:pt x="21315" y="16842"/>
                  <a:pt x="20963" y="16842"/>
                </a:cubicBezTo>
                <a:lnTo>
                  <a:pt x="19005" y="16800"/>
                </a:lnTo>
                <a:lnTo>
                  <a:pt x="17870" y="21600"/>
                </a:lnTo>
                <a:lnTo>
                  <a:pt x="17530" y="16842"/>
                </a:lnTo>
                <a:lnTo>
                  <a:pt x="637" y="16842"/>
                </a:lnTo>
                <a:cubicBezTo>
                  <a:pt x="285" y="16842"/>
                  <a:pt x="0" y="15585"/>
                  <a:pt x="0" y="14035"/>
                </a:cubicBezTo>
                <a:lnTo>
                  <a:pt x="0" y="14035"/>
                </a:lnTo>
                <a:lnTo>
                  <a:pt x="0" y="2807"/>
                </a:lnTo>
                <a:close/>
              </a:path>
            </a:pathLst>
          </a:custGeom>
          <a:gradFill>
            <a:gsLst>
              <a:gs pos="24000">
                <a:srgbClr val="808080"/>
              </a:gs>
              <a:gs pos="87000">
                <a:srgbClr val="3B3838"/>
              </a:gs>
            </a:gsLst>
            <a:lin ang="2700000"/>
          </a:gradFill>
          <a:ln w="63500">
            <a:solidFill>
              <a:srgbClr val="FFFFFF"/>
            </a:solidFill>
            <a:miter/>
          </a:ln>
          <a:effectLst>
            <a:outerShdw sx="100000" sy="100000" kx="0" ky="0" algn="b" rotWithShape="0" blurRad="381000" dist="0" dir="0">
              <a:srgbClr val="A6A6A6">
                <a:alpha val="73000"/>
              </a:srgbClr>
            </a:outerShdw>
            <a:reflection blurRad="0" stA="100000" stPos="0" endA="0" endPos="40000" dist="0" dir="5400000" fadeDir="5400000" sx="100000" sy="-100000" kx="0" ky="0" algn="bl" rotWithShape="0"/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163" name="Rounded Rectangular Callout 10"/>
          <p:cNvSpPr/>
          <p:nvPr/>
        </p:nvSpPr>
        <p:spPr>
          <a:xfrm>
            <a:off x="6343650" y="2493316"/>
            <a:ext cx="4229100" cy="110078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477"/>
                </a:moveTo>
                <a:cubicBezTo>
                  <a:pt x="0" y="1109"/>
                  <a:pt x="285" y="0"/>
                  <a:pt x="637" y="0"/>
                </a:cubicBezTo>
                <a:lnTo>
                  <a:pt x="20963" y="0"/>
                </a:lnTo>
                <a:cubicBezTo>
                  <a:pt x="21315" y="0"/>
                  <a:pt x="21600" y="1109"/>
                  <a:pt x="21600" y="2477"/>
                </a:cubicBezTo>
                <a:lnTo>
                  <a:pt x="21600" y="12387"/>
                </a:lnTo>
                <a:cubicBezTo>
                  <a:pt x="21600" y="13755"/>
                  <a:pt x="21315" y="14865"/>
                  <a:pt x="20963" y="14865"/>
                </a:cubicBezTo>
                <a:lnTo>
                  <a:pt x="5919" y="14865"/>
                </a:lnTo>
                <a:lnTo>
                  <a:pt x="3114" y="21600"/>
                </a:lnTo>
                <a:lnTo>
                  <a:pt x="3600" y="14865"/>
                </a:lnTo>
                <a:lnTo>
                  <a:pt x="637" y="14865"/>
                </a:lnTo>
                <a:cubicBezTo>
                  <a:pt x="285" y="14865"/>
                  <a:pt x="0" y="13755"/>
                  <a:pt x="0" y="12387"/>
                </a:cubicBezTo>
                <a:lnTo>
                  <a:pt x="0" y="12387"/>
                </a:lnTo>
                <a:lnTo>
                  <a:pt x="0" y="2477"/>
                </a:lnTo>
                <a:close/>
              </a:path>
            </a:pathLst>
          </a:custGeom>
          <a:gradFill>
            <a:gsLst>
              <a:gs pos="8000">
                <a:srgbClr val="F8CBAD"/>
              </a:gs>
              <a:gs pos="71000">
                <a:srgbClr val="BF9000"/>
              </a:gs>
            </a:gsLst>
            <a:lin ang="2700000"/>
          </a:gradFill>
          <a:ln w="63500">
            <a:solidFill>
              <a:srgbClr val="FFFFFF"/>
            </a:solidFill>
            <a:miter/>
          </a:ln>
          <a:effectLst>
            <a:outerShdw sx="100000" sy="100000" kx="0" ky="0" algn="b" rotWithShape="0" blurRad="381000" dist="0" dir="0">
              <a:srgbClr val="A6A6A6">
                <a:alpha val="73000"/>
              </a:srgbClr>
            </a:outerShdw>
            <a:reflection blurRad="0" stA="100000" stPos="0" endA="0" endPos="40000" dist="0" dir="5400000" fadeDir="5400000" sx="100000" sy="-100000" kx="0" ky="0" algn="bl" rotWithShape="0"/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164" name="Rounded Rectangular Callout 10"/>
          <p:cNvSpPr/>
          <p:nvPr/>
        </p:nvSpPr>
        <p:spPr>
          <a:xfrm>
            <a:off x="6343650" y="3738264"/>
            <a:ext cx="4229100" cy="110678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464"/>
                </a:moveTo>
                <a:cubicBezTo>
                  <a:pt x="0" y="1103"/>
                  <a:pt x="285" y="0"/>
                  <a:pt x="637" y="0"/>
                </a:cubicBezTo>
                <a:lnTo>
                  <a:pt x="20963" y="0"/>
                </a:lnTo>
                <a:cubicBezTo>
                  <a:pt x="21315" y="0"/>
                  <a:pt x="21600" y="1103"/>
                  <a:pt x="21600" y="2464"/>
                </a:cubicBezTo>
                <a:lnTo>
                  <a:pt x="21600" y="12320"/>
                </a:lnTo>
                <a:cubicBezTo>
                  <a:pt x="21600" y="13681"/>
                  <a:pt x="21315" y="14784"/>
                  <a:pt x="20963" y="14784"/>
                </a:cubicBezTo>
                <a:lnTo>
                  <a:pt x="16930" y="14660"/>
                </a:lnTo>
                <a:lnTo>
                  <a:pt x="16703" y="21600"/>
                </a:lnTo>
                <a:lnTo>
                  <a:pt x="15811" y="14784"/>
                </a:lnTo>
                <a:lnTo>
                  <a:pt x="637" y="14784"/>
                </a:lnTo>
                <a:cubicBezTo>
                  <a:pt x="285" y="14784"/>
                  <a:pt x="0" y="13681"/>
                  <a:pt x="0" y="12320"/>
                </a:cubicBezTo>
                <a:lnTo>
                  <a:pt x="0" y="12320"/>
                </a:lnTo>
                <a:lnTo>
                  <a:pt x="0" y="2464"/>
                </a:lnTo>
                <a:close/>
              </a:path>
            </a:pathLst>
          </a:custGeom>
          <a:gradFill>
            <a:gsLst>
              <a:gs pos="19000">
                <a:srgbClr val="FFFF66"/>
              </a:gs>
              <a:gs pos="70000">
                <a:srgbClr val="FFCC00"/>
              </a:gs>
            </a:gsLst>
            <a:lin ang="2700000"/>
          </a:gradFill>
          <a:ln w="63500">
            <a:solidFill>
              <a:srgbClr val="FFFFFF"/>
            </a:solidFill>
            <a:miter/>
          </a:ln>
          <a:effectLst>
            <a:outerShdw sx="100000" sy="100000" kx="0" ky="0" algn="b" rotWithShape="0" blurRad="381000" dist="0" dir="0">
              <a:srgbClr val="A6A6A6">
                <a:alpha val="73000"/>
              </a:srgbClr>
            </a:outerShdw>
            <a:reflection blurRad="0" stA="100000" stPos="0" endA="0" endPos="40000" dist="0" dir="5400000" fadeDir="5400000" sx="100000" sy="-100000" kx="0" ky="0" algn="bl" rotWithShape="0"/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165" name="Rounded Rectangular Callout 10"/>
          <p:cNvSpPr/>
          <p:nvPr/>
        </p:nvSpPr>
        <p:spPr>
          <a:xfrm>
            <a:off x="6343650" y="4957464"/>
            <a:ext cx="4229100" cy="108773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507"/>
                </a:moveTo>
                <a:cubicBezTo>
                  <a:pt x="0" y="1123"/>
                  <a:pt x="285" y="0"/>
                  <a:pt x="637" y="0"/>
                </a:cubicBezTo>
                <a:lnTo>
                  <a:pt x="20963" y="0"/>
                </a:lnTo>
                <a:cubicBezTo>
                  <a:pt x="21315" y="0"/>
                  <a:pt x="21600" y="1123"/>
                  <a:pt x="21600" y="2507"/>
                </a:cubicBezTo>
                <a:lnTo>
                  <a:pt x="21600" y="12536"/>
                </a:lnTo>
                <a:cubicBezTo>
                  <a:pt x="21600" y="13920"/>
                  <a:pt x="21315" y="15043"/>
                  <a:pt x="20963" y="15043"/>
                </a:cubicBezTo>
                <a:lnTo>
                  <a:pt x="6178" y="15169"/>
                </a:lnTo>
                <a:lnTo>
                  <a:pt x="7200" y="21600"/>
                </a:lnTo>
                <a:lnTo>
                  <a:pt x="3600" y="15043"/>
                </a:lnTo>
                <a:lnTo>
                  <a:pt x="637" y="15043"/>
                </a:lnTo>
                <a:cubicBezTo>
                  <a:pt x="285" y="15043"/>
                  <a:pt x="0" y="13920"/>
                  <a:pt x="0" y="12536"/>
                </a:cubicBezTo>
                <a:lnTo>
                  <a:pt x="0" y="12536"/>
                </a:lnTo>
                <a:lnTo>
                  <a:pt x="0" y="2507"/>
                </a:lnTo>
                <a:close/>
              </a:path>
            </a:pathLst>
          </a:custGeom>
          <a:gradFill>
            <a:gsLst>
              <a:gs pos="21000">
                <a:srgbClr val="CCFF66"/>
              </a:gs>
              <a:gs pos="70000">
                <a:srgbClr val="CCCC00"/>
              </a:gs>
            </a:gsLst>
            <a:lin ang="2700000"/>
          </a:gradFill>
          <a:ln w="63500">
            <a:solidFill>
              <a:srgbClr val="FFFFFF"/>
            </a:solidFill>
            <a:miter/>
          </a:ln>
          <a:effectLst>
            <a:outerShdw sx="100000" sy="100000" kx="0" ky="0" algn="b" rotWithShape="0" blurRad="381000" dist="0" dir="0">
              <a:srgbClr val="A6A6A6">
                <a:alpha val="73000"/>
              </a:srgbClr>
            </a:outerShdw>
            <a:reflection blurRad="0" stA="100000" stPos="0" endA="0" endPos="40000" dist="0" dir="5400000" fadeDir="5400000" sx="100000" sy="-100000" kx="0" ky="0" algn="bl" rotWithShape="0"/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70" name="Group 35"/>
          <p:cNvGrpSpPr/>
          <p:nvPr/>
        </p:nvGrpSpPr>
        <p:grpSpPr>
          <a:xfrm>
            <a:off x="872956" y="1287461"/>
            <a:ext cx="2286002" cy="2286001"/>
            <a:chOff x="0" y="0"/>
            <a:chExt cx="2286000" cy="2286000"/>
          </a:xfrm>
        </p:grpSpPr>
        <p:sp>
          <p:nvSpPr>
            <p:cNvPr id="1167" name="Oval 36"/>
            <p:cNvSpPr/>
            <p:nvPr/>
          </p:nvSpPr>
          <p:spPr>
            <a:xfrm>
              <a:off x="0" y="0"/>
              <a:ext cx="2286000" cy="2286000"/>
            </a:xfrm>
            <a:prstGeom prst="ellipse">
              <a:avLst/>
            </a:prstGeom>
            <a:solidFill>
              <a:srgbClr val="00246C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168" name="Pie 3"/>
            <p:cNvSpPr/>
            <p:nvPr/>
          </p:nvSpPr>
          <p:spPr>
            <a:xfrm>
              <a:off x="920676" y="538615"/>
              <a:ext cx="1365325" cy="15423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81" h="21600" fill="norm" stroke="1" extrusionOk="0">
                  <a:moveTo>
                    <a:pt x="19649" y="4143"/>
                  </a:moveTo>
                  <a:cubicBezTo>
                    <a:pt x="21600" y="10702"/>
                    <a:pt x="18934" y="17707"/>
                    <a:pt x="13005" y="21600"/>
                  </a:cubicBezTo>
                  <a:lnTo>
                    <a:pt x="0" y="11132"/>
                  </a:lnTo>
                  <a:lnTo>
                    <a:pt x="11563" y="0"/>
                  </a:lnTo>
                  <a:lnTo>
                    <a:pt x="19649" y="4143"/>
                  </a:lnTo>
                  <a:close/>
                </a:path>
              </a:pathLst>
            </a:custGeom>
            <a:solidFill>
              <a:srgbClr val="001848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</a:p>
          </p:txBody>
        </p:sp>
        <p:sp>
          <p:nvSpPr>
            <p:cNvPr id="1169" name="Oval 38"/>
            <p:cNvSpPr/>
            <p:nvPr/>
          </p:nvSpPr>
          <p:spPr>
            <a:xfrm>
              <a:off x="304800" y="304800"/>
              <a:ext cx="1676400" cy="1676400"/>
            </a:xfrm>
            <a:prstGeom prst="ellipse">
              <a:avLst/>
            </a:prstGeom>
            <a:solidFill>
              <a:srgbClr val="335089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1174" name="Group 39"/>
          <p:cNvGrpSpPr/>
          <p:nvPr/>
        </p:nvGrpSpPr>
        <p:grpSpPr>
          <a:xfrm>
            <a:off x="3541255" y="1287461"/>
            <a:ext cx="2286001" cy="2286001"/>
            <a:chOff x="0" y="0"/>
            <a:chExt cx="2286000" cy="2286000"/>
          </a:xfrm>
        </p:grpSpPr>
        <p:sp>
          <p:nvSpPr>
            <p:cNvPr id="1171" name="Oval 40"/>
            <p:cNvSpPr/>
            <p:nvPr/>
          </p:nvSpPr>
          <p:spPr>
            <a:xfrm>
              <a:off x="0" y="0"/>
              <a:ext cx="2286000" cy="2286000"/>
            </a:xfrm>
            <a:prstGeom prst="ellipse">
              <a:avLst/>
            </a:prstGeom>
            <a:solidFill>
              <a:srgbClr val="2E75B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172" name="Pie 3"/>
            <p:cNvSpPr/>
            <p:nvPr/>
          </p:nvSpPr>
          <p:spPr>
            <a:xfrm>
              <a:off x="920676" y="538615"/>
              <a:ext cx="1365325" cy="15423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81" h="21600" fill="norm" stroke="1" extrusionOk="0">
                  <a:moveTo>
                    <a:pt x="19649" y="4143"/>
                  </a:moveTo>
                  <a:cubicBezTo>
                    <a:pt x="21600" y="10702"/>
                    <a:pt x="18934" y="17707"/>
                    <a:pt x="13005" y="21600"/>
                  </a:cubicBezTo>
                  <a:lnTo>
                    <a:pt x="0" y="11132"/>
                  </a:lnTo>
                  <a:lnTo>
                    <a:pt x="11563" y="0"/>
                  </a:lnTo>
                  <a:lnTo>
                    <a:pt x="19649" y="4143"/>
                  </a:lnTo>
                  <a:close/>
                </a:path>
              </a:pathLst>
            </a:custGeom>
            <a:solidFill>
              <a:srgbClr val="1F4E79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</a:p>
          </p:txBody>
        </p:sp>
        <p:sp>
          <p:nvSpPr>
            <p:cNvPr id="1173" name="Oval 42"/>
            <p:cNvSpPr/>
            <p:nvPr/>
          </p:nvSpPr>
          <p:spPr>
            <a:xfrm>
              <a:off x="304800" y="304800"/>
              <a:ext cx="1676400" cy="1676400"/>
            </a:xfrm>
            <a:prstGeom prst="ellipse">
              <a:avLst/>
            </a:prstGeom>
            <a:solidFill>
              <a:srgbClr val="5891C5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1178" name="Group 43"/>
          <p:cNvGrpSpPr/>
          <p:nvPr/>
        </p:nvGrpSpPr>
        <p:grpSpPr>
          <a:xfrm>
            <a:off x="8877851" y="1287461"/>
            <a:ext cx="2286002" cy="2286001"/>
            <a:chOff x="0" y="0"/>
            <a:chExt cx="2286000" cy="2286000"/>
          </a:xfrm>
        </p:grpSpPr>
        <p:sp>
          <p:nvSpPr>
            <p:cNvPr id="1175" name="Oval 44"/>
            <p:cNvSpPr/>
            <p:nvPr/>
          </p:nvSpPr>
          <p:spPr>
            <a:xfrm>
              <a:off x="0" y="0"/>
              <a:ext cx="2286000" cy="2286000"/>
            </a:xfrm>
            <a:prstGeom prst="ellipse">
              <a:avLst/>
            </a:prstGeom>
            <a:solidFill>
              <a:srgbClr val="0DB34C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176" name="Pie 3"/>
            <p:cNvSpPr/>
            <p:nvPr/>
          </p:nvSpPr>
          <p:spPr>
            <a:xfrm>
              <a:off x="920676" y="538615"/>
              <a:ext cx="1365325" cy="15423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81" h="21600" fill="norm" stroke="1" extrusionOk="0">
                  <a:moveTo>
                    <a:pt x="19649" y="4143"/>
                  </a:moveTo>
                  <a:cubicBezTo>
                    <a:pt x="21600" y="10702"/>
                    <a:pt x="18934" y="17707"/>
                    <a:pt x="13005" y="21600"/>
                  </a:cubicBezTo>
                  <a:lnTo>
                    <a:pt x="0" y="11132"/>
                  </a:lnTo>
                  <a:lnTo>
                    <a:pt x="11563" y="0"/>
                  </a:lnTo>
                  <a:lnTo>
                    <a:pt x="19649" y="4143"/>
                  </a:lnTo>
                  <a:close/>
                </a:path>
              </a:pathLst>
            </a:custGeom>
            <a:solidFill>
              <a:srgbClr val="097934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</a:p>
          </p:txBody>
        </p:sp>
        <p:sp>
          <p:nvSpPr>
            <p:cNvPr id="1177" name="Oval 46"/>
            <p:cNvSpPr/>
            <p:nvPr/>
          </p:nvSpPr>
          <p:spPr>
            <a:xfrm>
              <a:off x="304800" y="304800"/>
              <a:ext cx="1676400" cy="1676400"/>
            </a:xfrm>
            <a:prstGeom prst="ellipse">
              <a:avLst/>
            </a:prstGeom>
            <a:solidFill>
              <a:srgbClr val="10E05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1182" name="Group 47"/>
          <p:cNvGrpSpPr/>
          <p:nvPr/>
        </p:nvGrpSpPr>
        <p:grpSpPr>
          <a:xfrm>
            <a:off x="6209553" y="1287461"/>
            <a:ext cx="2286001" cy="2286001"/>
            <a:chOff x="0" y="0"/>
            <a:chExt cx="2286000" cy="2286000"/>
          </a:xfrm>
        </p:grpSpPr>
        <p:sp>
          <p:nvSpPr>
            <p:cNvPr id="1179" name="Oval 48"/>
            <p:cNvSpPr/>
            <p:nvPr/>
          </p:nvSpPr>
          <p:spPr>
            <a:xfrm>
              <a:off x="0" y="0"/>
              <a:ext cx="2286000" cy="2286000"/>
            </a:xfrm>
            <a:prstGeom prst="ellipse">
              <a:avLst/>
            </a:prstGeom>
            <a:solidFill>
              <a:srgbClr val="2DB8B5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180" name="Pie 3"/>
            <p:cNvSpPr/>
            <p:nvPr/>
          </p:nvSpPr>
          <p:spPr>
            <a:xfrm>
              <a:off x="920676" y="538615"/>
              <a:ext cx="1365325" cy="15423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81" h="21600" fill="norm" stroke="1" extrusionOk="0">
                  <a:moveTo>
                    <a:pt x="19649" y="4143"/>
                  </a:moveTo>
                  <a:cubicBezTo>
                    <a:pt x="21600" y="10702"/>
                    <a:pt x="18934" y="17707"/>
                    <a:pt x="13005" y="21600"/>
                  </a:cubicBezTo>
                  <a:lnTo>
                    <a:pt x="0" y="11132"/>
                  </a:lnTo>
                  <a:lnTo>
                    <a:pt x="11563" y="0"/>
                  </a:lnTo>
                  <a:lnTo>
                    <a:pt x="19649" y="4143"/>
                  </a:lnTo>
                  <a:close/>
                </a:path>
              </a:pathLst>
            </a:custGeom>
            <a:solidFill>
              <a:srgbClr val="1F7F7D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</a:p>
          </p:txBody>
        </p:sp>
        <p:sp>
          <p:nvSpPr>
            <p:cNvPr id="1181" name="Oval 50"/>
            <p:cNvSpPr/>
            <p:nvPr/>
          </p:nvSpPr>
          <p:spPr>
            <a:xfrm>
              <a:off x="304800" y="304800"/>
              <a:ext cx="1676400" cy="1676400"/>
            </a:xfrm>
            <a:prstGeom prst="ellipse">
              <a:avLst/>
            </a:prstGeom>
            <a:solidFill>
              <a:srgbClr val="33CCCC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1186" name="Group 51"/>
          <p:cNvGrpSpPr/>
          <p:nvPr/>
        </p:nvGrpSpPr>
        <p:grpSpPr>
          <a:xfrm>
            <a:off x="3541255" y="3844785"/>
            <a:ext cx="2286001" cy="2286001"/>
            <a:chOff x="0" y="0"/>
            <a:chExt cx="2286000" cy="2286000"/>
          </a:xfrm>
        </p:grpSpPr>
        <p:sp>
          <p:nvSpPr>
            <p:cNvPr id="1183" name="Oval 52"/>
            <p:cNvSpPr/>
            <p:nvPr/>
          </p:nvSpPr>
          <p:spPr>
            <a:xfrm>
              <a:off x="0" y="0"/>
              <a:ext cx="2286000" cy="2286000"/>
            </a:xfrm>
            <a:prstGeom prst="ellipse">
              <a:avLst/>
            </a:prstGeom>
            <a:solidFill>
              <a:srgbClr val="D255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184" name="Pie 3"/>
            <p:cNvSpPr/>
            <p:nvPr/>
          </p:nvSpPr>
          <p:spPr>
            <a:xfrm>
              <a:off x="920676" y="538615"/>
              <a:ext cx="1365325" cy="15423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81" h="21600" fill="norm" stroke="1" extrusionOk="0">
                  <a:moveTo>
                    <a:pt x="19649" y="4143"/>
                  </a:moveTo>
                  <a:cubicBezTo>
                    <a:pt x="21600" y="10702"/>
                    <a:pt x="18934" y="17707"/>
                    <a:pt x="13005" y="21600"/>
                  </a:cubicBezTo>
                  <a:lnTo>
                    <a:pt x="0" y="11132"/>
                  </a:lnTo>
                  <a:lnTo>
                    <a:pt x="11563" y="0"/>
                  </a:lnTo>
                  <a:lnTo>
                    <a:pt x="19649" y="4143"/>
                  </a:lnTo>
                  <a:close/>
                </a:path>
              </a:pathLst>
            </a:custGeom>
            <a:solidFill>
              <a:srgbClr val="923B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</a:p>
          </p:txBody>
        </p:sp>
        <p:sp>
          <p:nvSpPr>
            <p:cNvPr id="1185" name="Oval 54"/>
            <p:cNvSpPr/>
            <p:nvPr/>
          </p:nvSpPr>
          <p:spPr>
            <a:xfrm>
              <a:off x="304800" y="304800"/>
              <a:ext cx="1676400" cy="1676400"/>
            </a:xfrm>
            <a:prstGeom prst="ellipse">
              <a:avLst/>
            </a:prstGeom>
            <a:solidFill>
              <a:srgbClr val="FF6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1190" name="Group 55"/>
          <p:cNvGrpSpPr/>
          <p:nvPr/>
        </p:nvGrpSpPr>
        <p:grpSpPr>
          <a:xfrm>
            <a:off x="6250733" y="3844785"/>
            <a:ext cx="2286001" cy="2286001"/>
            <a:chOff x="0" y="0"/>
            <a:chExt cx="2286000" cy="2286000"/>
          </a:xfrm>
        </p:grpSpPr>
        <p:sp>
          <p:nvSpPr>
            <p:cNvPr id="1187" name="Oval 56"/>
            <p:cNvSpPr/>
            <p:nvPr/>
          </p:nvSpPr>
          <p:spPr>
            <a:xfrm>
              <a:off x="0" y="0"/>
              <a:ext cx="2286000" cy="2286000"/>
            </a:xfrm>
            <a:prstGeom prst="ellipse">
              <a:avLst/>
            </a:prstGeom>
            <a:solidFill>
              <a:srgbClr val="FE00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188" name="Pie 3"/>
            <p:cNvSpPr/>
            <p:nvPr/>
          </p:nvSpPr>
          <p:spPr>
            <a:xfrm>
              <a:off x="920676" y="538615"/>
              <a:ext cx="1365325" cy="15423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81" h="21600" fill="norm" stroke="1" extrusionOk="0">
                  <a:moveTo>
                    <a:pt x="19649" y="4143"/>
                  </a:moveTo>
                  <a:cubicBezTo>
                    <a:pt x="21600" y="10702"/>
                    <a:pt x="18934" y="17707"/>
                    <a:pt x="13005" y="21600"/>
                  </a:cubicBezTo>
                  <a:lnTo>
                    <a:pt x="0" y="11132"/>
                  </a:lnTo>
                  <a:lnTo>
                    <a:pt x="11563" y="0"/>
                  </a:lnTo>
                  <a:lnTo>
                    <a:pt x="19649" y="4143"/>
                  </a:lnTo>
                  <a:close/>
                </a:path>
              </a:pathLst>
            </a:custGeom>
            <a:solidFill>
              <a:srgbClr val="CC00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</a:p>
          </p:txBody>
        </p:sp>
        <p:sp>
          <p:nvSpPr>
            <p:cNvPr id="1189" name="Oval 58"/>
            <p:cNvSpPr/>
            <p:nvPr/>
          </p:nvSpPr>
          <p:spPr>
            <a:xfrm>
              <a:off x="304800" y="304800"/>
              <a:ext cx="1676400" cy="1676400"/>
            </a:xfrm>
            <a:prstGeom prst="ellipse">
              <a:avLst/>
            </a:prstGeom>
            <a:solidFill>
              <a:srgbClr val="FF50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1194" name="Group 59"/>
          <p:cNvGrpSpPr/>
          <p:nvPr/>
        </p:nvGrpSpPr>
        <p:grpSpPr>
          <a:xfrm>
            <a:off x="831777" y="3844785"/>
            <a:ext cx="2286001" cy="2286001"/>
            <a:chOff x="0" y="0"/>
            <a:chExt cx="2286000" cy="2286000"/>
          </a:xfrm>
        </p:grpSpPr>
        <p:sp>
          <p:nvSpPr>
            <p:cNvPr id="1191" name="Oval 60"/>
            <p:cNvSpPr/>
            <p:nvPr/>
          </p:nvSpPr>
          <p:spPr>
            <a:xfrm>
              <a:off x="0" y="0"/>
              <a:ext cx="2286000" cy="2286000"/>
            </a:xfrm>
            <a:prstGeom prst="ellipse">
              <a:avLst/>
            </a:prstGeom>
            <a:solidFill>
              <a:srgbClr val="E2AC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192" name="Pie 3"/>
            <p:cNvSpPr/>
            <p:nvPr/>
          </p:nvSpPr>
          <p:spPr>
            <a:xfrm>
              <a:off x="920676" y="538615"/>
              <a:ext cx="1365325" cy="15423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81" h="21600" fill="norm" stroke="1" extrusionOk="0">
                  <a:moveTo>
                    <a:pt x="19649" y="4143"/>
                  </a:moveTo>
                  <a:cubicBezTo>
                    <a:pt x="21600" y="10702"/>
                    <a:pt x="18934" y="17707"/>
                    <a:pt x="13005" y="21600"/>
                  </a:cubicBezTo>
                  <a:lnTo>
                    <a:pt x="0" y="11132"/>
                  </a:lnTo>
                  <a:lnTo>
                    <a:pt x="11563" y="0"/>
                  </a:lnTo>
                  <a:lnTo>
                    <a:pt x="19649" y="4143"/>
                  </a:lnTo>
                  <a:close/>
                </a:path>
              </a:pathLst>
            </a:custGeom>
            <a:solidFill>
              <a:srgbClr val="B08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</a:p>
          </p:txBody>
        </p:sp>
        <p:sp>
          <p:nvSpPr>
            <p:cNvPr id="1193" name="Oval 62"/>
            <p:cNvSpPr/>
            <p:nvPr/>
          </p:nvSpPr>
          <p:spPr>
            <a:xfrm>
              <a:off x="304800" y="304800"/>
              <a:ext cx="1676400" cy="1676400"/>
            </a:xfrm>
            <a:prstGeom prst="ellipse">
              <a:avLst/>
            </a:prstGeom>
            <a:solidFill>
              <a:schemeClr val="accent4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1198" name="Group 63"/>
          <p:cNvGrpSpPr/>
          <p:nvPr/>
        </p:nvGrpSpPr>
        <p:grpSpPr>
          <a:xfrm>
            <a:off x="8877851" y="3844785"/>
            <a:ext cx="2286002" cy="2286001"/>
            <a:chOff x="0" y="0"/>
            <a:chExt cx="2286000" cy="2286000"/>
          </a:xfrm>
        </p:grpSpPr>
        <p:sp>
          <p:nvSpPr>
            <p:cNvPr id="1195" name="Oval 64"/>
            <p:cNvSpPr/>
            <p:nvPr/>
          </p:nvSpPr>
          <p:spPr>
            <a:xfrm>
              <a:off x="0" y="0"/>
              <a:ext cx="2286000" cy="2286000"/>
            </a:xfrm>
            <a:prstGeom prst="ellipse">
              <a:avLst/>
            </a:prstGeom>
            <a:solidFill>
              <a:srgbClr val="E2007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196" name="Pie 3"/>
            <p:cNvSpPr/>
            <p:nvPr/>
          </p:nvSpPr>
          <p:spPr>
            <a:xfrm>
              <a:off x="920676" y="538615"/>
              <a:ext cx="1365325" cy="15423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81" h="21600" fill="norm" stroke="1" extrusionOk="0">
                  <a:moveTo>
                    <a:pt x="19649" y="4143"/>
                  </a:moveTo>
                  <a:cubicBezTo>
                    <a:pt x="21600" y="10702"/>
                    <a:pt x="18934" y="17707"/>
                    <a:pt x="13005" y="21600"/>
                  </a:cubicBezTo>
                  <a:lnTo>
                    <a:pt x="0" y="11132"/>
                  </a:lnTo>
                  <a:lnTo>
                    <a:pt x="11563" y="0"/>
                  </a:lnTo>
                  <a:lnTo>
                    <a:pt x="19649" y="4143"/>
                  </a:lnTo>
                  <a:close/>
                </a:path>
              </a:pathLst>
            </a:custGeom>
            <a:solidFill>
              <a:srgbClr val="A4005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</a:p>
          </p:txBody>
        </p:sp>
        <p:sp>
          <p:nvSpPr>
            <p:cNvPr id="1197" name="Oval 66"/>
            <p:cNvSpPr/>
            <p:nvPr/>
          </p:nvSpPr>
          <p:spPr>
            <a:xfrm>
              <a:off x="304800" y="304800"/>
              <a:ext cx="1676400" cy="1676400"/>
            </a:xfrm>
            <a:prstGeom prst="ellipse">
              <a:avLst/>
            </a:prstGeom>
            <a:solidFill>
              <a:srgbClr val="FF3399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03" name="Group 41"/>
          <p:cNvGrpSpPr/>
          <p:nvPr/>
        </p:nvGrpSpPr>
        <p:grpSpPr>
          <a:xfrm>
            <a:off x="335027" y="1217678"/>
            <a:ext cx="2674873" cy="2212098"/>
            <a:chOff x="0" y="0"/>
            <a:chExt cx="2674871" cy="2212096"/>
          </a:xfrm>
        </p:grpSpPr>
        <p:sp>
          <p:nvSpPr>
            <p:cNvPr id="1200" name="Regular Pentagon 3"/>
            <p:cNvSpPr/>
            <p:nvPr/>
          </p:nvSpPr>
          <p:spPr>
            <a:xfrm>
              <a:off x="-1" y="-1"/>
              <a:ext cx="2674871" cy="22120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418"/>
                  </a:moveTo>
                  <a:lnTo>
                    <a:pt x="5542" y="0"/>
                  </a:lnTo>
                  <a:lnTo>
                    <a:pt x="15970" y="11"/>
                  </a:lnTo>
                  <a:lnTo>
                    <a:pt x="21600" y="10910"/>
                  </a:lnTo>
                  <a:lnTo>
                    <a:pt x="15879" y="21596"/>
                  </a:lnTo>
                  <a:lnTo>
                    <a:pt x="5627" y="21600"/>
                  </a:lnTo>
                  <a:lnTo>
                    <a:pt x="0" y="10418"/>
                  </a:lnTo>
                  <a:close/>
                </a:path>
              </a:pathLst>
            </a:custGeom>
            <a:solidFill>
              <a:srgbClr val="E6005D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201" name="Regular Pentagon 3"/>
            <p:cNvSpPr/>
            <p:nvPr/>
          </p:nvSpPr>
          <p:spPr>
            <a:xfrm>
              <a:off x="859941" y="329624"/>
              <a:ext cx="1814931" cy="18809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5175" y="21592"/>
                  </a:moveTo>
                  <a:lnTo>
                    <a:pt x="0" y="19165"/>
                  </a:lnTo>
                  <a:lnTo>
                    <a:pt x="11222" y="0"/>
                  </a:lnTo>
                  <a:lnTo>
                    <a:pt x="21600" y="8995"/>
                  </a:lnTo>
                  <a:lnTo>
                    <a:pt x="13162" y="21600"/>
                  </a:lnTo>
                  <a:lnTo>
                    <a:pt x="5175" y="21592"/>
                  </a:lnTo>
                  <a:close/>
                </a:path>
              </a:pathLst>
            </a:custGeom>
            <a:solidFill>
              <a:srgbClr val="AC004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202" name="Regular Pentagon 3"/>
            <p:cNvSpPr/>
            <p:nvPr/>
          </p:nvSpPr>
          <p:spPr>
            <a:xfrm>
              <a:off x="353028" y="319768"/>
              <a:ext cx="1955236" cy="16820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418"/>
                  </a:moveTo>
                  <a:lnTo>
                    <a:pt x="5542" y="0"/>
                  </a:lnTo>
                  <a:lnTo>
                    <a:pt x="16011" y="43"/>
                  </a:lnTo>
                  <a:lnTo>
                    <a:pt x="21600" y="10910"/>
                  </a:lnTo>
                  <a:lnTo>
                    <a:pt x="15879" y="21596"/>
                  </a:lnTo>
                  <a:lnTo>
                    <a:pt x="5627" y="21600"/>
                  </a:lnTo>
                  <a:lnTo>
                    <a:pt x="0" y="10418"/>
                  </a:lnTo>
                  <a:close/>
                </a:path>
              </a:pathLst>
            </a:custGeom>
            <a:solidFill>
              <a:srgbClr val="FF006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1207" name="Group 45"/>
          <p:cNvGrpSpPr/>
          <p:nvPr/>
        </p:nvGrpSpPr>
        <p:grpSpPr>
          <a:xfrm>
            <a:off x="3245325" y="1217678"/>
            <a:ext cx="2674873" cy="2212098"/>
            <a:chOff x="0" y="0"/>
            <a:chExt cx="2674871" cy="2212096"/>
          </a:xfrm>
        </p:grpSpPr>
        <p:sp>
          <p:nvSpPr>
            <p:cNvPr id="1204" name="Regular Pentagon 3"/>
            <p:cNvSpPr/>
            <p:nvPr/>
          </p:nvSpPr>
          <p:spPr>
            <a:xfrm>
              <a:off x="-1" y="-1"/>
              <a:ext cx="2674871" cy="22120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418"/>
                  </a:moveTo>
                  <a:lnTo>
                    <a:pt x="5542" y="0"/>
                  </a:lnTo>
                  <a:lnTo>
                    <a:pt x="15970" y="11"/>
                  </a:lnTo>
                  <a:lnTo>
                    <a:pt x="21600" y="10910"/>
                  </a:lnTo>
                  <a:lnTo>
                    <a:pt x="15879" y="21596"/>
                  </a:lnTo>
                  <a:lnTo>
                    <a:pt x="5627" y="21600"/>
                  </a:lnTo>
                  <a:lnTo>
                    <a:pt x="0" y="10418"/>
                  </a:lnTo>
                  <a:close/>
                </a:path>
              </a:pathLst>
            </a:custGeom>
            <a:solidFill>
              <a:srgbClr val="FF681D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205" name="Regular Pentagon 3"/>
            <p:cNvSpPr/>
            <p:nvPr/>
          </p:nvSpPr>
          <p:spPr>
            <a:xfrm>
              <a:off x="859941" y="329624"/>
              <a:ext cx="1814931" cy="18809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5175" y="21592"/>
                  </a:moveTo>
                  <a:lnTo>
                    <a:pt x="0" y="19165"/>
                  </a:lnTo>
                  <a:lnTo>
                    <a:pt x="11222" y="0"/>
                  </a:lnTo>
                  <a:lnTo>
                    <a:pt x="21600" y="8995"/>
                  </a:lnTo>
                  <a:lnTo>
                    <a:pt x="13162" y="21600"/>
                  </a:lnTo>
                  <a:lnTo>
                    <a:pt x="5175" y="21592"/>
                  </a:lnTo>
                  <a:close/>
                </a:path>
              </a:pathLst>
            </a:custGeom>
            <a:solidFill>
              <a:srgbClr val="C441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206" name="Regular Pentagon 3"/>
            <p:cNvSpPr/>
            <p:nvPr/>
          </p:nvSpPr>
          <p:spPr>
            <a:xfrm>
              <a:off x="353028" y="319768"/>
              <a:ext cx="1955236" cy="16820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418"/>
                  </a:moveTo>
                  <a:lnTo>
                    <a:pt x="5542" y="0"/>
                  </a:lnTo>
                  <a:lnTo>
                    <a:pt x="16011" y="43"/>
                  </a:lnTo>
                  <a:lnTo>
                    <a:pt x="21600" y="10910"/>
                  </a:lnTo>
                  <a:lnTo>
                    <a:pt x="15879" y="21596"/>
                  </a:lnTo>
                  <a:lnTo>
                    <a:pt x="5627" y="21600"/>
                  </a:lnTo>
                  <a:lnTo>
                    <a:pt x="0" y="10418"/>
                  </a:lnTo>
                  <a:close/>
                </a:path>
              </a:pathLst>
            </a:custGeom>
            <a:solidFill>
              <a:srgbClr val="FF996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1211" name="Group 49"/>
          <p:cNvGrpSpPr/>
          <p:nvPr/>
        </p:nvGrpSpPr>
        <p:grpSpPr>
          <a:xfrm>
            <a:off x="6155623" y="1217678"/>
            <a:ext cx="2674873" cy="2212098"/>
            <a:chOff x="0" y="0"/>
            <a:chExt cx="2674871" cy="2212096"/>
          </a:xfrm>
        </p:grpSpPr>
        <p:sp>
          <p:nvSpPr>
            <p:cNvPr id="1208" name="Regular Pentagon 3"/>
            <p:cNvSpPr/>
            <p:nvPr/>
          </p:nvSpPr>
          <p:spPr>
            <a:xfrm>
              <a:off x="-1" y="-1"/>
              <a:ext cx="2674871" cy="22120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418"/>
                  </a:moveTo>
                  <a:lnTo>
                    <a:pt x="5542" y="0"/>
                  </a:lnTo>
                  <a:lnTo>
                    <a:pt x="15970" y="11"/>
                  </a:lnTo>
                  <a:lnTo>
                    <a:pt x="21600" y="10910"/>
                  </a:lnTo>
                  <a:lnTo>
                    <a:pt x="15879" y="21596"/>
                  </a:lnTo>
                  <a:lnTo>
                    <a:pt x="5627" y="21600"/>
                  </a:lnTo>
                  <a:lnTo>
                    <a:pt x="0" y="10418"/>
                  </a:lnTo>
                  <a:close/>
                </a:path>
              </a:pathLst>
            </a:custGeom>
            <a:solidFill>
              <a:srgbClr val="E2AC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209" name="Regular Pentagon 3"/>
            <p:cNvSpPr/>
            <p:nvPr/>
          </p:nvSpPr>
          <p:spPr>
            <a:xfrm>
              <a:off x="859941" y="329624"/>
              <a:ext cx="1814931" cy="18809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5175" y="21592"/>
                  </a:moveTo>
                  <a:lnTo>
                    <a:pt x="0" y="19165"/>
                  </a:lnTo>
                  <a:lnTo>
                    <a:pt x="11222" y="0"/>
                  </a:lnTo>
                  <a:lnTo>
                    <a:pt x="21600" y="8995"/>
                  </a:lnTo>
                  <a:lnTo>
                    <a:pt x="13162" y="21600"/>
                  </a:lnTo>
                  <a:lnTo>
                    <a:pt x="5175" y="21592"/>
                  </a:lnTo>
                  <a:close/>
                </a:path>
              </a:pathLst>
            </a:custGeom>
            <a:solidFill>
              <a:srgbClr val="BC8F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210" name="Regular Pentagon 3"/>
            <p:cNvSpPr/>
            <p:nvPr/>
          </p:nvSpPr>
          <p:spPr>
            <a:xfrm>
              <a:off x="353028" y="319768"/>
              <a:ext cx="1955236" cy="16820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418"/>
                  </a:moveTo>
                  <a:lnTo>
                    <a:pt x="5542" y="0"/>
                  </a:lnTo>
                  <a:lnTo>
                    <a:pt x="16011" y="43"/>
                  </a:lnTo>
                  <a:lnTo>
                    <a:pt x="21600" y="10910"/>
                  </a:lnTo>
                  <a:lnTo>
                    <a:pt x="15879" y="21596"/>
                  </a:lnTo>
                  <a:lnTo>
                    <a:pt x="5627" y="21600"/>
                  </a:lnTo>
                  <a:lnTo>
                    <a:pt x="0" y="10418"/>
                  </a:lnTo>
                  <a:close/>
                </a:path>
              </a:pathLst>
            </a:custGeom>
            <a:solidFill>
              <a:schemeClr val="accent4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0000"/>
                  </a:solidFill>
                </a:defRPr>
              </a:pPr>
            </a:p>
          </p:txBody>
        </p:sp>
      </p:grpSp>
      <p:grpSp>
        <p:nvGrpSpPr>
          <p:cNvPr id="1215" name="Group 57"/>
          <p:cNvGrpSpPr/>
          <p:nvPr/>
        </p:nvGrpSpPr>
        <p:grpSpPr>
          <a:xfrm>
            <a:off x="335027" y="3827529"/>
            <a:ext cx="2674873" cy="2212098"/>
            <a:chOff x="0" y="0"/>
            <a:chExt cx="2674871" cy="2212096"/>
          </a:xfrm>
        </p:grpSpPr>
        <p:sp>
          <p:nvSpPr>
            <p:cNvPr id="1212" name="Regular Pentagon 3"/>
            <p:cNvSpPr/>
            <p:nvPr/>
          </p:nvSpPr>
          <p:spPr>
            <a:xfrm>
              <a:off x="-1" y="-1"/>
              <a:ext cx="2674871" cy="22120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418"/>
                  </a:moveTo>
                  <a:lnTo>
                    <a:pt x="5542" y="0"/>
                  </a:lnTo>
                  <a:lnTo>
                    <a:pt x="15970" y="11"/>
                  </a:lnTo>
                  <a:lnTo>
                    <a:pt x="21600" y="10910"/>
                  </a:lnTo>
                  <a:lnTo>
                    <a:pt x="15879" y="21596"/>
                  </a:lnTo>
                  <a:lnTo>
                    <a:pt x="5627" y="21600"/>
                  </a:lnTo>
                  <a:lnTo>
                    <a:pt x="0" y="10418"/>
                  </a:lnTo>
                  <a:close/>
                </a:path>
              </a:pathLst>
            </a:custGeom>
            <a:solidFill>
              <a:srgbClr val="18B48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213" name="Regular Pentagon 3"/>
            <p:cNvSpPr/>
            <p:nvPr/>
          </p:nvSpPr>
          <p:spPr>
            <a:xfrm>
              <a:off x="859941" y="329624"/>
              <a:ext cx="1814931" cy="18809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5175" y="21592"/>
                  </a:moveTo>
                  <a:lnTo>
                    <a:pt x="0" y="19165"/>
                  </a:lnTo>
                  <a:lnTo>
                    <a:pt x="11222" y="0"/>
                  </a:lnTo>
                  <a:lnTo>
                    <a:pt x="21600" y="8995"/>
                  </a:lnTo>
                  <a:lnTo>
                    <a:pt x="13162" y="21600"/>
                  </a:lnTo>
                  <a:lnTo>
                    <a:pt x="5175" y="21592"/>
                  </a:lnTo>
                  <a:close/>
                </a:path>
              </a:pathLst>
            </a:custGeom>
            <a:solidFill>
              <a:srgbClr val="138F7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214" name="Regular Pentagon 3"/>
            <p:cNvSpPr/>
            <p:nvPr/>
          </p:nvSpPr>
          <p:spPr>
            <a:xfrm>
              <a:off x="353028" y="319768"/>
              <a:ext cx="1955236" cy="16820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418"/>
                  </a:moveTo>
                  <a:lnTo>
                    <a:pt x="5542" y="0"/>
                  </a:lnTo>
                  <a:lnTo>
                    <a:pt x="16011" y="43"/>
                  </a:lnTo>
                  <a:lnTo>
                    <a:pt x="21600" y="10910"/>
                  </a:lnTo>
                  <a:lnTo>
                    <a:pt x="15879" y="21596"/>
                  </a:lnTo>
                  <a:lnTo>
                    <a:pt x="5627" y="21600"/>
                  </a:lnTo>
                  <a:lnTo>
                    <a:pt x="0" y="10418"/>
                  </a:lnTo>
                  <a:close/>
                </a:path>
              </a:pathLst>
            </a:custGeom>
            <a:solidFill>
              <a:srgbClr val="1CD2A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1219" name="Group 61"/>
          <p:cNvGrpSpPr/>
          <p:nvPr/>
        </p:nvGrpSpPr>
        <p:grpSpPr>
          <a:xfrm>
            <a:off x="3247588" y="3827529"/>
            <a:ext cx="2674873" cy="2212098"/>
            <a:chOff x="0" y="0"/>
            <a:chExt cx="2674871" cy="2212096"/>
          </a:xfrm>
        </p:grpSpPr>
        <p:sp>
          <p:nvSpPr>
            <p:cNvPr id="1216" name="Regular Pentagon 3"/>
            <p:cNvSpPr/>
            <p:nvPr/>
          </p:nvSpPr>
          <p:spPr>
            <a:xfrm>
              <a:off x="-1" y="-1"/>
              <a:ext cx="2674871" cy="22120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418"/>
                  </a:moveTo>
                  <a:lnTo>
                    <a:pt x="5542" y="0"/>
                  </a:lnTo>
                  <a:lnTo>
                    <a:pt x="15970" y="11"/>
                  </a:lnTo>
                  <a:lnTo>
                    <a:pt x="21600" y="10910"/>
                  </a:lnTo>
                  <a:lnTo>
                    <a:pt x="15879" y="21596"/>
                  </a:lnTo>
                  <a:lnTo>
                    <a:pt x="5627" y="21600"/>
                  </a:lnTo>
                  <a:lnTo>
                    <a:pt x="0" y="10418"/>
                  </a:lnTo>
                  <a:close/>
                </a:path>
              </a:pathLst>
            </a:custGeom>
            <a:solidFill>
              <a:srgbClr val="0084DE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217" name="Regular Pentagon 3"/>
            <p:cNvSpPr/>
            <p:nvPr/>
          </p:nvSpPr>
          <p:spPr>
            <a:xfrm>
              <a:off x="859941" y="329624"/>
              <a:ext cx="1814931" cy="18809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5175" y="21592"/>
                  </a:moveTo>
                  <a:lnTo>
                    <a:pt x="0" y="19165"/>
                  </a:lnTo>
                  <a:lnTo>
                    <a:pt x="11222" y="0"/>
                  </a:lnTo>
                  <a:lnTo>
                    <a:pt x="21600" y="8995"/>
                  </a:lnTo>
                  <a:lnTo>
                    <a:pt x="13162" y="21600"/>
                  </a:lnTo>
                  <a:lnTo>
                    <a:pt x="5175" y="21592"/>
                  </a:lnTo>
                  <a:close/>
                </a:path>
              </a:pathLst>
            </a:custGeom>
            <a:solidFill>
              <a:srgbClr val="0064A8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218" name="Regular Pentagon 3"/>
            <p:cNvSpPr/>
            <p:nvPr/>
          </p:nvSpPr>
          <p:spPr>
            <a:xfrm>
              <a:off x="353028" y="319768"/>
              <a:ext cx="1955236" cy="16820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418"/>
                  </a:moveTo>
                  <a:lnTo>
                    <a:pt x="5542" y="0"/>
                  </a:lnTo>
                  <a:lnTo>
                    <a:pt x="16011" y="43"/>
                  </a:lnTo>
                  <a:lnTo>
                    <a:pt x="21600" y="10910"/>
                  </a:lnTo>
                  <a:lnTo>
                    <a:pt x="15879" y="21596"/>
                  </a:lnTo>
                  <a:lnTo>
                    <a:pt x="5627" y="21600"/>
                  </a:lnTo>
                  <a:lnTo>
                    <a:pt x="0" y="10418"/>
                  </a:lnTo>
                  <a:close/>
                </a:path>
              </a:pathLst>
            </a:custGeom>
            <a:solidFill>
              <a:srgbClr val="0099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1223" name="Group 25"/>
          <p:cNvGrpSpPr/>
          <p:nvPr/>
        </p:nvGrpSpPr>
        <p:grpSpPr>
          <a:xfrm>
            <a:off x="9065920" y="1217678"/>
            <a:ext cx="2674873" cy="2212098"/>
            <a:chOff x="0" y="0"/>
            <a:chExt cx="2674871" cy="2212096"/>
          </a:xfrm>
        </p:grpSpPr>
        <p:sp>
          <p:nvSpPr>
            <p:cNvPr id="1220" name="Regular Pentagon 3"/>
            <p:cNvSpPr/>
            <p:nvPr/>
          </p:nvSpPr>
          <p:spPr>
            <a:xfrm>
              <a:off x="-1" y="-1"/>
              <a:ext cx="2674871" cy="22120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418"/>
                  </a:moveTo>
                  <a:lnTo>
                    <a:pt x="5542" y="0"/>
                  </a:lnTo>
                  <a:lnTo>
                    <a:pt x="15970" y="11"/>
                  </a:lnTo>
                  <a:lnTo>
                    <a:pt x="21600" y="10910"/>
                  </a:lnTo>
                  <a:lnTo>
                    <a:pt x="15879" y="21596"/>
                  </a:lnTo>
                  <a:lnTo>
                    <a:pt x="5627" y="21600"/>
                  </a:lnTo>
                  <a:lnTo>
                    <a:pt x="0" y="10418"/>
                  </a:lnTo>
                  <a:close/>
                </a:path>
              </a:pathLst>
            </a:custGeom>
            <a:solidFill>
              <a:srgbClr val="C6D41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221" name="Regular Pentagon 3"/>
            <p:cNvSpPr/>
            <p:nvPr/>
          </p:nvSpPr>
          <p:spPr>
            <a:xfrm>
              <a:off x="859941" y="329624"/>
              <a:ext cx="1814931" cy="18809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5175" y="21592"/>
                  </a:moveTo>
                  <a:lnTo>
                    <a:pt x="0" y="19165"/>
                  </a:lnTo>
                  <a:lnTo>
                    <a:pt x="11222" y="0"/>
                  </a:lnTo>
                  <a:lnTo>
                    <a:pt x="21600" y="8995"/>
                  </a:lnTo>
                  <a:lnTo>
                    <a:pt x="13162" y="21600"/>
                  </a:lnTo>
                  <a:lnTo>
                    <a:pt x="5175" y="21592"/>
                  </a:lnTo>
                  <a:close/>
                </a:path>
              </a:pathLst>
            </a:custGeom>
            <a:solidFill>
              <a:srgbClr val="B3C01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222" name="Regular Pentagon 3"/>
            <p:cNvSpPr/>
            <p:nvPr/>
          </p:nvSpPr>
          <p:spPr>
            <a:xfrm>
              <a:off x="353028" y="319768"/>
              <a:ext cx="1955236" cy="16820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418"/>
                  </a:moveTo>
                  <a:lnTo>
                    <a:pt x="5542" y="0"/>
                  </a:lnTo>
                  <a:lnTo>
                    <a:pt x="16011" y="43"/>
                  </a:lnTo>
                  <a:lnTo>
                    <a:pt x="21600" y="10910"/>
                  </a:lnTo>
                  <a:lnTo>
                    <a:pt x="15879" y="21596"/>
                  </a:lnTo>
                  <a:lnTo>
                    <a:pt x="5627" y="21600"/>
                  </a:lnTo>
                  <a:lnTo>
                    <a:pt x="0" y="10418"/>
                  </a:lnTo>
                  <a:close/>
                </a:path>
              </a:pathLst>
            </a:custGeom>
            <a:solidFill>
              <a:srgbClr val="DFED2B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1227" name="Group 29"/>
          <p:cNvGrpSpPr/>
          <p:nvPr/>
        </p:nvGrpSpPr>
        <p:grpSpPr>
          <a:xfrm>
            <a:off x="6160149" y="3827529"/>
            <a:ext cx="2674873" cy="2212098"/>
            <a:chOff x="0" y="0"/>
            <a:chExt cx="2674871" cy="2212096"/>
          </a:xfrm>
        </p:grpSpPr>
        <p:sp>
          <p:nvSpPr>
            <p:cNvPr id="1224" name="Regular Pentagon 3"/>
            <p:cNvSpPr/>
            <p:nvPr/>
          </p:nvSpPr>
          <p:spPr>
            <a:xfrm>
              <a:off x="-1" y="-1"/>
              <a:ext cx="2674871" cy="22120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418"/>
                  </a:moveTo>
                  <a:lnTo>
                    <a:pt x="5542" y="0"/>
                  </a:lnTo>
                  <a:lnTo>
                    <a:pt x="15970" y="11"/>
                  </a:lnTo>
                  <a:lnTo>
                    <a:pt x="21600" y="10910"/>
                  </a:lnTo>
                  <a:lnTo>
                    <a:pt x="15879" y="21596"/>
                  </a:lnTo>
                  <a:lnTo>
                    <a:pt x="5627" y="21600"/>
                  </a:lnTo>
                  <a:lnTo>
                    <a:pt x="0" y="10418"/>
                  </a:lnTo>
                  <a:close/>
                </a:path>
              </a:pathLst>
            </a:custGeom>
            <a:solidFill>
              <a:srgbClr val="29297B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225" name="Regular Pentagon 3"/>
            <p:cNvSpPr/>
            <p:nvPr/>
          </p:nvSpPr>
          <p:spPr>
            <a:xfrm>
              <a:off x="859941" y="329624"/>
              <a:ext cx="1814931" cy="18809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5175" y="21592"/>
                  </a:moveTo>
                  <a:lnTo>
                    <a:pt x="0" y="19165"/>
                  </a:lnTo>
                  <a:lnTo>
                    <a:pt x="11222" y="0"/>
                  </a:lnTo>
                  <a:lnTo>
                    <a:pt x="21600" y="8995"/>
                  </a:lnTo>
                  <a:lnTo>
                    <a:pt x="13162" y="21600"/>
                  </a:lnTo>
                  <a:lnTo>
                    <a:pt x="5175" y="21592"/>
                  </a:lnTo>
                  <a:close/>
                </a:path>
              </a:pathLst>
            </a:custGeom>
            <a:solidFill>
              <a:srgbClr val="1B1B5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226" name="Regular Pentagon 3"/>
            <p:cNvSpPr/>
            <p:nvPr/>
          </p:nvSpPr>
          <p:spPr>
            <a:xfrm>
              <a:off x="353028" y="319768"/>
              <a:ext cx="1955236" cy="16820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418"/>
                  </a:moveTo>
                  <a:lnTo>
                    <a:pt x="5542" y="0"/>
                  </a:lnTo>
                  <a:lnTo>
                    <a:pt x="16011" y="43"/>
                  </a:lnTo>
                  <a:lnTo>
                    <a:pt x="21600" y="10910"/>
                  </a:lnTo>
                  <a:lnTo>
                    <a:pt x="15879" y="21596"/>
                  </a:lnTo>
                  <a:lnTo>
                    <a:pt x="5627" y="21600"/>
                  </a:lnTo>
                  <a:lnTo>
                    <a:pt x="0" y="10418"/>
                  </a:lnTo>
                  <a:close/>
                </a:path>
              </a:pathLst>
            </a:custGeom>
            <a:solidFill>
              <a:srgbClr val="333399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1231" name="Group 37"/>
          <p:cNvGrpSpPr/>
          <p:nvPr/>
        </p:nvGrpSpPr>
        <p:grpSpPr>
          <a:xfrm>
            <a:off x="9072711" y="3827529"/>
            <a:ext cx="2674873" cy="2212098"/>
            <a:chOff x="0" y="0"/>
            <a:chExt cx="2674871" cy="2212096"/>
          </a:xfrm>
        </p:grpSpPr>
        <p:sp>
          <p:nvSpPr>
            <p:cNvPr id="1228" name="Regular Pentagon 3"/>
            <p:cNvSpPr/>
            <p:nvPr/>
          </p:nvSpPr>
          <p:spPr>
            <a:xfrm>
              <a:off x="-1" y="-1"/>
              <a:ext cx="2674871" cy="22120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418"/>
                  </a:moveTo>
                  <a:lnTo>
                    <a:pt x="5542" y="0"/>
                  </a:lnTo>
                  <a:lnTo>
                    <a:pt x="15970" y="11"/>
                  </a:lnTo>
                  <a:lnTo>
                    <a:pt x="21600" y="10910"/>
                  </a:lnTo>
                  <a:lnTo>
                    <a:pt x="15879" y="21596"/>
                  </a:lnTo>
                  <a:lnTo>
                    <a:pt x="5627" y="21600"/>
                  </a:lnTo>
                  <a:lnTo>
                    <a:pt x="0" y="10418"/>
                  </a:lnTo>
                  <a:close/>
                </a:path>
              </a:pathLst>
            </a:custGeom>
            <a:solidFill>
              <a:srgbClr val="66006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229" name="Regular Pentagon 3"/>
            <p:cNvSpPr/>
            <p:nvPr/>
          </p:nvSpPr>
          <p:spPr>
            <a:xfrm>
              <a:off x="859941" y="329624"/>
              <a:ext cx="1814931" cy="18809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5175" y="21592"/>
                  </a:moveTo>
                  <a:lnTo>
                    <a:pt x="0" y="19165"/>
                  </a:lnTo>
                  <a:lnTo>
                    <a:pt x="11222" y="0"/>
                  </a:lnTo>
                  <a:lnTo>
                    <a:pt x="21600" y="8995"/>
                  </a:lnTo>
                  <a:lnTo>
                    <a:pt x="13162" y="21600"/>
                  </a:lnTo>
                  <a:lnTo>
                    <a:pt x="5175" y="21592"/>
                  </a:lnTo>
                  <a:close/>
                </a:path>
              </a:pathLst>
            </a:custGeom>
            <a:solidFill>
              <a:srgbClr val="3E003E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230" name="Regular Pentagon 3"/>
            <p:cNvSpPr/>
            <p:nvPr/>
          </p:nvSpPr>
          <p:spPr>
            <a:xfrm>
              <a:off x="353028" y="319768"/>
              <a:ext cx="1955236" cy="16820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418"/>
                  </a:moveTo>
                  <a:lnTo>
                    <a:pt x="5542" y="0"/>
                  </a:lnTo>
                  <a:lnTo>
                    <a:pt x="16011" y="43"/>
                  </a:lnTo>
                  <a:lnTo>
                    <a:pt x="21600" y="10910"/>
                  </a:lnTo>
                  <a:lnTo>
                    <a:pt x="15879" y="21596"/>
                  </a:lnTo>
                  <a:lnTo>
                    <a:pt x="5627" y="21600"/>
                  </a:lnTo>
                  <a:lnTo>
                    <a:pt x="0" y="10418"/>
                  </a:lnTo>
                  <a:close/>
                </a:path>
              </a:pathLst>
            </a:custGeom>
            <a:solidFill>
              <a:srgbClr val="7030A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35" name="Group 1"/>
          <p:cNvGrpSpPr/>
          <p:nvPr/>
        </p:nvGrpSpPr>
        <p:grpSpPr>
          <a:xfrm>
            <a:off x="1612899" y="1159108"/>
            <a:ext cx="1199275" cy="1200152"/>
            <a:chOff x="0" y="0"/>
            <a:chExt cx="1199273" cy="1200151"/>
          </a:xfrm>
        </p:grpSpPr>
        <p:sp>
          <p:nvSpPr>
            <p:cNvPr id="1233" name="Oval 2"/>
            <p:cNvSpPr/>
            <p:nvPr/>
          </p:nvSpPr>
          <p:spPr>
            <a:xfrm>
              <a:off x="0" y="0"/>
              <a:ext cx="1197864" cy="1200150"/>
            </a:xfrm>
            <a:prstGeom prst="ellipse">
              <a:avLst/>
            </a:prstGeom>
            <a:solidFill>
              <a:srgbClr val="82C83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234" name="Pie 3"/>
            <p:cNvSpPr/>
            <p:nvPr/>
          </p:nvSpPr>
          <p:spPr>
            <a:xfrm rot="10800000">
              <a:off x="598931" y="2287"/>
              <a:ext cx="600343" cy="11978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549" y="21600"/>
                  </a:moveTo>
                  <a:cubicBezTo>
                    <a:pt x="9648" y="21600"/>
                    <a:pt x="0" y="16765"/>
                    <a:pt x="0" y="10800"/>
                  </a:cubicBezTo>
                  <a:cubicBezTo>
                    <a:pt x="0" y="4835"/>
                    <a:pt x="9648" y="0"/>
                    <a:pt x="21549" y="0"/>
                  </a:cubicBezTo>
                  <a:lnTo>
                    <a:pt x="21600" y="10800"/>
                  </a:lnTo>
                  <a:close/>
                </a:path>
              </a:pathLst>
            </a:custGeom>
            <a:solidFill>
              <a:srgbClr val="70AC2E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</a:p>
          </p:txBody>
        </p:sp>
      </p:grpSp>
      <p:grpSp>
        <p:nvGrpSpPr>
          <p:cNvPr id="1238" name="Group 4"/>
          <p:cNvGrpSpPr/>
          <p:nvPr/>
        </p:nvGrpSpPr>
        <p:grpSpPr>
          <a:xfrm>
            <a:off x="3466655" y="1159108"/>
            <a:ext cx="1199274" cy="1200152"/>
            <a:chOff x="0" y="0"/>
            <a:chExt cx="1199273" cy="1200151"/>
          </a:xfrm>
        </p:grpSpPr>
        <p:sp>
          <p:nvSpPr>
            <p:cNvPr id="1236" name="Oval 5"/>
            <p:cNvSpPr/>
            <p:nvPr/>
          </p:nvSpPr>
          <p:spPr>
            <a:xfrm>
              <a:off x="0" y="0"/>
              <a:ext cx="1197864" cy="1200150"/>
            </a:xfrm>
            <a:prstGeom prst="ellipse">
              <a:avLst/>
            </a:prstGeom>
            <a:solidFill>
              <a:srgbClr val="A6A6A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237" name="Pie 6"/>
            <p:cNvSpPr/>
            <p:nvPr/>
          </p:nvSpPr>
          <p:spPr>
            <a:xfrm rot="10800000">
              <a:off x="598931" y="2287"/>
              <a:ext cx="600343" cy="11978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549" y="21600"/>
                  </a:moveTo>
                  <a:cubicBezTo>
                    <a:pt x="9648" y="21600"/>
                    <a:pt x="0" y="16765"/>
                    <a:pt x="0" y="10800"/>
                  </a:cubicBezTo>
                  <a:cubicBezTo>
                    <a:pt x="0" y="4835"/>
                    <a:pt x="9648" y="0"/>
                    <a:pt x="21549" y="0"/>
                  </a:cubicBezTo>
                  <a:lnTo>
                    <a:pt x="21600" y="10800"/>
                  </a:lnTo>
                  <a:close/>
                </a:path>
              </a:pathLst>
            </a:custGeom>
            <a:solidFill>
              <a:srgbClr val="80808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</a:p>
          </p:txBody>
        </p:sp>
      </p:grpSp>
      <p:grpSp>
        <p:nvGrpSpPr>
          <p:cNvPr id="1241" name="Group 7"/>
          <p:cNvGrpSpPr/>
          <p:nvPr/>
        </p:nvGrpSpPr>
        <p:grpSpPr>
          <a:xfrm>
            <a:off x="5316092" y="1159108"/>
            <a:ext cx="1199274" cy="1200152"/>
            <a:chOff x="0" y="0"/>
            <a:chExt cx="1199273" cy="1200151"/>
          </a:xfrm>
        </p:grpSpPr>
        <p:sp>
          <p:nvSpPr>
            <p:cNvPr id="1239" name="Oval 8"/>
            <p:cNvSpPr/>
            <p:nvPr/>
          </p:nvSpPr>
          <p:spPr>
            <a:xfrm>
              <a:off x="0" y="0"/>
              <a:ext cx="1197864" cy="1200150"/>
            </a:xfrm>
            <a:prstGeom prst="ellipse">
              <a:avLst/>
            </a:prstGeom>
            <a:solidFill>
              <a:srgbClr val="ADB9C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240" name="Pie 9"/>
            <p:cNvSpPr/>
            <p:nvPr/>
          </p:nvSpPr>
          <p:spPr>
            <a:xfrm rot="10800000">
              <a:off x="598931" y="2287"/>
              <a:ext cx="600343" cy="11978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549" y="21600"/>
                  </a:moveTo>
                  <a:cubicBezTo>
                    <a:pt x="9648" y="21600"/>
                    <a:pt x="0" y="16765"/>
                    <a:pt x="0" y="10800"/>
                  </a:cubicBezTo>
                  <a:cubicBezTo>
                    <a:pt x="0" y="4835"/>
                    <a:pt x="9648" y="0"/>
                    <a:pt x="21549" y="0"/>
                  </a:cubicBezTo>
                  <a:lnTo>
                    <a:pt x="21600" y="10800"/>
                  </a:lnTo>
                  <a:close/>
                </a:path>
              </a:pathLst>
            </a:custGeom>
            <a:solidFill>
              <a:srgbClr val="8497B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</a:p>
          </p:txBody>
        </p:sp>
      </p:grpSp>
      <p:grpSp>
        <p:nvGrpSpPr>
          <p:cNvPr id="1244" name="Group 10"/>
          <p:cNvGrpSpPr/>
          <p:nvPr/>
        </p:nvGrpSpPr>
        <p:grpSpPr>
          <a:xfrm>
            <a:off x="7165530" y="1159108"/>
            <a:ext cx="1199274" cy="1200152"/>
            <a:chOff x="0" y="0"/>
            <a:chExt cx="1199273" cy="1200151"/>
          </a:xfrm>
        </p:grpSpPr>
        <p:sp>
          <p:nvSpPr>
            <p:cNvPr id="1242" name="Oval 11"/>
            <p:cNvSpPr/>
            <p:nvPr/>
          </p:nvSpPr>
          <p:spPr>
            <a:xfrm>
              <a:off x="0" y="0"/>
              <a:ext cx="1197864" cy="1200150"/>
            </a:xfrm>
            <a:prstGeom prst="ellipse">
              <a:avLst/>
            </a:prstGeom>
            <a:solidFill>
              <a:srgbClr val="8FAADC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243" name="Pie 12"/>
            <p:cNvSpPr/>
            <p:nvPr/>
          </p:nvSpPr>
          <p:spPr>
            <a:xfrm rot="10800000">
              <a:off x="598931" y="2287"/>
              <a:ext cx="600343" cy="11978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549" y="21600"/>
                  </a:moveTo>
                  <a:cubicBezTo>
                    <a:pt x="9648" y="21600"/>
                    <a:pt x="0" y="16765"/>
                    <a:pt x="0" y="10800"/>
                  </a:cubicBezTo>
                  <a:cubicBezTo>
                    <a:pt x="0" y="4835"/>
                    <a:pt x="9648" y="0"/>
                    <a:pt x="21549" y="0"/>
                  </a:cubicBezTo>
                  <a:lnTo>
                    <a:pt x="21600" y="10800"/>
                  </a:lnTo>
                  <a:close/>
                </a:path>
              </a:pathLst>
            </a:custGeom>
            <a:solidFill>
              <a:srgbClr val="2F559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</a:p>
          </p:txBody>
        </p:sp>
      </p:grpSp>
      <p:grpSp>
        <p:nvGrpSpPr>
          <p:cNvPr id="1247" name="Group 13"/>
          <p:cNvGrpSpPr/>
          <p:nvPr/>
        </p:nvGrpSpPr>
        <p:grpSpPr>
          <a:xfrm>
            <a:off x="9014968" y="1159108"/>
            <a:ext cx="1199274" cy="1200152"/>
            <a:chOff x="0" y="0"/>
            <a:chExt cx="1199273" cy="1200151"/>
          </a:xfrm>
        </p:grpSpPr>
        <p:sp>
          <p:nvSpPr>
            <p:cNvPr id="1245" name="Oval 14"/>
            <p:cNvSpPr/>
            <p:nvPr/>
          </p:nvSpPr>
          <p:spPr>
            <a:xfrm>
              <a:off x="0" y="0"/>
              <a:ext cx="1197864" cy="1200150"/>
            </a:xfrm>
            <a:prstGeom prst="ellipse">
              <a:avLst/>
            </a:prstGeom>
            <a:solidFill>
              <a:srgbClr val="FF99CC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246" name="Pie 15"/>
            <p:cNvSpPr/>
            <p:nvPr/>
          </p:nvSpPr>
          <p:spPr>
            <a:xfrm rot="10800000">
              <a:off x="598931" y="2287"/>
              <a:ext cx="600343" cy="11978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549" y="21600"/>
                  </a:moveTo>
                  <a:cubicBezTo>
                    <a:pt x="9648" y="21600"/>
                    <a:pt x="0" y="16765"/>
                    <a:pt x="0" y="10800"/>
                  </a:cubicBezTo>
                  <a:cubicBezTo>
                    <a:pt x="0" y="4835"/>
                    <a:pt x="9648" y="0"/>
                    <a:pt x="21549" y="0"/>
                  </a:cubicBezTo>
                  <a:lnTo>
                    <a:pt x="21600" y="10800"/>
                  </a:lnTo>
                  <a:close/>
                </a:path>
              </a:pathLst>
            </a:custGeom>
            <a:solidFill>
              <a:srgbClr val="FF71B8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</a:p>
          </p:txBody>
        </p:sp>
      </p:grpSp>
      <p:grpSp>
        <p:nvGrpSpPr>
          <p:cNvPr id="1250" name="Group 16"/>
          <p:cNvGrpSpPr/>
          <p:nvPr/>
        </p:nvGrpSpPr>
        <p:grpSpPr>
          <a:xfrm>
            <a:off x="1600199" y="2787650"/>
            <a:ext cx="1199274" cy="1200153"/>
            <a:chOff x="0" y="0"/>
            <a:chExt cx="1199273" cy="1200151"/>
          </a:xfrm>
        </p:grpSpPr>
        <p:sp>
          <p:nvSpPr>
            <p:cNvPr id="1248" name="Oval 17"/>
            <p:cNvSpPr/>
            <p:nvPr/>
          </p:nvSpPr>
          <p:spPr>
            <a:xfrm>
              <a:off x="0" y="0"/>
              <a:ext cx="1197864" cy="1200150"/>
            </a:xfrm>
            <a:prstGeom prst="ellipse">
              <a:avLst/>
            </a:prstGeom>
            <a:solidFill>
              <a:srgbClr val="D60093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249" name="Pie 18"/>
            <p:cNvSpPr/>
            <p:nvPr/>
          </p:nvSpPr>
          <p:spPr>
            <a:xfrm rot="10800000">
              <a:off x="598931" y="2287"/>
              <a:ext cx="600343" cy="11978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549" y="21600"/>
                  </a:moveTo>
                  <a:cubicBezTo>
                    <a:pt x="9648" y="21600"/>
                    <a:pt x="0" y="16765"/>
                    <a:pt x="0" y="10800"/>
                  </a:cubicBezTo>
                  <a:cubicBezTo>
                    <a:pt x="0" y="4835"/>
                    <a:pt x="9648" y="0"/>
                    <a:pt x="21549" y="0"/>
                  </a:cubicBezTo>
                  <a:lnTo>
                    <a:pt x="21600" y="10800"/>
                  </a:lnTo>
                  <a:close/>
                </a:path>
              </a:pathLst>
            </a:custGeom>
            <a:solidFill>
              <a:srgbClr val="CC006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</a:p>
          </p:txBody>
        </p:sp>
      </p:grpSp>
      <p:grpSp>
        <p:nvGrpSpPr>
          <p:cNvPr id="1253" name="Group 19"/>
          <p:cNvGrpSpPr/>
          <p:nvPr/>
        </p:nvGrpSpPr>
        <p:grpSpPr>
          <a:xfrm>
            <a:off x="3466655" y="2787650"/>
            <a:ext cx="1199274" cy="1200153"/>
            <a:chOff x="0" y="0"/>
            <a:chExt cx="1199273" cy="1200151"/>
          </a:xfrm>
        </p:grpSpPr>
        <p:sp>
          <p:nvSpPr>
            <p:cNvPr id="1251" name="Oval 20"/>
            <p:cNvSpPr/>
            <p:nvPr/>
          </p:nvSpPr>
          <p:spPr>
            <a:xfrm>
              <a:off x="0" y="0"/>
              <a:ext cx="1197864" cy="1200150"/>
            </a:xfrm>
            <a:prstGeom prst="ellipse">
              <a:avLst/>
            </a:prstGeom>
            <a:solidFill>
              <a:schemeClr val="accent4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252" name="Pie 21"/>
            <p:cNvSpPr/>
            <p:nvPr/>
          </p:nvSpPr>
          <p:spPr>
            <a:xfrm rot="10800000">
              <a:off x="598931" y="2287"/>
              <a:ext cx="600343" cy="11978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549" y="21600"/>
                  </a:moveTo>
                  <a:cubicBezTo>
                    <a:pt x="9648" y="21600"/>
                    <a:pt x="0" y="16765"/>
                    <a:pt x="0" y="10800"/>
                  </a:cubicBezTo>
                  <a:cubicBezTo>
                    <a:pt x="0" y="4835"/>
                    <a:pt x="9648" y="0"/>
                    <a:pt x="21549" y="0"/>
                  </a:cubicBezTo>
                  <a:lnTo>
                    <a:pt x="21600" y="10800"/>
                  </a:lnTo>
                  <a:close/>
                </a:path>
              </a:pathLst>
            </a:custGeom>
            <a:solidFill>
              <a:srgbClr val="C898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</a:p>
          </p:txBody>
        </p:sp>
      </p:grpSp>
      <p:grpSp>
        <p:nvGrpSpPr>
          <p:cNvPr id="1256" name="Group 22"/>
          <p:cNvGrpSpPr/>
          <p:nvPr/>
        </p:nvGrpSpPr>
        <p:grpSpPr>
          <a:xfrm>
            <a:off x="5316092" y="2787650"/>
            <a:ext cx="1199274" cy="1200153"/>
            <a:chOff x="0" y="0"/>
            <a:chExt cx="1199273" cy="1200151"/>
          </a:xfrm>
        </p:grpSpPr>
        <p:sp>
          <p:nvSpPr>
            <p:cNvPr id="1254" name="Oval 23"/>
            <p:cNvSpPr/>
            <p:nvPr/>
          </p:nvSpPr>
          <p:spPr>
            <a:xfrm>
              <a:off x="0" y="0"/>
              <a:ext cx="1197864" cy="1200150"/>
            </a:xfrm>
            <a:prstGeom prst="ellipse">
              <a:avLst/>
            </a:prstGeom>
            <a:solidFill>
              <a:srgbClr val="33CCCC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255" name="Pie 24"/>
            <p:cNvSpPr/>
            <p:nvPr/>
          </p:nvSpPr>
          <p:spPr>
            <a:xfrm rot="10800000">
              <a:off x="598931" y="2287"/>
              <a:ext cx="600343" cy="11978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549" y="21600"/>
                  </a:moveTo>
                  <a:cubicBezTo>
                    <a:pt x="9648" y="21600"/>
                    <a:pt x="0" y="16765"/>
                    <a:pt x="0" y="10800"/>
                  </a:cubicBezTo>
                  <a:cubicBezTo>
                    <a:pt x="0" y="4835"/>
                    <a:pt x="9648" y="0"/>
                    <a:pt x="21549" y="0"/>
                  </a:cubicBezTo>
                  <a:lnTo>
                    <a:pt x="21600" y="10800"/>
                  </a:lnTo>
                  <a:close/>
                </a:path>
              </a:pathLst>
            </a:custGeom>
            <a:solidFill>
              <a:srgbClr val="2CB1AE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</a:p>
          </p:txBody>
        </p:sp>
      </p:grpSp>
      <p:grpSp>
        <p:nvGrpSpPr>
          <p:cNvPr id="1259" name="Group 25"/>
          <p:cNvGrpSpPr/>
          <p:nvPr/>
        </p:nvGrpSpPr>
        <p:grpSpPr>
          <a:xfrm>
            <a:off x="7165530" y="2787650"/>
            <a:ext cx="1199274" cy="1200153"/>
            <a:chOff x="0" y="0"/>
            <a:chExt cx="1199273" cy="1200151"/>
          </a:xfrm>
        </p:grpSpPr>
        <p:sp>
          <p:nvSpPr>
            <p:cNvPr id="1257" name="Oval 26"/>
            <p:cNvSpPr/>
            <p:nvPr/>
          </p:nvSpPr>
          <p:spPr>
            <a:xfrm>
              <a:off x="0" y="0"/>
              <a:ext cx="1197864" cy="1200150"/>
            </a:xfrm>
            <a:prstGeom prst="ellipse">
              <a:avLst/>
            </a:prstGeom>
            <a:solidFill>
              <a:srgbClr val="009999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258" name="Pie 27"/>
            <p:cNvSpPr/>
            <p:nvPr/>
          </p:nvSpPr>
          <p:spPr>
            <a:xfrm rot="10800000">
              <a:off x="598931" y="2287"/>
              <a:ext cx="600343" cy="11978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549" y="21600"/>
                  </a:moveTo>
                  <a:cubicBezTo>
                    <a:pt x="9648" y="21600"/>
                    <a:pt x="0" y="16765"/>
                    <a:pt x="0" y="10800"/>
                  </a:cubicBezTo>
                  <a:cubicBezTo>
                    <a:pt x="0" y="4835"/>
                    <a:pt x="9648" y="0"/>
                    <a:pt x="21549" y="0"/>
                  </a:cubicBezTo>
                  <a:lnTo>
                    <a:pt x="21600" y="10800"/>
                  </a:lnTo>
                  <a:close/>
                </a:path>
              </a:pathLst>
            </a:custGeom>
            <a:solidFill>
              <a:srgbClr val="00666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</a:p>
          </p:txBody>
        </p:sp>
      </p:grpSp>
      <p:grpSp>
        <p:nvGrpSpPr>
          <p:cNvPr id="1262" name="Group 28"/>
          <p:cNvGrpSpPr/>
          <p:nvPr/>
        </p:nvGrpSpPr>
        <p:grpSpPr>
          <a:xfrm>
            <a:off x="9014968" y="2787650"/>
            <a:ext cx="1199274" cy="1200153"/>
            <a:chOff x="0" y="0"/>
            <a:chExt cx="1199273" cy="1200151"/>
          </a:xfrm>
        </p:grpSpPr>
        <p:sp>
          <p:nvSpPr>
            <p:cNvPr id="1260" name="Oval 29"/>
            <p:cNvSpPr/>
            <p:nvPr/>
          </p:nvSpPr>
          <p:spPr>
            <a:xfrm>
              <a:off x="0" y="0"/>
              <a:ext cx="1197864" cy="1200150"/>
            </a:xfrm>
            <a:prstGeom prst="ellipse">
              <a:avLst/>
            </a:prstGeom>
            <a:solidFill>
              <a:srgbClr val="66FF6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261" name="Pie 30"/>
            <p:cNvSpPr/>
            <p:nvPr/>
          </p:nvSpPr>
          <p:spPr>
            <a:xfrm rot="10800000">
              <a:off x="598931" y="2287"/>
              <a:ext cx="600343" cy="11978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549" y="21600"/>
                  </a:moveTo>
                  <a:cubicBezTo>
                    <a:pt x="9648" y="21600"/>
                    <a:pt x="0" y="16765"/>
                    <a:pt x="0" y="10800"/>
                  </a:cubicBezTo>
                  <a:cubicBezTo>
                    <a:pt x="0" y="4835"/>
                    <a:pt x="9648" y="0"/>
                    <a:pt x="21549" y="0"/>
                  </a:cubicBezTo>
                  <a:lnTo>
                    <a:pt x="21600" y="10800"/>
                  </a:lnTo>
                  <a:close/>
                </a:path>
              </a:pathLst>
            </a:custGeom>
            <a:solidFill>
              <a:srgbClr val="00E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</a:p>
          </p:txBody>
        </p:sp>
      </p:grpSp>
      <p:grpSp>
        <p:nvGrpSpPr>
          <p:cNvPr id="1265" name="Group 31"/>
          <p:cNvGrpSpPr/>
          <p:nvPr/>
        </p:nvGrpSpPr>
        <p:grpSpPr>
          <a:xfrm>
            <a:off x="1621535" y="4464051"/>
            <a:ext cx="1199274" cy="1200152"/>
            <a:chOff x="0" y="0"/>
            <a:chExt cx="1199273" cy="1200151"/>
          </a:xfrm>
        </p:grpSpPr>
        <p:sp>
          <p:nvSpPr>
            <p:cNvPr id="1263" name="Oval 32"/>
            <p:cNvSpPr/>
            <p:nvPr/>
          </p:nvSpPr>
          <p:spPr>
            <a:xfrm>
              <a:off x="0" y="0"/>
              <a:ext cx="1197864" cy="1200150"/>
            </a:xfrm>
            <a:prstGeom prst="ellipse">
              <a:avLst/>
            </a:prstGeom>
            <a:solidFill>
              <a:srgbClr val="D0CECE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264" name="Pie 33"/>
            <p:cNvSpPr/>
            <p:nvPr/>
          </p:nvSpPr>
          <p:spPr>
            <a:xfrm rot="10800000">
              <a:off x="598931" y="2287"/>
              <a:ext cx="600343" cy="11978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549" y="21600"/>
                  </a:moveTo>
                  <a:cubicBezTo>
                    <a:pt x="9648" y="21600"/>
                    <a:pt x="0" y="16765"/>
                    <a:pt x="0" y="10800"/>
                  </a:cubicBezTo>
                  <a:cubicBezTo>
                    <a:pt x="0" y="4835"/>
                    <a:pt x="9648" y="0"/>
                    <a:pt x="21549" y="0"/>
                  </a:cubicBezTo>
                  <a:lnTo>
                    <a:pt x="21600" y="10800"/>
                  </a:lnTo>
                  <a:close/>
                </a:path>
              </a:pathLst>
            </a:custGeom>
            <a:solidFill>
              <a:srgbClr val="AFABAB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</a:p>
          </p:txBody>
        </p:sp>
      </p:grpSp>
      <p:grpSp>
        <p:nvGrpSpPr>
          <p:cNvPr id="1268" name="Group 34"/>
          <p:cNvGrpSpPr/>
          <p:nvPr/>
        </p:nvGrpSpPr>
        <p:grpSpPr>
          <a:xfrm>
            <a:off x="3466655" y="4464051"/>
            <a:ext cx="1199274" cy="1200152"/>
            <a:chOff x="0" y="0"/>
            <a:chExt cx="1199273" cy="1200151"/>
          </a:xfrm>
        </p:grpSpPr>
        <p:sp>
          <p:nvSpPr>
            <p:cNvPr id="1266" name="Oval 35"/>
            <p:cNvSpPr/>
            <p:nvPr/>
          </p:nvSpPr>
          <p:spPr>
            <a:xfrm>
              <a:off x="0" y="0"/>
              <a:ext cx="1197864" cy="1200150"/>
            </a:xfrm>
            <a:prstGeom prst="ellipse">
              <a:avLst/>
            </a:prstGeom>
            <a:solidFill>
              <a:srgbClr val="FFD96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267" name="Pie 36"/>
            <p:cNvSpPr/>
            <p:nvPr/>
          </p:nvSpPr>
          <p:spPr>
            <a:xfrm rot="10800000">
              <a:off x="598931" y="2287"/>
              <a:ext cx="600343" cy="11978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549" y="21600"/>
                  </a:moveTo>
                  <a:cubicBezTo>
                    <a:pt x="9648" y="21600"/>
                    <a:pt x="0" y="16765"/>
                    <a:pt x="0" y="10800"/>
                  </a:cubicBezTo>
                  <a:cubicBezTo>
                    <a:pt x="0" y="4835"/>
                    <a:pt x="9648" y="0"/>
                    <a:pt x="21549" y="0"/>
                  </a:cubicBezTo>
                  <a:lnTo>
                    <a:pt x="21600" y="10800"/>
                  </a:lnTo>
                  <a:close/>
                </a:path>
              </a:pathLst>
            </a:custGeom>
            <a:solidFill>
              <a:srgbClr val="7D619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</a:p>
          </p:txBody>
        </p:sp>
      </p:grpSp>
      <p:grpSp>
        <p:nvGrpSpPr>
          <p:cNvPr id="1271" name="Group 37"/>
          <p:cNvGrpSpPr/>
          <p:nvPr/>
        </p:nvGrpSpPr>
        <p:grpSpPr>
          <a:xfrm>
            <a:off x="5316092" y="4464051"/>
            <a:ext cx="1199274" cy="1200152"/>
            <a:chOff x="0" y="0"/>
            <a:chExt cx="1199273" cy="1200151"/>
          </a:xfrm>
        </p:grpSpPr>
        <p:sp>
          <p:nvSpPr>
            <p:cNvPr id="1269" name="Oval 38"/>
            <p:cNvSpPr/>
            <p:nvPr/>
          </p:nvSpPr>
          <p:spPr>
            <a:xfrm>
              <a:off x="0" y="0"/>
              <a:ext cx="1197864" cy="1200150"/>
            </a:xfrm>
            <a:prstGeom prst="ellipse">
              <a:avLst/>
            </a:prstGeom>
            <a:solidFill>
              <a:srgbClr val="666699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270" name="Pie 39"/>
            <p:cNvSpPr/>
            <p:nvPr/>
          </p:nvSpPr>
          <p:spPr>
            <a:xfrm rot="10800000">
              <a:off x="598931" y="2287"/>
              <a:ext cx="600343" cy="11978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549" y="21600"/>
                  </a:moveTo>
                  <a:cubicBezTo>
                    <a:pt x="9648" y="21600"/>
                    <a:pt x="0" y="16765"/>
                    <a:pt x="0" y="10800"/>
                  </a:cubicBezTo>
                  <a:cubicBezTo>
                    <a:pt x="0" y="4835"/>
                    <a:pt x="9648" y="0"/>
                    <a:pt x="21549" y="0"/>
                  </a:cubicBezTo>
                  <a:lnTo>
                    <a:pt x="21600" y="10800"/>
                  </a:lnTo>
                  <a:close/>
                </a:path>
              </a:pathLst>
            </a:custGeom>
            <a:solidFill>
              <a:srgbClr val="46466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</a:p>
          </p:txBody>
        </p:sp>
      </p:grpSp>
      <p:grpSp>
        <p:nvGrpSpPr>
          <p:cNvPr id="1274" name="Group 40"/>
          <p:cNvGrpSpPr/>
          <p:nvPr/>
        </p:nvGrpSpPr>
        <p:grpSpPr>
          <a:xfrm>
            <a:off x="7165530" y="4464051"/>
            <a:ext cx="1199274" cy="1200152"/>
            <a:chOff x="0" y="0"/>
            <a:chExt cx="1199273" cy="1200151"/>
          </a:xfrm>
        </p:grpSpPr>
        <p:sp>
          <p:nvSpPr>
            <p:cNvPr id="1272" name="Oval 41"/>
            <p:cNvSpPr/>
            <p:nvPr/>
          </p:nvSpPr>
          <p:spPr>
            <a:xfrm>
              <a:off x="0" y="0"/>
              <a:ext cx="1197864" cy="1200150"/>
            </a:xfrm>
            <a:prstGeom prst="ellipse">
              <a:avLst/>
            </a:prstGeom>
            <a:solidFill>
              <a:srgbClr val="CC99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273" name="Pie 42"/>
            <p:cNvSpPr/>
            <p:nvPr/>
          </p:nvSpPr>
          <p:spPr>
            <a:xfrm rot="10800000">
              <a:off x="598931" y="2287"/>
              <a:ext cx="600343" cy="11978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549" y="21600"/>
                  </a:moveTo>
                  <a:cubicBezTo>
                    <a:pt x="9648" y="21600"/>
                    <a:pt x="0" y="16765"/>
                    <a:pt x="0" y="10800"/>
                  </a:cubicBezTo>
                  <a:cubicBezTo>
                    <a:pt x="0" y="4835"/>
                    <a:pt x="9648" y="0"/>
                    <a:pt x="21549" y="0"/>
                  </a:cubicBezTo>
                  <a:lnTo>
                    <a:pt x="21600" y="10800"/>
                  </a:lnTo>
                  <a:close/>
                </a:path>
              </a:pathLst>
            </a:custGeom>
            <a:solidFill>
              <a:srgbClr val="CC66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</a:p>
          </p:txBody>
        </p:sp>
      </p:grpSp>
      <p:grpSp>
        <p:nvGrpSpPr>
          <p:cNvPr id="1277" name="Group 43"/>
          <p:cNvGrpSpPr/>
          <p:nvPr/>
        </p:nvGrpSpPr>
        <p:grpSpPr>
          <a:xfrm>
            <a:off x="9014968" y="4464051"/>
            <a:ext cx="1199274" cy="1200152"/>
            <a:chOff x="0" y="0"/>
            <a:chExt cx="1199273" cy="1200151"/>
          </a:xfrm>
        </p:grpSpPr>
        <p:sp>
          <p:nvSpPr>
            <p:cNvPr id="1275" name="Oval 44"/>
            <p:cNvSpPr/>
            <p:nvPr/>
          </p:nvSpPr>
          <p:spPr>
            <a:xfrm>
              <a:off x="0" y="0"/>
              <a:ext cx="1197864" cy="1200150"/>
            </a:xfrm>
            <a:prstGeom prst="ellipse">
              <a:avLst/>
            </a:prstGeom>
            <a:solidFill>
              <a:srgbClr val="FFFF6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276" name="Pie 45"/>
            <p:cNvSpPr/>
            <p:nvPr/>
          </p:nvSpPr>
          <p:spPr>
            <a:xfrm rot="10800000">
              <a:off x="598931" y="2287"/>
              <a:ext cx="600343" cy="11978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549" y="21600"/>
                  </a:moveTo>
                  <a:cubicBezTo>
                    <a:pt x="9648" y="21600"/>
                    <a:pt x="0" y="16765"/>
                    <a:pt x="0" y="10800"/>
                  </a:cubicBezTo>
                  <a:cubicBezTo>
                    <a:pt x="0" y="4835"/>
                    <a:pt x="9648" y="0"/>
                    <a:pt x="21549" y="0"/>
                  </a:cubicBezTo>
                  <a:lnTo>
                    <a:pt x="21600" y="10800"/>
                  </a:lnTo>
                  <a:close/>
                </a:path>
              </a:pathLst>
            </a:custGeom>
            <a:solidFill>
              <a:srgbClr val="FFCC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9" name="Oval Callout 3"/>
          <p:cNvSpPr/>
          <p:nvPr/>
        </p:nvSpPr>
        <p:spPr>
          <a:xfrm>
            <a:off x="7518491" y="594771"/>
            <a:ext cx="3126031" cy="24478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64" h="20905" fill="norm" stroke="1" extrusionOk="0">
                <a:moveTo>
                  <a:pt x="7384" y="20905"/>
                </a:moveTo>
                <a:lnTo>
                  <a:pt x="6810" y="17328"/>
                </a:lnTo>
                <a:cubicBezTo>
                  <a:pt x="3174" y="14804"/>
                  <a:pt x="-1508" y="7864"/>
                  <a:pt x="469" y="3340"/>
                </a:cubicBezTo>
                <a:cubicBezTo>
                  <a:pt x="2233" y="-695"/>
                  <a:pt x="10963" y="-24"/>
                  <a:pt x="12988" y="152"/>
                </a:cubicBezTo>
                <a:cubicBezTo>
                  <a:pt x="15012" y="327"/>
                  <a:pt x="12619" y="3713"/>
                  <a:pt x="12617" y="4392"/>
                </a:cubicBezTo>
                <a:cubicBezTo>
                  <a:pt x="12615" y="5072"/>
                  <a:pt x="16498" y="2751"/>
                  <a:pt x="17650" y="3253"/>
                </a:cubicBezTo>
                <a:cubicBezTo>
                  <a:pt x="18801" y="3755"/>
                  <a:pt x="20092" y="5032"/>
                  <a:pt x="19527" y="7404"/>
                </a:cubicBezTo>
                <a:cubicBezTo>
                  <a:pt x="18505" y="11932"/>
                  <a:pt x="13374" y="19075"/>
                  <a:pt x="9587" y="18467"/>
                </a:cubicBezTo>
                <a:lnTo>
                  <a:pt x="7384" y="20905"/>
                </a:lnTo>
                <a:close/>
              </a:path>
            </a:pathLst>
          </a:custGeom>
          <a:gradFill>
            <a:gsLst>
              <a:gs pos="32000">
                <a:srgbClr val="BFBFBF"/>
              </a:gs>
              <a:gs pos="77000">
                <a:srgbClr val="808080"/>
              </a:gs>
            </a:gsLst>
            <a:lin ang="2700000"/>
          </a:gradFill>
          <a:ln w="88900">
            <a:solidFill>
              <a:srgbClr val="F2F2F2"/>
            </a:solidFill>
            <a:miter/>
          </a:ln>
          <a:effectLst>
            <a:outerShdw sx="100000" sy="100000" kx="0" ky="0" algn="b" rotWithShape="0" blurRad="88900" dist="63500" dir="4800000">
              <a:srgbClr val="808080"/>
            </a:outerShdw>
            <a:reflection blurRad="0" stA="100000" stPos="0" endA="0" endPos="40000" dist="0" dir="5400000" fadeDir="5400000" sx="100000" sy="-100000" kx="0" ky="0" algn="bl" rotWithShape="0"/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280" name="Oval Callout 4"/>
          <p:cNvSpPr/>
          <p:nvPr/>
        </p:nvSpPr>
        <p:spPr>
          <a:xfrm>
            <a:off x="4287605" y="745253"/>
            <a:ext cx="2761806" cy="22973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758" h="20620" fill="norm" stroke="1" extrusionOk="0">
                <a:moveTo>
                  <a:pt x="7526" y="20620"/>
                </a:moveTo>
                <a:lnTo>
                  <a:pt x="6874" y="16861"/>
                </a:lnTo>
                <a:cubicBezTo>
                  <a:pt x="2738" y="14208"/>
                  <a:pt x="-791" y="4126"/>
                  <a:pt x="155" y="1573"/>
                </a:cubicBezTo>
                <a:cubicBezTo>
                  <a:pt x="1101" y="-980"/>
                  <a:pt x="9314" y="-7"/>
                  <a:pt x="12549" y="1544"/>
                </a:cubicBezTo>
                <a:cubicBezTo>
                  <a:pt x="15784" y="3094"/>
                  <a:pt x="20809" y="5779"/>
                  <a:pt x="19564" y="10876"/>
                </a:cubicBezTo>
                <a:cubicBezTo>
                  <a:pt x="18403" y="15635"/>
                  <a:pt x="14338" y="18696"/>
                  <a:pt x="10031" y="18057"/>
                </a:cubicBezTo>
                <a:lnTo>
                  <a:pt x="7526" y="20620"/>
                </a:lnTo>
                <a:close/>
              </a:path>
            </a:pathLst>
          </a:custGeom>
          <a:gradFill>
            <a:gsLst>
              <a:gs pos="39000">
                <a:srgbClr val="BF9000"/>
              </a:gs>
              <a:gs pos="88000">
                <a:srgbClr val="FFE699"/>
              </a:gs>
            </a:gsLst>
            <a:lin ang="2700000"/>
          </a:gradFill>
          <a:ln w="88900">
            <a:solidFill>
              <a:srgbClr val="F2F2F2"/>
            </a:solidFill>
            <a:miter/>
          </a:ln>
          <a:effectLst>
            <a:outerShdw sx="100000" sy="100000" kx="0" ky="0" algn="b" rotWithShape="0" blurRad="88900" dist="63500" dir="4800000">
              <a:srgbClr val="808080"/>
            </a:outerShdw>
            <a:reflection blurRad="0" stA="100000" stPos="0" endA="0" endPos="40000" dist="0" dir="5400000" fadeDir="5400000" sx="100000" sy="-100000" kx="0" ky="0" algn="bl" rotWithShape="0"/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281" name="Oval Callout 5"/>
          <p:cNvSpPr/>
          <p:nvPr/>
        </p:nvSpPr>
        <p:spPr>
          <a:xfrm>
            <a:off x="1196694" y="556726"/>
            <a:ext cx="2921281" cy="248589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744" h="20349" fill="norm" stroke="1" extrusionOk="0">
                <a:moveTo>
                  <a:pt x="6241" y="20349"/>
                </a:moveTo>
                <a:lnTo>
                  <a:pt x="5625" y="16920"/>
                </a:lnTo>
                <a:cubicBezTo>
                  <a:pt x="1718" y="14501"/>
                  <a:pt x="-848" y="3643"/>
                  <a:pt x="258" y="1196"/>
                </a:cubicBezTo>
                <a:cubicBezTo>
                  <a:pt x="1364" y="-1251"/>
                  <a:pt x="9042" y="547"/>
                  <a:pt x="12262" y="2239"/>
                </a:cubicBezTo>
                <a:cubicBezTo>
                  <a:pt x="15482" y="3930"/>
                  <a:pt x="20752" y="6696"/>
                  <a:pt x="19576" y="11344"/>
                </a:cubicBezTo>
                <a:cubicBezTo>
                  <a:pt x="18478" y="15684"/>
                  <a:pt x="12677" y="18595"/>
                  <a:pt x="8608" y="18012"/>
                </a:cubicBezTo>
                <a:lnTo>
                  <a:pt x="6241" y="20349"/>
                </a:lnTo>
                <a:close/>
              </a:path>
            </a:pathLst>
          </a:custGeom>
          <a:gradFill>
            <a:gsLst>
              <a:gs pos="26000">
                <a:srgbClr val="008080"/>
              </a:gs>
              <a:gs pos="90000">
                <a:srgbClr val="00B050"/>
              </a:gs>
            </a:gsLst>
            <a:lin ang="2700000"/>
          </a:gradFill>
          <a:ln w="88900">
            <a:solidFill>
              <a:srgbClr val="F2F2F2"/>
            </a:solidFill>
            <a:miter/>
          </a:ln>
          <a:effectLst>
            <a:outerShdw sx="100000" sy="100000" kx="0" ky="0" algn="b" rotWithShape="0" blurRad="88900" dist="63500" dir="4800000">
              <a:srgbClr val="808080"/>
            </a:outerShdw>
            <a:reflection blurRad="0" stA="100000" stPos="0" endA="0" endPos="40000" dist="0" dir="5400000" fadeDir="5400000" sx="100000" sy="-100000" kx="0" ky="0" algn="bl" rotWithShape="0"/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282" name="Oval Callout 8"/>
          <p:cNvSpPr/>
          <p:nvPr/>
        </p:nvSpPr>
        <p:spPr>
          <a:xfrm>
            <a:off x="1092571" y="3534033"/>
            <a:ext cx="2981191" cy="249251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159" h="15123" fill="norm" stroke="1" extrusionOk="0">
                <a:moveTo>
                  <a:pt x="4348" y="15123"/>
                </a:moveTo>
                <a:lnTo>
                  <a:pt x="3762" y="12582"/>
                </a:lnTo>
                <a:cubicBezTo>
                  <a:pt x="48" y="10788"/>
                  <a:pt x="-494" y="4879"/>
                  <a:pt x="339" y="2952"/>
                </a:cubicBezTo>
                <a:cubicBezTo>
                  <a:pt x="1172" y="1025"/>
                  <a:pt x="6623" y="-1412"/>
                  <a:pt x="8759" y="1019"/>
                </a:cubicBezTo>
                <a:cubicBezTo>
                  <a:pt x="11001" y="3571"/>
                  <a:pt x="21106" y="-6477"/>
                  <a:pt x="18826" y="10338"/>
                </a:cubicBezTo>
                <a:cubicBezTo>
                  <a:pt x="17782" y="13555"/>
                  <a:pt x="10468" y="13823"/>
                  <a:pt x="6599" y="13391"/>
                </a:cubicBezTo>
                <a:lnTo>
                  <a:pt x="4348" y="15123"/>
                </a:lnTo>
                <a:close/>
              </a:path>
            </a:pathLst>
          </a:custGeom>
          <a:gradFill>
            <a:gsLst>
              <a:gs pos="15000">
                <a:srgbClr val="3B3838"/>
              </a:gs>
              <a:gs pos="90000">
                <a:srgbClr val="C00000"/>
              </a:gs>
            </a:gsLst>
            <a:lin ang="2700000"/>
          </a:gradFill>
          <a:ln w="88900">
            <a:solidFill>
              <a:srgbClr val="F2F2F2"/>
            </a:solidFill>
            <a:miter/>
          </a:ln>
          <a:effectLst>
            <a:outerShdw sx="100000" sy="100000" kx="0" ky="0" algn="b" rotWithShape="0" blurRad="88900" dist="63500" dir="4800000">
              <a:srgbClr val="808080"/>
            </a:outerShdw>
            <a:reflection blurRad="0" stA="100000" stPos="0" endA="0" endPos="40000" dist="0" dir="5400000" fadeDir="5400000" sx="100000" sy="-100000" kx="0" ky="0" algn="bl" rotWithShape="0"/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283" name="Oval Callout 10"/>
          <p:cNvSpPr/>
          <p:nvPr/>
        </p:nvSpPr>
        <p:spPr>
          <a:xfrm>
            <a:off x="4289003" y="3033093"/>
            <a:ext cx="3811110" cy="25386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175" h="20130" fill="norm" stroke="1" extrusionOk="0">
                <a:moveTo>
                  <a:pt x="4204" y="20130"/>
                </a:moveTo>
                <a:lnTo>
                  <a:pt x="3722" y="16809"/>
                </a:lnTo>
                <a:cubicBezTo>
                  <a:pt x="662" y="14465"/>
                  <a:pt x="-862" y="7041"/>
                  <a:pt x="503" y="4123"/>
                </a:cubicBezTo>
                <a:cubicBezTo>
                  <a:pt x="1868" y="1204"/>
                  <a:pt x="6401" y="4749"/>
                  <a:pt x="9491" y="4133"/>
                </a:cubicBezTo>
                <a:cubicBezTo>
                  <a:pt x="12582" y="3517"/>
                  <a:pt x="17352" y="-1470"/>
                  <a:pt x="19045" y="429"/>
                </a:cubicBezTo>
                <a:cubicBezTo>
                  <a:pt x="20738" y="2327"/>
                  <a:pt x="20162" y="12732"/>
                  <a:pt x="19650" y="15525"/>
                </a:cubicBezTo>
                <a:cubicBezTo>
                  <a:pt x="18790" y="19729"/>
                  <a:pt x="9245" y="18431"/>
                  <a:pt x="6058" y="17866"/>
                </a:cubicBezTo>
                <a:lnTo>
                  <a:pt x="4204" y="20130"/>
                </a:lnTo>
                <a:close/>
              </a:path>
            </a:pathLst>
          </a:custGeom>
          <a:gradFill>
            <a:gsLst>
              <a:gs pos="39000">
                <a:srgbClr val="FFFF00"/>
              </a:gs>
              <a:gs pos="67000">
                <a:schemeClr val="accent4"/>
              </a:gs>
            </a:gsLst>
            <a:lin ang="2700000"/>
          </a:gradFill>
          <a:ln w="88900">
            <a:solidFill>
              <a:srgbClr val="F2F2F2"/>
            </a:solidFill>
            <a:miter/>
          </a:ln>
          <a:effectLst>
            <a:outerShdw sx="100000" sy="100000" kx="0" ky="0" algn="b" rotWithShape="0" blurRad="88900" dist="63500" dir="4800000">
              <a:srgbClr val="808080"/>
            </a:outerShdw>
            <a:reflection blurRad="0" stA="100000" stPos="0" endA="0" endPos="40000" dist="0" dir="5400000" fadeDir="5400000" sx="100000" sy="-100000" kx="0" ky="0" algn="bl" rotWithShape="0"/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284" name="Oval Callout 10"/>
          <p:cNvSpPr/>
          <p:nvPr/>
        </p:nvSpPr>
        <p:spPr>
          <a:xfrm>
            <a:off x="8398555" y="3420357"/>
            <a:ext cx="3091442" cy="198815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264" h="16458" fill="norm" stroke="1" extrusionOk="0">
                <a:moveTo>
                  <a:pt x="4403" y="16458"/>
                </a:moveTo>
                <a:lnTo>
                  <a:pt x="4000" y="13970"/>
                </a:lnTo>
                <a:cubicBezTo>
                  <a:pt x="1446" y="12214"/>
                  <a:pt x="-984" y="4191"/>
                  <a:pt x="405" y="1044"/>
                </a:cubicBezTo>
                <a:cubicBezTo>
                  <a:pt x="1643" y="-1763"/>
                  <a:pt x="5614" y="1974"/>
                  <a:pt x="8338" y="2021"/>
                </a:cubicBezTo>
                <a:cubicBezTo>
                  <a:pt x="11062" y="2068"/>
                  <a:pt x="13501" y="-111"/>
                  <a:pt x="16748" y="1325"/>
                </a:cubicBezTo>
                <a:cubicBezTo>
                  <a:pt x="19995" y="2762"/>
                  <a:pt x="20616" y="6184"/>
                  <a:pt x="20106" y="7331"/>
                </a:cubicBezTo>
                <a:cubicBezTo>
                  <a:pt x="16391" y="19837"/>
                  <a:pt x="14104" y="13713"/>
                  <a:pt x="5950" y="14762"/>
                </a:cubicBezTo>
                <a:lnTo>
                  <a:pt x="4403" y="16458"/>
                </a:lnTo>
                <a:close/>
              </a:path>
            </a:pathLst>
          </a:custGeom>
          <a:gradFill>
            <a:gsLst>
              <a:gs pos="26000">
                <a:srgbClr val="2F5597"/>
              </a:gs>
              <a:gs pos="90000">
                <a:srgbClr val="8FAADC"/>
              </a:gs>
            </a:gsLst>
            <a:lin ang="2700000"/>
          </a:gradFill>
          <a:ln w="88900">
            <a:solidFill>
              <a:srgbClr val="F2F2F2"/>
            </a:solidFill>
            <a:miter/>
          </a:ln>
          <a:effectLst>
            <a:outerShdw sx="100000" sy="100000" kx="0" ky="0" algn="b" rotWithShape="0" blurRad="88900" dist="63500" dir="4800000">
              <a:srgbClr val="808080"/>
            </a:outerShdw>
            <a:reflection blurRad="0" stA="100000" stPos="0" endA="0" endPos="40000" dist="0" dir="5400000" fadeDir="5400000" sx="100000" sy="-100000" kx="0" ky="0" algn="bl" rotWithShape="0"/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6" name="Oval Callout 3"/>
          <p:cNvSpPr/>
          <p:nvPr/>
        </p:nvSpPr>
        <p:spPr>
          <a:xfrm>
            <a:off x="8029161" y="574951"/>
            <a:ext cx="2438401" cy="2209801"/>
          </a:xfrm>
          <a:prstGeom prst="wedgeEllipseCallout">
            <a:avLst>
              <a:gd name="adj1" fmla="val -20833"/>
              <a:gd name="adj2" fmla="val 62500"/>
            </a:avLst>
          </a:prstGeom>
          <a:gradFill>
            <a:gsLst>
              <a:gs pos="26000">
                <a:srgbClr val="0070C0"/>
              </a:gs>
              <a:gs pos="85000">
                <a:srgbClr val="00B0F0"/>
              </a:gs>
            </a:gsLst>
            <a:lin ang="2700000"/>
          </a:gradFill>
          <a:ln w="88900">
            <a:solidFill>
              <a:srgbClr val="F2F2F2"/>
            </a:solidFill>
            <a:miter/>
          </a:ln>
          <a:effectLst>
            <a:outerShdw sx="100000" sy="100000" kx="0" ky="0" algn="b" rotWithShape="0" blurRad="50800" dist="50800" dir="5400000">
              <a:srgbClr val="262626">
                <a:alpha val="43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287" name="Oval Callout 4"/>
          <p:cNvSpPr/>
          <p:nvPr/>
        </p:nvSpPr>
        <p:spPr>
          <a:xfrm>
            <a:off x="4809711" y="574951"/>
            <a:ext cx="2438401" cy="2209801"/>
          </a:xfrm>
          <a:prstGeom prst="wedgeEllipseCallout">
            <a:avLst>
              <a:gd name="adj1" fmla="val -20833"/>
              <a:gd name="adj2" fmla="val 62500"/>
            </a:avLst>
          </a:prstGeom>
          <a:gradFill>
            <a:gsLst>
              <a:gs pos="32000">
                <a:srgbClr val="94039F"/>
              </a:gs>
              <a:gs pos="77000">
                <a:srgbClr val="58267E"/>
              </a:gs>
            </a:gsLst>
            <a:lin ang="2700000"/>
          </a:gradFill>
          <a:ln w="88900">
            <a:solidFill>
              <a:srgbClr val="F2F2F2"/>
            </a:solidFill>
            <a:miter/>
          </a:ln>
          <a:effectLst>
            <a:outerShdw sx="100000" sy="100000" kx="0" ky="0" algn="b" rotWithShape="0" blurRad="50800" dist="50800" dir="5400000">
              <a:srgbClr val="262626">
                <a:alpha val="43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288" name="Oval Callout 5"/>
          <p:cNvSpPr/>
          <p:nvPr/>
        </p:nvSpPr>
        <p:spPr>
          <a:xfrm>
            <a:off x="1590260" y="574951"/>
            <a:ext cx="2438401" cy="2209801"/>
          </a:xfrm>
          <a:prstGeom prst="wedgeEllipseCallout">
            <a:avLst>
              <a:gd name="adj1" fmla="val -20833"/>
              <a:gd name="adj2" fmla="val 62500"/>
            </a:avLst>
          </a:prstGeom>
          <a:gradFill>
            <a:gsLst>
              <a:gs pos="26000">
                <a:schemeClr val="accent4"/>
              </a:gs>
              <a:gs pos="90000">
                <a:srgbClr val="FFD966"/>
              </a:gs>
            </a:gsLst>
            <a:lin ang="2700000"/>
          </a:gradFill>
          <a:ln w="88900">
            <a:solidFill>
              <a:srgbClr val="F2F2F2"/>
            </a:solidFill>
            <a:miter/>
          </a:ln>
          <a:effectLst>
            <a:outerShdw sx="100000" sy="100000" kx="0" ky="0" algn="b" rotWithShape="0" blurRad="50800" dist="50800" dir="5400000">
              <a:srgbClr val="262626">
                <a:alpha val="43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289" name="Oval Callout 6"/>
          <p:cNvSpPr/>
          <p:nvPr/>
        </p:nvSpPr>
        <p:spPr>
          <a:xfrm>
            <a:off x="8029161" y="3775350"/>
            <a:ext cx="2438401" cy="2209801"/>
          </a:xfrm>
          <a:prstGeom prst="wedgeEllipseCallout">
            <a:avLst>
              <a:gd name="adj1" fmla="val -20833"/>
              <a:gd name="adj2" fmla="val 62500"/>
            </a:avLst>
          </a:prstGeom>
          <a:gradFill>
            <a:gsLst>
              <a:gs pos="32000">
                <a:srgbClr val="BFBFBF"/>
              </a:gs>
              <a:gs pos="77000">
                <a:srgbClr val="3B6069"/>
              </a:gs>
            </a:gsLst>
            <a:lin ang="2700000"/>
          </a:gradFill>
          <a:ln w="88900">
            <a:solidFill>
              <a:srgbClr val="F2F2F2"/>
            </a:solidFill>
            <a:miter/>
          </a:ln>
          <a:effectLst>
            <a:outerShdw sx="100000" sy="100000" kx="0" ky="0" algn="b" rotWithShape="0" blurRad="50800" dist="50800" dir="5400000">
              <a:srgbClr val="262626">
                <a:alpha val="43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290" name="Oval Callout 7"/>
          <p:cNvSpPr/>
          <p:nvPr/>
        </p:nvSpPr>
        <p:spPr>
          <a:xfrm>
            <a:off x="4809711" y="3775350"/>
            <a:ext cx="2438401" cy="2209801"/>
          </a:xfrm>
          <a:prstGeom prst="wedgeEllipseCallout">
            <a:avLst>
              <a:gd name="adj1" fmla="val -20833"/>
              <a:gd name="adj2" fmla="val 62500"/>
            </a:avLst>
          </a:prstGeom>
          <a:gradFill>
            <a:gsLst>
              <a:gs pos="39000">
                <a:srgbClr val="FF0066"/>
              </a:gs>
              <a:gs pos="88000">
                <a:srgbClr val="FF0000"/>
              </a:gs>
            </a:gsLst>
            <a:lin ang="2700000"/>
          </a:gradFill>
          <a:ln w="88900">
            <a:solidFill>
              <a:srgbClr val="F2F2F2"/>
            </a:solidFill>
            <a:miter/>
          </a:ln>
          <a:effectLst>
            <a:outerShdw sx="100000" sy="100000" kx="0" ky="0" algn="b" rotWithShape="0" blurRad="50800" dist="50800" dir="5400000">
              <a:srgbClr val="262626">
                <a:alpha val="43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291" name="Oval Callout 8"/>
          <p:cNvSpPr/>
          <p:nvPr/>
        </p:nvSpPr>
        <p:spPr>
          <a:xfrm>
            <a:off x="1590260" y="3775350"/>
            <a:ext cx="2438401" cy="2209801"/>
          </a:xfrm>
          <a:prstGeom prst="wedgeEllipseCallout">
            <a:avLst>
              <a:gd name="adj1" fmla="val -20833"/>
              <a:gd name="adj2" fmla="val 62500"/>
            </a:avLst>
          </a:prstGeom>
          <a:gradFill>
            <a:gsLst>
              <a:gs pos="26000">
                <a:srgbClr val="00B050"/>
              </a:gs>
              <a:gs pos="90000">
                <a:srgbClr val="BCF69C"/>
              </a:gs>
            </a:gsLst>
            <a:lin ang="2700000"/>
          </a:gradFill>
          <a:ln w="88900">
            <a:solidFill>
              <a:srgbClr val="F2F2F2"/>
            </a:solidFill>
            <a:miter/>
          </a:ln>
          <a:effectLst>
            <a:outerShdw sx="100000" sy="100000" kx="0" ky="0" algn="b" rotWithShape="0" blurRad="50800" dist="50800" dir="5400000">
              <a:srgbClr val="262626">
                <a:alpha val="43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3" name="TextBox 5"/>
          <p:cNvSpPr txBox="1"/>
          <p:nvPr/>
        </p:nvSpPr>
        <p:spPr>
          <a:xfrm>
            <a:off x="2485947" y="2525912"/>
            <a:ext cx="7220106" cy="18061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 defTabSz="457200">
              <a:defRPr sz="3000">
                <a:latin typeface="Arial"/>
                <a:ea typeface="Arial"/>
                <a:cs typeface="Arial"/>
                <a:sym typeface="Arial"/>
              </a:defRPr>
            </a:pPr>
            <a:r>
              <a:t>If you're ready to create beautiful slides in a fraction of the time it usually takes, consider checking out PPTPOP's </a:t>
            </a:r>
            <a:r>
              <a:rPr u="sng">
                <a:solidFill>
                  <a:srgbClr val="0000FF"/>
                </a:solidFill>
                <a:hlinkClick r:id="rId2" invalidUrl="" action="" tgtFrame="" tooltip="" history="1" highlightClick="0" endSnd="0"/>
              </a:rPr>
              <a:t>premium templates</a:t>
            </a:r>
            <a:r>
              <a:t>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1" name="Group 1"/>
          <p:cNvGrpSpPr/>
          <p:nvPr/>
        </p:nvGrpSpPr>
        <p:grpSpPr>
          <a:xfrm>
            <a:off x="547011" y="4464961"/>
            <a:ext cx="10885715" cy="1866901"/>
            <a:chOff x="0" y="0"/>
            <a:chExt cx="10885713" cy="1866900"/>
          </a:xfrm>
        </p:grpSpPr>
        <p:sp>
          <p:nvSpPr>
            <p:cNvPr id="139" name="Right Triangle 14"/>
            <p:cNvSpPr/>
            <p:nvPr/>
          </p:nvSpPr>
          <p:spPr>
            <a:xfrm flipH="1">
              <a:off x="146932" y="-1"/>
              <a:ext cx="10721622" cy="1866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2463"/>
                  </a:moveTo>
                  <a:lnTo>
                    <a:pt x="0" y="0"/>
                  </a:lnTo>
                  <a:cubicBezTo>
                    <a:pt x="5473" y="14327"/>
                    <a:pt x="11856" y="16947"/>
                    <a:pt x="21600" y="21600"/>
                  </a:cubicBezTo>
                  <a:cubicBezTo>
                    <a:pt x="10415" y="20704"/>
                    <a:pt x="3620" y="17121"/>
                    <a:pt x="0" y="12463"/>
                  </a:cubicBezTo>
                  <a:close/>
                </a:path>
              </a:pathLst>
            </a:custGeom>
            <a:solidFill>
              <a:srgbClr val="BABAB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40" name="Diagonal Stripe 12"/>
            <p:cNvSpPr/>
            <p:nvPr/>
          </p:nvSpPr>
          <p:spPr>
            <a:xfrm>
              <a:off x="0" y="-1"/>
              <a:ext cx="10885715" cy="18625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6900"/>
                  </a:moveTo>
                  <a:cubicBezTo>
                    <a:pt x="5565" y="14366"/>
                    <a:pt x="12031" y="13062"/>
                    <a:pt x="17646" y="3"/>
                  </a:cubicBezTo>
                  <a:lnTo>
                    <a:pt x="21600" y="0"/>
                  </a:lnTo>
                  <a:cubicBezTo>
                    <a:pt x="18128" y="14345"/>
                    <a:pt x="8078" y="18137"/>
                    <a:pt x="342" y="21600"/>
                  </a:cubicBezTo>
                  <a:lnTo>
                    <a:pt x="0" y="16900"/>
                  </a:lnTo>
                  <a:close/>
                </a:path>
              </a:pathLst>
            </a:custGeom>
            <a:solidFill>
              <a:srgbClr val="D9D9D9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</a:p>
          </p:txBody>
        </p:sp>
      </p:grpSp>
      <p:sp>
        <p:nvSpPr>
          <p:cNvPr id="142" name="callout linesStraight Connector 4"/>
          <p:cNvSpPr/>
          <p:nvPr/>
        </p:nvSpPr>
        <p:spPr>
          <a:xfrm flipV="1">
            <a:off x="2204033" y="4465343"/>
            <a:ext cx="1" cy="710476"/>
          </a:xfrm>
          <a:prstGeom prst="line">
            <a:avLst/>
          </a:prstGeom>
          <a:ln>
            <a:solidFill>
              <a:srgbClr val="E1D211"/>
            </a:solidFill>
            <a:prstDash val="sysDash"/>
            <a:miter/>
            <a:headEnd type="oval"/>
            <a:tailEnd type="oval"/>
          </a:ln>
        </p:spPr>
        <p:txBody>
          <a:bodyPr lIns="45719" rIns="45719"/>
          <a:lstStyle/>
          <a:p>
            <a:pPr/>
          </a:p>
        </p:txBody>
      </p:sp>
      <p:grpSp>
        <p:nvGrpSpPr>
          <p:cNvPr id="146" name="Group 5"/>
          <p:cNvGrpSpPr/>
          <p:nvPr/>
        </p:nvGrpSpPr>
        <p:grpSpPr>
          <a:xfrm>
            <a:off x="1752762" y="5143691"/>
            <a:ext cx="900001" cy="900001"/>
            <a:chOff x="0" y="0"/>
            <a:chExt cx="900000" cy="900000"/>
          </a:xfrm>
        </p:grpSpPr>
        <p:sp>
          <p:nvSpPr>
            <p:cNvPr id="143" name="Oval 6"/>
            <p:cNvSpPr/>
            <p:nvPr/>
          </p:nvSpPr>
          <p:spPr>
            <a:xfrm>
              <a:off x="-1" y="-1"/>
              <a:ext cx="900002" cy="900002"/>
            </a:xfrm>
            <a:prstGeom prst="ellipse">
              <a:avLst/>
            </a:prstGeom>
            <a:solidFill>
              <a:srgbClr val="F7EF89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44" name="Oval 7"/>
            <p:cNvSpPr/>
            <p:nvPr/>
          </p:nvSpPr>
          <p:spPr>
            <a:xfrm>
              <a:off x="125999" y="125999"/>
              <a:ext cx="648002" cy="648002"/>
            </a:xfrm>
            <a:prstGeom prst="ellipse">
              <a:avLst/>
            </a:prstGeom>
            <a:solidFill>
              <a:srgbClr val="F1E44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45" name="Oval 8"/>
            <p:cNvSpPr/>
            <p:nvPr/>
          </p:nvSpPr>
          <p:spPr>
            <a:xfrm>
              <a:off x="270000" y="270000"/>
              <a:ext cx="360001" cy="360001"/>
            </a:xfrm>
            <a:prstGeom prst="ellipse">
              <a:avLst/>
            </a:prstGeom>
            <a:solidFill>
              <a:srgbClr val="E1D21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sp>
        <p:nvSpPr>
          <p:cNvPr id="147" name="callout linesStraight Connector 9"/>
          <p:cNvSpPr/>
          <p:nvPr/>
        </p:nvSpPr>
        <p:spPr>
          <a:xfrm flipV="1">
            <a:off x="4259948" y="3986172"/>
            <a:ext cx="1" cy="1070476"/>
          </a:xfrm>
          <a:prstGeom prst="line">
            <a:avLst/>
          </a:prstGeom>
          <a:ln>
            <a:solidFill>
              <a:srgbClr val="11C1FF"/>
            </a:solidFill>
            <a:prstDash val="sysDash"/>
            <a:miter/>
            <a:headEnd type="oval"/>
            <a:tailEnd type="oval"/>
          </a:ln>
        </p:spPr>
        <p:txBody>
          <a:bodyPr lIns="45719" rIns="45719"/>
          <a:lstStyle/>
          <a:p>
            <a:pPr/>
          </a:p>
        </p:txBody>
      </p:sp>
      <p:grpSp>
        <p:nvGrpSpPr>
          <p:cNvPr id="151" name="Group 10"/>
          <p:cNvGrpSpPr/>
          <p:nvPr/>
        </p:nvGrpSpPr>
        <p:grpSpPr>
          <a:xfrm>
            <a:off x="3823192" y="4954806"/>
            <a:ext cx="900001" cy="900001"/>
            <a:chOff x="0" y="0"/>
            <a:chExt cx="900000" cy="900000"/>
          </a:xfrm>
        </p:grpSpPr>
        <p:sp>
          <p:nvSpPr>
            <p:cNvPr id="148" name="Oval 11"/>
            <p:cNvSpPr/>
            <p:nvPr/>
          </p:nvSpPr>
          <p:spPr>
            <a:xfrm>
              <a:off x="-1" y="-1"/>
              <a:ext cx="900002" cy="900002"/>
            </a:xfrm>
            <a:prstGeom prst="ellipse">
              <a:avLst/>
            </a:prstGeom>
            <a:solidFill>
              <a:srgbClr val="5BD4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49" name="Oval 12"/>
            <p:cNvSpPr/>
            <p:nvPr/>
          </p:nvSpPr>
          <p:spPr>
            <a:xfrm>
              <a:off x="125999" y="125999"/>
              <a:ext cx="648002" cy="648002"/>
            </a:xfrm>
            <a:prstGeom prst="ellipse">
              <a:avLst/>
            </a:prstGeom>
            <a:solidFill>
              <a:srgbClr val="11C1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50" name="Oval 13"/>
            <p:cNvSpPr/>
            <p:nvPr/>
          </p:nvSpPr>
          <p:spPr>
            <a:xfrm>
              <a:off x="270000" y="270000"/>
              <a:ext cx="360001" cy="360001"/>
            </a:xfrm>
            <a:prstGeom prst="ellipse">
              <a:avLst/>
            </a:prstGeom>
            <a:solidFill>
              <a:srgbClr val="00B0F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sp>
        <p:nvSpPr>
          <p:cNvPr id="152" name="callout linesStraight Connector 14"/>
          <p:cNvSpPr/>
          <p:nvPr/>
        </p:nvSpPr>
        <p:spPr>
          <a:xfrm flipV="1">
            <a:off x="6514016" y="3579209"/>
            <a:ext cx="1" cy="1430476"/>
          </a:xfrm>
          <a:prstGeom prst="line">
            <a:avLst/>
          </a:prstGeom>
          <a:ln>
            <a:solidFill>
              <a:srgbClr val="8F45C7"/>
            </a:solidFill>
            <a:prstDash val="sysDash"/>
            <a:miter/>
            <a:headEnd type="oval"/>
            <a:tailEnd type="oval"/>
          </a:ln>
        </p:spPr>
        <p:txBody>
          <a:bodyPr lIns="45719" rIns="45719"/>
          <a:lstStyle/>
          <a:p>
            <a:pPr/>
          </a:p>
        </p:txBody>
      </p:sp>
      <p:grpSp>
        <p:nvGrpSpPr>
          <p:cNvPr id="156" name="Group 15"/>
          <p:cNvGrpSpPr/>
          <p:nvPr/>
        </p:nvGrpSpPr>
        <p:grpSpPr>
          <a:xfrm>
            <a:off x="6071298" y="4705703"/>
            <a:ext cx="900001" cy="900001"/>
            <a:chOff x="0" y="0"/>
            <a:chExt cx="900000" cy="900000"/>
          </a:xfrm>
        </p:grpSpPr>
        <p:sp>
          <p:nvSpPr>
            <p:cNvPr id="153" name="Oval 16"/>
            <p:cNvSpPr/>
            <p:nvPr/>
          </p:nvSpPr>
          <p:spPr>
            <a:xfrm>
              <a:off x="-1" y="-1"/>
              <a:ext cx="900002" cy="900002"/>
            </a:xfrm>
            <a:prstGeom prst="ellipse">
              <a:avLst/>
            </a:prstGeom>
            <a:solidFill>
              <a:srgbClr val="A66BD3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54" name="Oval 17"/>
            <p:cNvSpPr/>
            <p:nvPr/>
          </p:nvSpPr>
          <p:spPr>
            <a:xfrm>
              <a:off x="125999" y="125999"/>
              <a:ext cx="648002" cy="648002"/>
            </a:xfrm>
            <a:prstGeom prst="ellipse">
              <a:avLst/>
            </a:prstGeom>
            <a:solidFill>
              <a:srgbClr val="8F45C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55" name="Oval 18"/>
            <p:cNvSpPr/>
            <p:nvPr/>
          </p:nvSpPr>
          <p:spPr>
            <a:xfrm>
              <a:off x="270000" y="270000"/>
              <a:ext cx="360001" cy="360001"/>
            </a:xfrm>
            <a:prstGeom prst="ellipse">
              <a:avLst/>
            </a:prstGeom>
            <a:solidFill>
              <a:srgbClr val="7030A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sp>
        <p:nvSpPr>
          <p:cNvPr id="157" name="callout linesStraight Connector 19"/>
          <p:cNvSpPr/>
          <p:nvPr/>
        </p:nvSpPr>
        <p:spPr>
          <a:xfrm flipV="1">
            <a:off x="8780897" y="3006847"/>
            <a:ext cx="1" cy="1790476"/>
          </a:xfrm>
          <a:prstGeom prst="line">
            <a:avLst/>
          </a:prstGeom>
          <a:ln>
            <a:solidFill>
              <a:srgbClr val="49C107"/>
            </a:solidFill>
            <a:prstDash val="sysDash"/>
            <a:miter/>
            <a:headEnd type="oval"/>
            <a:tailEnd type="oval"/>
          </a:ln>
        </p:spPr>
        <p:txBody>
          <a:bodyPr lIns="45719" rIns="45719"/>
          <a:lstStyle/>
          <a:p>
            <a:pPr/>
          </a:p>
        </p:txBody>
      </p:sp>
      <p:grpSp>
        <p:nvGrpSpPr>
          <p:cNvPr id="161" name="Group 20"/>
          <p:cNvGrpSpPr/>
          <p:nvPr/>
        </p:nvGrpSpPr>
        <p:grpSpPr>
          <a:xfrm>
            <a:off x="8350408" y="4349094"/>
            <a:ext cx="900001" cy="900002"/>
            <a:chOff x="0" y="0"/>
            <a:chExt cx="900000" cy="900000"/>
          </a:xfrm>
        </p:grpSpPr>
        <p:sp>
          <p:nvSpPr>
            <p:cNvPr id="158" name="Oval 21"/>
            <p:cNvSpPr/>
            <p:nvPr/>
          </p:nvSpPr>
          <p:spPr>
            <a:xfrm>
              <a:off x="-1" y="-1"/>
              <a:ext cx="900002" cy="900002"/>
            </a:xfrm>
            <a:prstGeom prst="ellipse">
              <a:avLst/>
            </a:prstGeom>
            <a:solidFill>
              <a:srgbClr val="70F725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59" name="Oval 22"/>
            <p:cNvSpPr/>
            <p:nvPr/>
          </p:nvSpPr>
          <p:spPr>
            <a:xfrm>
              <a:off x="125999" y="125999"/>
              <a:ext cx="648002" cy="648002"/>
            </a:xfrm>
            <a:prstGeom prst="ellipse">
              <a:avLst/>
            </a:prstGeom>
            <a:solidFill>
              <a:srgbClr val="56E208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60" name="Oval 23"/>
            <p:cNvSpPr/>
            <p:nvPr/>
          </p:nvSpPr>
          <p:spPr>
            <a:xfrm>
              <a:off x="270000" y="270000"/>
              <a:ext cx="360001" cy="360001"/>
            </a:xfrm>
            <a:prstGeom prst="ellipse">
              <a:avLst/>
            </a:prstGeom>
            <a:solidFill>
              <a:srgbClr val="4DCB0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164" name="Group 29"/>
          <p:cNvGrpSpPr/>
          <p:nvPr/>
        </p:nvGrpSpPr>
        <p:grpSpPr>
          <a:xfrm>
            <a:off x="8702910" y="2357271"/>
            <a:ext cx="1524446" cy="445527"/>
            <a:chOff x="0" y="0"/>
            <a:chExt cx="1524445" cy="445526"/>
          </a:xfrm>
        </p:grpSpPr>
        <p:sp>
          <p:nvSpPr>
            <p:cNvPr id="162" name="TextBox 30"/>
            <p:cNvSpPr txBox="1"/>
            <p:nvPr/>
          </p:nvSpPr>
          <p:spPr>
            <a:xfrm>
              <a:off x="0" y="0"/>
              <a:ext cx="970166" cy="24164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>
                  <a:solidFill>
                    <a:srgbClr val="49C107"/>
                  </a:solidFill>
                </a:defRPr>
              </a:lvl1pPr>
            </a:lstStyle>
            <a:p>
              <a:pPr/>
              <a:r>
                <a:t>Milestone</a:t>
              </a:r>
            </a:p>
          </p:txBody>
        </p:sp>
        <p:sp>
          <p:nvSpPr>
            <p:cNvPr id="163" name="TextBox 31"/>
            <p:cNvSpPr txBox="1"/>
            <p:nvPr/>
          </p:nvSpPr>
          <p:spPr>
            <a:xfrm>
              <a:off x="4471" y="308456"/>
              <a:ext cx="1519975" cy="13707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1000">
                  <a:solidFill>
                    <a:srgbClr val="404040"/>
                  </a:solidFill>
                </a:defRPr>
              </a:lvl1pPr>
            </a:lstStyle>
            <a:p>
              <a:pPr/>
              <a:r>
                <a:t>Put the description here </a:t>
              </a:r>
            </a:p>
          </p:txBody>
        </p:sp>
      </p:grpSp>
      <p:grpSp>
        <p:nvGrpSpPr>
          <p:cNvPr id="167" name="Group 33"/>
          <p:cNvGrpSpPr/>
          <p:nvPr/>
        </p:nvGrpSpPr>
        <p:grpSpPr>
          <a:xfrm>
            <a:off x="6467390" y="2909560"/>
            <a:ext cx="1524446" cy="445527"/>
            <a:chOff x="0" y="0"/>
            <a:chExt cx="1524445" cy="445526"/>
          </a:xfrm>
        </p:grpSpPr>
        <p:sp>
          <p:nvSpPr>
            <p:cNvPr id="165" name="TextBox 34"/>
            <p:cNvSpPr txBox="1"/>
            <p:nvPr/>
          </p:nvSpPr>
          <p:spPr>
            <a:xfrm>
              <a:off x="0" y="0"/>
              <a:ext cx="970166" cy="24164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>
                  <a:solidFill>
                    <a:srgbClr val="7030A0"/>
                  </a:solidFill>
                </a:defRPr>
              </a:lvl1pPr>
            </a:lstStyle>
            <a:p>
              <a:pPr/>
              <a:r>
                <a:t>Milestone</a:t>
              </a:r>
            </a:p>
          </p:txBody>
        </p:sp>
        <p:sp>
          <p:nvSpPr>
            <p:cNvPr id="166" name="TextBox 35"/>
            <p:cNvSpPr txBox="1"/>
            <p:nvPr/>
          </p:nvSpPr>
          <p:spPr>
            <a:xfrm>
              <a:off x="4471" y="308456"/>
              <a:ext cx="1519975" cy="13707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1000">
                  <a:solidFill>
                    <a:srgbClr val="404040"/>
                  </a:solidFill>
                </a:defRPr>
              </a:lvl1pPr>
            </a:lstStyle>
            <a:p>
              <a:pPr/>
              <a:r>
                <a:t>Put the description here </a:t>
              </a:r>
            </a:p>
          </p:txBody>
        </p:sp>
      </p:grpSp>
      <p:grpSp>
        <p:nvGrpSpPr>
          <p:cNvPr id="170" name="Group 37"/>
          <p:cNvGrpSpPr/>
          <p:nvPr/>
        </p:nvGrpSpPr>
        <p:grpSpPr>
          <a:xfrm>
            <a:off x="4179913" y="3316523"/>
            <a:ext cx="1524446" cy="445528"/>
            <a:chOff x="0" y="0"/>
            <a:chExt cx="1524445" cy="445526"/>
          </a:xfrm>
        </p:grpSpPr>
        <p:sp>
          <p:nvSpPr>
            <p:cNvPr id="168" name="TextBox 38"/>
            <p:cNvSpPr txBox="1"/>
            <p:nvPr/>
          </p:nvSpPr>
          <p:spPr>
            <a:xfrm>
              <a:off x="0" y="0"/>
              <a:ext cx="970166" cy="24164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>
                  <a:solidFill>
                    <a:srgbClr val="00B0F0"/>
                  </a:solidFill>
                </a:defRPr>
              </a:lvl1pPr>
            </a:lstStyle>
            <a:p>
              <a:pPr/>
              <a:r>
                <a:t>Milestone</a:t>
              </a:r>
            </a:p>
          </p:txBody>
        </p:sp>
        <p:sp>
          <p:nvSpPr>
            <p:cNvPr id="169" name="TextBox 39"/>
            <p:cNvSpPr txBox="1"/>
            <p:nvPr/>
          </p:nvSpPr>
          <p:spPr>
            <a:xfrm>
              <a:off x="4471" y="308456"/>
              <a:ext cx="1519975" cy="13707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1000">
                  <a:solidFill>
                    <a:srgbClr val="404040"/>
                  </a:solidFill>
                </a:defRPr>
              </a:lvl1pPr>
            </a:lstStyle>
            <a:p>
              <a:pPr/>
              <a:r>
                <a:t>Put the description here </a:t>
              </a:r>
            </a:p>
          </p:txBody>
        </p:sp>
      </p:grpSp>
      <p:grpSp>
        <p:nvGrpSpPr>
          <p:cNvPr id="173" name="Group 41"/>
          <p:cNvGrpSpPr/>
          <p:nvPr/>
        </p:nvGrpSpPr>
        <p:grpSpPr>
          <a:xfrm>
            <a:off x="2146193" y="3809465"/>
            <a:ext cx="1524447" cy="445527"/>
            <a:chOff x="0" y="0"/>
            <a:chExt cx="1524445" cy="445526"/>
          </a:xfrm>
        </p:grpSpPr>
        <p:sp>
          <p:nvSpPr>
            <p:cNvPr id="171" name="TextBox 42"/>
            <p:cNvSpPr txBox="1"/>
            <p:nvPr/>
          </p:nvSpPr>
          <p:spPr>
            <a:xfrm>
              <a:off x="0" y="0"/>
              <a:ext cx="970166" cy="24164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>
                  <a:solidFill>
                    <a:srgbClr val="FFCC00"/>
                  </a:solidFill>
                </a:defRPr>
              </a:lvl1pPr>
            </a:lstStyle>
            <a:p>
              <a:pPr/>
              <a:r>
                <a:t>Milestone</a:t>
              </a:r>
            </a:p>
          </p:txBody>
        </p:sp>
        <p:sp>
          <p:nvSpPr>
            <p:cNvPr id="172" name="TextBox 43"/>
            <p:cNvSpPr txBox="1"/>
            <p:nvPr/>
          </p:nvSpPr>
          <p:spPr>
            <a:xfrm>
              <a:off x="4471" y="308456"/>
              <a:ext cx="1519975" cy="13707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1000">
                  <a:solidFill>
                    <a:srgbClr val="404040"/>
                  </a:solidFill>
                </a:defRPr>
              </a:lvl1pPr>
            </a:lstStyle>
            <a:p>
              <a:pPr/>
              <a:r>
                <a:t>Put the description here 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7" name="Group 3"/>
          <p:cNvGrpSpPr/>
          <p:nvPr/>
        </p:nvGrpSpPr>
        <p:grpSpPr>
          <a:xfrm>
            <a:off x="609799" y="4259748"/>
            <a:ext cx="10885715" cy="1866901"/>
            <a:chOff x="0" y="0"/>
            <a:chExt cx="10885713" cy="1866900"/>
          </a:xfrm>
        </p:grpSpPr>
        <p:sp>
          <p:nvSpPr>
            <p:cNvPr id="175" name="Right Triangle 14"/>
            <p:cNvSpPr/>
            <p:nvPr/>
          </p:nvSpPr>
          <p:spPr>
            <a:xfrm flipH="1">
              <a:off x="146932" y="-1"/>
              <a:ext cx="10721622" cy="1866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2463"/>
                  </a:moveTo>
                  <a:lnTo>
                    <a:pt x="0" y="0"/>
                  </a:lnTo>
                  <a:cubicBezTo>
                    <a:pt x="5473" y="14327"/>
                    <a:pt x="11856" y="16947"/>
                    <a:pt x="21600" y="21600"/>
                  </a:cubicBezTo>
                  <a:cubicBezTo>
                    <a:pt x="10415" y="20704"/>
                    <a:pt x="3620" y="17121"/>
                    <a:pt x="0" y="12463"/>
                  </a:cubicBezTo>
                  <a:close/>
                </a:path>
              </a:pathLst>
            </a:custGeom>
            <a:gradFill flip="none" rotWithShape="1">
              <a:gsLst>
                <a:gs pos="24000">
                  <a:srgbClr val="29323F"/>
                </a:gs>
                <a:gs pos="58000">
                  <a:srgbClr val="5D7591"/>
                </a:gs>
                <a:gs pos="86000">
                  <a:srgbClr val="788DA8"/>
                </a:gs>
              </a:gsLst>
              <a:lin ang="135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76" name="Diagonal Stripe 12"/>
            <p:cNvSpPr/>
            <p:nvPr/>
          </p:nvSpPr>
          <p:spPr>
            <a:xfrm>
              <a:off x="0" y="-1"/>
              <a:ext cx="10885715" cy="18625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6900"/>
                  </a:moveTo>
                  <a:cubicBezTo>
                    <a:pt x="5565" y="14366"/>
                    <a:pt x="12031" y="13062"/>
                    <a:pt x="17646" y="3"/>
                  </a:cubicBezTo>
                  <a:lnTo>
                    <a:pt x="21600" y="0"/>
                  </a:lnTo>
                  <a:cubicBezTo>
                    <a:pt x="18128" y="14345"/>
                    <a:pt x="8078" y="18137"/>
                    <a:pt x="342" y="21600"/>
                  </a:cubicBezTo>
                  <a:lnTo>
                    <a:pt x="0" y="16900"/>
                  </a:lnTo>
                  <a:close/>
                </a:path>
              </a:pathLst>
            </a:custGeom>
            <a:gradFill flip="none" rotWithShape="1">
              <a:gsLst>
                <a:gs pos="19000">
                  <a:srgbClr val="333F50"/>
                </a:gs>
                <a:gs pos="58000">
                  <a:srgbClr val="8497B0"/>
                </a:gs>
                <a:gs pos="100000">
                  <a:srgbClr val="ADB9CA"/>
                </a:gs>
              </a:gsLst>
              <a:lin ang="189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</a:p>
          </p:txBody>
        </p:sp>
      </p:grpSp>
      <p:sp>
        <p:nvSpPr>
          <p:cNvPr id="178" name="Straight Connector 6"/>
          <p:cNvSpPr/>
          <p:nvPr/>
        </p:nvSpPr>
        <p:spPr>
          <a:xfrm flipV="1">
            <a:off x="2833311" y="4534926"/>
            <a:ext cx="1" cy="738109"/>
          </a:xfrm>
          <a:prstGeom prst="line">
            <a:avLst/>
          </a:prstGeom>
          <a:ln>
            <a:solidFill>
              <a:srgbClr val="A6A6A6"/>
            </a:solidFill>
            <a:prstDash val="sysDash"/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179" name="Straight Connector 7"/>
          <p:cNvSpPr/>
          <p:nvPr/>
        </p:nvSpPr>
        <p:spPr>
          <a:xfrm flipV="1">
            <a:off x="5044566" y="4005314"/>
            <a:ext cx="1" cy="1082366"/>
          </a:xfrm>
          <a:prstGeom prst="line">
            <a:avLst/>
          </a:prstGeom>
          <a:ln>
            <a:solidFill>
              <a:srgbClr val="A6A6A6"/>
            </a:solidFill>
            <a:prstDash val="sysDash"/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180" name="Straight Connector 8"/>
          <p:cNvSpPr/>
          <p:nvPr/>
        </p:nvSpPr>
        <p:spPr>
          <a:xfrm flipV="1">
            <a:off x="7338666" y="3490681"/>
            <a:ext cx="1" cy="1334501"/>
          </a:xfrm>
          <a:prstGeom prst="line">
            <a:avLst/>
          </a:prstGeom>
          <a:ln>
            <a:solidFill>
              <a:srgbClr val="A6A6A6"/>
            </a:solidFill>
            <a:prstDash val="sysDash"/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181" name="Straight Connector 9"/>
          <p:cNvSpPr/>
          <p:nvPr/>
        </p:nvSpPr>
        <p:spPr>
          <a:xfrm flipV="1">
            <a:off x="9440573" y="2806265"/>
            <a:ext cx="1" cy="1334501"/>
          </a:xfrm>
          <a:prstGeom prst="line">
            <a:avLst/>
          </a:prstGeom>
          <a:ln>
            <a:solidFill>
              <a:srgbClr val="A6A6A6"/>
            </a:solidFill>
            <a:prstDash val="sysDash"/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182" name="TextBox 10"/>
          <p:cNvSpPr txBox="1"/>
          <p:nvPr/>
        </p:nvSpPr>
        <p:spPr>
          <a:xfrm>
            <a:off x="8455513" y="2213512"/>
            <a:ext cx="1970120" cy="509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b="1" sz="1400">
                <a:solidFill>
                  <a:srgbClr val="808080"/>
                </a:solidFill>
              </a:defRPr>
            </a:pPr>
            <a:r>
              <a:t>EXAMPLE TEXT</a:t>
            </a:r>
            <a:br/>
            <a:r>
              <a:rPr b="0"/>
              <a:t>Add your text here</a:t>
            </a:r>
          </a:p>
        </p:txBody>
      </p:sp>
      <p:sp>
        <p:nvSpPr>
          <p:cNvPr id="183" name="TextBox 11"/>
          <p:cNvSpPr txBox="1"/>
          <p:nvPr/>
        </p:nvSpPr>
        <p:spPr>
          <a:xfrm>
            <a:off x="1808139" y="3920535"/>
            <a:ext cx="1970120" cy="509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b="1" sz="1400">
                <a:solidFill>
                  <a:srgbClr val="808080"/>
                </a:solidFill>
              </a:defRPr>
            </a:pPr>
            <a:r>
              <a:t>EXAMPLE TEXT</a:t>
            </a:r>
            <a:br/>
            <a:r>
              <a:rPr b="0"/>
              <a:t>Add your text here</a:t>
            </a:r>
          </a:p>
        </p:txBody>
      </p:sp>
      <p:sp>
        <p:nvSpPr>
          <p:cNvPr id="184" name="TextBox 12"/>
          <p:cNvSpPr txBox="1"/>
          <p:nvPr/>
        </p:nvSpPr>
        <p:spPr>
          <a:xfrm>
            <a:off x="4096046" y="3416365"/>
            <a:ext cx="1970120" cy="509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b="1" sz="1400">
                <a:solidFill>
                  <a:srgbClr val="808080"/>
                </a:solidFill>
              </a:defRPr>
            </a:pPr>
            <a:r>
              <a:t>EXAMPLE TEXT</a:t>
            </a:r>
            <a:br/>
            <a:r>
              <a:rPr b="0"/>
              <a:t>Add your text here</a:t>
            </a:r>
          </a:p>
        </p:txBody>
      </p:sp>
      <p:sp>
        <p:nvSpPr>
          <p:cNvPr id="185" name="TextBox 13"/>
          <p:cNvSpPr txBox="1"/>
          <p:nvPr/>
        </p:nvSpPr>
        <p:spPr>
          <a:xfrm>
            <a:off x="6353607" y="2872524"/>
            <a:ext cx="1970121" cy="509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b="1" sz="1400">
                <a:solidFill>
                  <a:srgbClr val="808080"/>
                </a:solidFill>
              </a:defRPr>
            </a:pPr>
            <a:r>
              <a:t>EXAMPLE TEXT</a:t>
            </a:r>
            <a:br/>
            <a:r>
              <a:rPr b="0"/>
              <a:t>Add your text here</a:t>
            </a:r>
          </a:p>
        </p:txBody>
      </p:sp>
      <p:grpSp>
        <p:nvGrpSpPr>
          <p:cNvPr id="188" name="Oval 14"/>
          <p:cNvGrpSpPr/>
          <p:nvPr/>
        </p:nvGrpSpPr>
        <p:grpSpPr>
          <a:xfrm>
            <a:off x="7033717" y="4584596"/>
            <a:ext cx="648001" cy="648001"/>
            <a:chOff x="0" y="0"/>
            <a:chExt cx="648000" cy="648000"/>
          </a:xfrm>
        </p:grpSpPr>
        <p:sp>
          <p:nvSpPr>
            <p:cNvPr id="186" name="Circle"/>
            <p:cNvSpPr/>
            <p:nvPr/>
          </p:nvSpPr>
          <p:spPr>
            <a:xfrm>
              <a:off x="-1" y="-1"/>
              <a:ext cx="648002" cy="648002"/>
            </a:xfrm>
            <a:prstGeom prst="ellipse">
              <a:avLst/>
            </a:prstGeom>
            <a:solidFill>
              <a:srgbClr val="8799B2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50800" dist="27940" dir="5400000">
                <a:srgbClr val="000000">
                  <a:alpha val="32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20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87" name="3"/>
            <p:cNvSpPr txBox="1"/>
            <p:nvPr/>
          </p:nvSpPr>
          <p:spPr>
            <a:xfrm>
              <a:off x="140616" y="153909"/>
              <a:ext cx="366767" cy="3401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2000">
                  <a:solidFill>
                    <a:srgbClr val="FFFFFF"/>
                  </a:solidFill>
                </a:defRPr>
              </a:lvl1pPr>
            </a:lstStyle>
            <a:p>
              <a:pPr/>
              <a:r>
                <a:t>3</a:t>
              </a:r>
            </a:p>
          </p:txBody>
        </p:sp>
      </p:grpSp>
      <p:grpSp>
        <p:nvGrpSpPr>
          <p:cNvPr id="191" name="Oval 15"/>
          <p:cNvGrpSpPr/>
          <p:nvPr/>
        </p:nvGrpSpPr>
        <p:grpSpPr>
          <a:xfrm>
            <a:off x="9116573" y="4031846"/>
            <a:ext cx="648001" cy="648001"/>
            <a:chOff x="0" y="0"/>
            <a:chExt cx="648000" cy="648000"/>
          </a:xfrm>
        </p:grpSpPr>
        <p:sp>
          <p:nvSpPr>
            <p:cNvPr id="189" name="Circle"/>
            <p:cNvSpPr/>
            <p:nvPr/>
          </p:nvSpPr>
          <p:spPr>
            <a:xfrm>
              <a:off x="-1" y="-1"/>
              <a:ext cx="648002" cy="648002"/>
            </a:xfrm>
            <a:prstGeom prst="ellipse">
              <a:avLst/>
            </a:prstGeom>
            <a:solidFill>
              <a:srgbClr val="A4B2C5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50800" dist="27940" dir="5400000">
                <a:srgbClr val="000000">
                  <a:alpha val="32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20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90" name="4"/>
            <p:cNvSpPr txBox="1"/>
            <p:nvPr/>
          </p:nvSpPr>
          <p:spPr>
            <a:xfrm>
              <a:off x="140616" y="153909"/>
              <a:ext cx="366767" cy="3401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2000">
                  <a:solidFill>
                    <a:srgbClr val="FFFFFF"/>
                  </a:solidFill>
                </a:defRPr>
              </a:lvl1pPr>
            </a:lstStyle>
            <a:p>
              <a:pPr/>
              <a:r>
                <a:t>4</a:t>
              </a:r>
            </a:p>
          </p:txBody>
        </p:sp>
      </p:grpSp>
      <p:grpSp>
        <p:nvGrpSpPr>
          <p:cNvPr id="194" name="Oval 16"/>
          <p:cNvGrpSpPr/>
          <p:nvPr/>
        </p:nvGrpSpPr>
        <p:grpSpPr>
          <a:xfrm>
            <a:off x="2509311" y="5234935"/>
            <a:ext cx="648001" cy="648001"/>
            <a:chOff x="0" y="0"/>
            <a:chExt cx="648000" cy="648000"/>
          </a:xfrm>
        </p:grpSpPr>
        <p:sp>
          <p:nvSpPr>
            <p:cNvPr id="192" name="Circle"/>
            <p:cNvSpPr/>
            <p:nvPr/>
          </p:nvSpPr>
          <p:spPr>
            <a:xfrm>
              <a:off x="-1" y="-1"/>
              <a:ext cx="648002" cy="648002"/>
            </a:xfrm>
            <a:prstGeom prst="ellipse">
              <a:avLst/>
            </a:prstGeom>
            <a:solidFill>
              <a:srgbClr val="29323F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50800" dist="27940" dir="5400000">
                <a:srgbClr val="000000">
                  <a:alpha val="32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20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93" name="1"/>
            <p:cNvSpPr txBox="1"/>
            <p:nvPr/>
          </p:nvSpPr>
          <p:spPr>
            <a:xfrm>
              <a:off x="140616" y="153909"/>
              <a:ext cx="366767" cy="3401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2000">
                  <a:solidFill>
                    <a:srgbClr val="FFFFFF"/>
                  </a:solidFill>
                </a:defRPr>
              </a:lvl1pPr>
            </a:lstStyle>
            <a:p>
              <a:pPr/>
              <a:r>
                <a:t>1</a:t>
              </a:r>
            </a:p>
          </p:txBody>
        </p:sp>
      </p:grpSp>
      <p:grpSp>
        <p:nvGrpSpPr>
          <p:cNvPr id="197" name="Oval 17"/>
          <p:cNvGrpSpPr/>
          <p:nvPr/>
        </p:nvGrpSpPr>
        <p:grpSpPr>
          <a:xfrm>
            <a:off x="4720566" y="4980859"/>
            <a:ext cx="648001" cy="648001"/>
            <a:chOff x="0" y="0"/>
            <a:chExt cx="648000" cy="648000"/>
          </a:xfrm>
        </p:grpSpPr>
        <p:sp>
          <p:nvSpPr>
            <p:cNvPr id="195" name="Circle"/>
            <p:cNvSpPr/>
            <p:nvPr/>
          </p:nvSpPr>
          <p:spPr>
            <a:xfrm>
              <a:off x="-1" y="-1"/>
              <a:ext cx="648002" cy="648002"/>
            </a:xfrm>
            <a:prstGeom prst="ellipse">
              <a:avLst/>
            </a:prstGeom>
            <a:solidFill>
              <a:srgbClr val="57677B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50800" dist="27940" dir="5400000">
                <a:srgbClr val="000000">
                  <a:alpha val="32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20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96" name="2"/>
            <p:cNvSpPr txBox="1"/>
            <p:nvPr/>
          </p:nvSpPr>
          <p:spPr>
            <a:xfrm>
              <a:off x="140616" y="153909"/>
              <a:ext cx="366767" cy="3401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2000">
                  <a:solidFill>
                    <a:srgbClr val="FFFFFF"/>
                  </a:solidFill>
                </a:defRPr>
              </a:lvl1pPr>
            </a:lstStyle>
            <a:p>
              <a:pPr/>
              <a:r>
                <a:t>2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Right Triangle 14"/>
          <p:cNvSpPr/>
          <p:nvPr/>
        </p:nvSpPr>
        <p:spPr>
          <a:xfrm flipH="1">
            <a:off x="0" y="2828908"/>
            <a:ext cx="12206465" cy="402808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96" fill="norm" stroke="1" extrusionOk="0">
                <a:moveTo>
                  <a:pt x="0" y="21596"/>
                </a:moveTo>
                <a:lnTo>
                  <a:pt x="0" y="0"/>
                </a:lnTo>
                <a:cubicBezTo>
                  <a:pt x="5464" y="12616"/>
                  <a:pt x="11298" y="16353"/>
                  <a:pt x="21600" y="18612"/>
                </a:cubicBezTo>
                <a:cubicBezTo>
                  <a:pt x="21599" y="18599"/>
                  <a:pt x="21599" y="21600"/>
                  <a:pt x="21598" y="21588"/>
                </a:cubicBezTo>
                <a:lnTo>
                  <a:pt x="0" y="21596"/>
                </a:lnTo>
                <a:close/>
              </a:path>
            </a:pathLst>
          </a:custGeom>
          <a:solidFill>
            <a:srgbClr val="F2F2F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grpSp>
        <p:nvGrpSpPr>
          <p:cNvPr id="202" name="Group 5"/>
          <p:cNvGrpSpPr/>
          <p:nvPr/>
        </p:nvGrpSpPr>
        <p:grpSpPr>
          <a:xfrm>
            <a:off x="602345" y="4432461"/>
            <a:ext cx="10885715" cy="1866901"/>
            <a:chOff x="0" y="0"/>
            <a:chExt cx="10885713" cy="1866900"/>
          </a:xfrm>
        </p:grpSpPr>
        <p:sp>
          <p:nvSpPr>
            <p:cNvPr id="200" name="Right Triangle 14"/>
            <p:cNvSpPr/>
            <p:nvPr/>
          </p:nvSpPr>
          <p:spPr>
            <a:xfrm flipH="1">
              <a:off x="146932" y="-1"/>
              <a:ext cx="10721622" cy="1866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2463"/>
                  </a:moveTo>
                  <a:lnTo>
                    <a:pt x="0" y="0"/>
                  </a:lnTo>
                  <a:cubicBezTo>
                    <a:pt x="5473" y="14327"/>
                    <a:pt x="11856" y="16947"/>
                    <a:pt x="21600" y="21600"/>
                  </a:cubicBezTo>
                  <a:cubicBezTo>
                    <a:pt x="10415" y="20704"/>
                    <a:pt x="3620" y="17121"/>
                    <a:pt x="0" y="12463"/>
                  </a:cubicBezTo>
                  <a:close/>
                </a:path>
              </a:pathLst>
            </a:custGeom>
            <a:gradFill flip="none" rotWithShape="1">
              <a:gsLst>
                <a:gs pos="13000">
                  <a:srgbClr val="00A3D8"/>
                </a:gs>
                <a:gs pos="40000">
                  <a:srgbClr val="0086B0"/>
                </a:gs>
              </a:gsLst>
              <a:lin ang="189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01" name="Diagonal Stripe 12"/>
            <p:cNvSpPr/>
            <p:nvPr/>
          </p:nvSpPr>
          <p:spPr>
            <a:xfrm>
              <a:off x="0" y="-1"/>
              <a:ext cx="10885715" cy="18625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6900"/>
                  </a:moveTo>
                  <a:cubicBezTo>
                    <a:pt x="5565" y="14366"/>
                    <a:pt x="12031" y="13062"/>
                    <a:pt x="17646" y="3"/>
                  </a:cubicBezTo>
                  <a:lnTo>
                    <a:pt x="21600" y="0"/>
                  </a:lnTo>
                  <a:cubicBezTo>
                    <a:pt x="18128" y="14345"/>
                    <a:pt x="8078" y="18137"/>
                    <a:pt x="342" y="21600"/>
                  </a:cubicBezTo>
                  <a:lnTo>
                    <a:pt x="0" y="16900"/>
                  </a:lnTo>
                  <a:close/>
                </a:path>
              </a:pathLst>
            </a:custGeom>
            <a:solidFill>
              <a:srgbClr val="00A3D8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</a:p>
          </p:txBody>
        </p:sp>
      </p:grpSp>
      <p:sp>
        <p:nvSpPr>
          <p:cNvPr id="203" name="Straight Connector 8"/>
          <p:cNvSpPr/>
          <p:nvPr/>
        </p:nvSpPr>
        <p:spPr>
          <a:xfrm flipV="1">
            <a:off x="2825857" y="4650490"/>
            <a:ext cx="1" cy="738108"/>
          </a:xfrm>
          <a:prstGeom prst="line">
            <a:avLst/>
          </a:prstGeom>
          <a:ln w="12700">
            <a:solidFill>
              <a:srgbClr val="BFBFBF"/>
            </a:solidFill>
            <a:prstDash val="sysDash"/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204" name="Straight Connector 9"/>
          <p:cNvSpPr/>
          <p:nvPr/>
        </p:nvSpPr>
        <p:spPr>
          <a:xfrm flipV="1">
            <a:off x="5037113" y="4120877"/>
            <a:ext cx="1" cy="1082366"/>
          </a:xfrm>
          <a:prstGeom prst="line">
            <a:avLst/>
          </a:prstGeom>
          <a:ln w="12700">
            <a:solidFill>
              <a:srgbClr val="BFBFBF"/>
            </a:solidFill>
            <a:prstDash val="sysDash"/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205" name="Straight Connector 10"/>
          <p:cNvSpPr/>
          <p:nvPr/>
        </p:nvSpPr>
        <p:spPr>
          <a:xfrm flipV="1">
            <a:off x="7331213" y="3606243"/>
            <a:ext cx="1" cy="1334501"/>
          </a:xfrm>
          <a:prstGeom prst="line">
            <a:avLst/>
          </a:prstGeom>
          <a:ln w="12700">
            <a:solidFill>
              <a:srgbClr val="BFBFBF"/>
            </a:solidFill>
            <a:prstDash val="sysDash"/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206" name="Straight Connector 11"/>
          <p:cNvSpPr/>
          <p:nvPr/>
        </p:nvSpPr>
        <p:spPr>
          <a:xfrm flipV="1">
            <a:off x="9433118" y="2921828"/>
            <a:ext cx="1" cy="1334501"/>
          </a:xfrm>
          <a:prstGeom prst="line">
            <a:avLst/>
          </a:prstGeom>
          <a:ln w="12700">
            <a:solidFill>
              <a:srgbClr val="BFBFBF"/>
            </a:solidFill>
            <a:prstDash val="sysDash"/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207" name="TextBox 12"/>
          <p:cNvSpPr txBox="1"/>
          <p:nvPr/>
        </p:nvSpPr>
        <p:spPr>
          <a:xfrm>
            <a:off x="8448059" y="2329076"/>
            <a:ext cx="1970120" cy="509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b="1" sz="1400">
                <a:solidFill>
                  <a:srgbClr val="808080"/>
                </a:solidFill>
              </a:defRPr>
            </a:pPr>
            <a:r>
              <a:t>EXAMPLE TEXT</a:t>
            </a:r>
            <a:br/>
            <a:r>
              <a:rPr b="0"/>
              <a:t>Add your text here</a:t>
            </a:r>
          </a:p>
        </p:txBody>
      </p:sp>
      <p:sp>
        <p:nvSpPr>
          <p:cNvPr id="208" name="TextBox 14"/>
          <p:cNvSpPr txBox="1"/>
          <p:nvPr/>
        </p:nvSpPr>
        <p:spPr>
          <a:xfrm>
            <a:off x="1800685" y="4036097"/>
            <a:ext cx="1970120" cy="509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b="1" sz="1400">
                <a:solidFill>
                  <a:srgbClr val="808080"/>
                </a:solidFill>
              </a:defRPr>
            </a:pPr>
            <a:r>
              <a:t>EXAMPLE TEXT</a:t>
            </a:r>
            <a:br/>
            <a:r>
              <a:rPr b="0"/>
              <a:t>Add your text here</a:t>
            </a:r>
          </a:p>
        </p:txBody>
      </p:sp>
      <p:sp>
        <p:nvSpPr>
          <p:cNvPr id="209" name="TextBox 15"/>
          <p:cNvSpPr txBox="1"/>
          <p:nvPr/>
        </p:nvSpPr>
        <p:spPr>
          <a:xfrm>
            <a:off x="4088591" y="3531927"/>
            <a:ext cx="1970120" cy="509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b="1" sz="1400">
                <a:solidFill>
                  <a:srgbClr val="808080"/>
                </a:solidFill>
              </a:defRPr>
            </a:pPr>
            <a:r>
              <a:t>EXAMPLE TEXT</a:t>
            </a:r>
            <a:br/>
            <a:r>
              <a:rPr b="0"/>
              <a:t>Add your text here</a:t>
            </a:r>
          </a:p>
        </p:txBody>
      </p:sp>
      <p:sp>
        <p:nvSpPr>
          <p:cNvPr id="210" name="TextBox 16"/>
          <p:cNvSpPr txBox="1"/>
          <p:nvPr/>
        </p:nvSpPr>
        <p:spPr>
          <a:xfrm>
            <a:off x="6346154" y="2988086"/>
            <a:ext cx="1970120" cy="509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b="1" sz="1400">
                <a:solidFill>
                  <a:srgbClr val="808080"/>
                </a:solidFill>
              </a:defRPr>
            </a:pPr>
            <a:r>
              <a:t>EXAMPLE TEXT</a:t>
            </a:r>
            <a:br/>
            <a:r>
              <a:rPr b="0"/>
              <a:t>Add your text here</a:t>
            </a:r>
          </a:p>
        </p:txBody>
      </p:sp>
      <p:sp>
        <p:nvSpPr>
          <p:cNvPr id="211" name="Oval 18"/>
          <p:cNvSpPr/>
          <p:nvPr/>
        </p:nvSpPr>
        <p:spPr>
          <a:xfrm>
            <a:off x="7026264" y="4700158"/>
            <a:ext cx="648001" cy="648001"/>
          </a:xfrm>
          <a:prstGeom prst="ellipse">
            <a:avLst/>
          </a:prstGeom>
          <a:solidFill>
            <a:srgbClr val="333F50"/>
          </a:solidFill>
          <a:ln w="12700">
            <a:miter lim="400000"/>
          </a:ln>
          <a:effectLst>
            <a:outerShdw sx="100000" sy="100000" kx="0" ky="0" algn="b" rotWithShape="0" blurRad="50800" dist="27940" dir="5400000">
              <a:srgbClr val="000000">
                <a:alpha val="32000"/>
              </a:srgbClr>
            </a:outerShdw>
          </a:effectLst>
        </p:spPr>
        <p:txBody>
          <a:bodyPr lIns="45719" rIns="45719" anchor="ctr"/>
          <a:lstStyle/>
          <a:p>
            <a:pPr algn="ctr">
              <a:defRPr sz="1600">
                <a:solidFill>
                  <a:srgbClr val="808080"/>
                </a:solidFill>
              </a:defRPr>
            </a:pPr>
          </a:p>
        </p:txBody>
      </p:sp>
      <p:sp>
        <p:nvSpPr>
          <p:cNvPr id="212" name="Oval 19"/>
          <p:cNvSpPr/>
          <p:nvPr/>
        </p:nvSpPr>
        <p:spPr>
          <a:xfrm>
            <a:off x="9109119" y="4147408"/>
            <a:ext cx="648001" cy="648001"/>
          </a:xfrm>
          <a:prstGeom prst="ellipse">
            <a:avLst/>
          </a:prstGeom>
          <a:solidFill>
            <a:srgbClr val="333F50"/>
          </a:solidFill>
          <a:ln w="12700">
            <a:miter lim="400000"/>
          </a:ln>
          <a:effectLst>
            <a:outerShdw sx="100000" sy="100000" kx="0" ky="0" algn="b" rotWithShape="0" blurRad="50800" dist="27940" dir="5400000">
              <a:srgbClr val="000000">
                <a:alpha val="32000"/>
              </a:srgbClr>
            </a:outerShdw>
          </a:effectLst>
        </p:spPr>
        <p:txBody>
          <a:bodyPr lIns="45719" rIns="45719" anchor="ctr"/>
          <a:lstStyle/>
          <a:p>
            <a:pPr algn="ctr">
              <a:defRPr sz="1600">
                <a:solidFill>
                  <a:srgbClr val="1B2831"/>
                </a:solidFill>
              </a:defRPr>
            </a:pPr>
          </a:p>
        </p:txBody>
      </p:sp>
      <p:sp>
        <p:nvSpPr>
          <p:cNvPr id="213" name="Oval 21"/>
          <p:cNvSpPr/>
          <p:nvPr/>
        </p:nvSpPr>
        <p:spPr>
          <a:xfrm>
            <a:off x="2501857" y="5350497"/>
            <a:ext cx="648001" cy="648001"/>
          </a:xfrm>
          <a:prstGeom prst="ellipse">
            <a:avLst/>
          </a:prstGeom>
          <a:solidFill>
            <a:srgbClr val="333F50"/>
          </a:solidFill>
          <a:ln w="12700">
            <a:miter lim="400000"/>
          </a:ln>
          <a:effectLst>
            <a:outerShdw sx="100000" sy="100000" kx="0" ky="0" algn="b" rotWithShape="0" blurRad="50800" dist="27940" dir="5400000">
              <a:srgbClr val="000000">
                <a:alpha val="32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14" name="Oval 22"/>
          <p:cNvSpPr/>
          <p:nvPr/>
        </p:nvSpPr>
        <p:spPr>
          <a:xfrm>
            <a:off x="4713113" y="5096421"/>
            <a:ext cx="648001" cy="648001"/>
          </a:xfrm>
          <a:prstGeom prst="ellipse">
            <a:avLst/>
          </a:prstGeom>
          <a:solidFill>
            <a:srgbClr val="333F50"/>
          </a:solidFill>
          <a:ln w="12700">
            <a:miter lim="400000"/>
          </a:ln>
          <a:effectLst>
            <a:outerShdw sx="100000" sy="100000" kx="0" ky="0" algn="b" rotWithShape="0" blurRad="50800" dist="27940" dir="5400000">
              <a:srgbClr val="000000">
                <a:alpha val="32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8" name="Group 1"/>
          <p:cNvGrpSpPr/>
          <p:nvPr/>
        </p:nvGrpSpPr>
        <p:grpSpPr>
          <a:xfrm>
            <a:off x="590749" y="4278798"/>
            <a:ext cx="10885715" cy="1866901"/>
            <a:chOff x="0" y="0"/>
            <a:chExt cx="10885713" cy="1866900"/>
          </a:xfrm>
        </p:grpSpPr>
        <p:sp>
          <p:nvSpPr>
            <p:cNvPr id="216" name="Right Triangle 14"/>
            <p:cNvSpPr/>
            <p:nvPr/>
          </p:nvSpPr>
          <p:spPr>
            <a:xfrm flipH="1">
              <a:off x="146932" y="-1"/>
              <a:ext cx="10721622" cy="1866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2463"/>
                  </a:moveTo>
                  <a:lnTo>
                    <a:pt x="0" y="0"/>
                  </a:lnTo>
                  <a:cubicBezTo>
                    <a:pt x="5473" y="14327"/>
                    <a:pt x="11856" y="16947"/>
                    <a:pt x="21600" y="21600"/>
                  </a:cubicBezTo>
                  <a:cubicBezTo>
                    <a:pt x="10415" y="20704"/>
                    <a:pt x="3620" y="17121"/>
                    <a:pt x="0" y="12463"/>
                  </a:cubicBezTo>
                  <a:close/>
                </a:path>
              </a:pathLst>
            </a:custGeom>
            <a:gradFill flip="none" rotWithShape="1">
              <a:gsLst>
                <a:gs pos="13000">
                  <a:srgbClr val="750E9E"/>
                </a:gs>
                <a:gs pos="49000">
                  <a:srgbClr val="0F80E7"/>
                </a:gs>
                <a:gs pos="86000">
                  <a:srgbClr val="00A278"/>
                </a:gs>
              </a:gsLst>
              <a:lin ang="135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17" name="Diagonal Stripe 12"/>
            <p:cNvSpPr/>
            <p:nvPr/>
          </p:nvSpPr>
          <p:spPr>
            <a:xfrm>
              <a:off x="0" y="-1"/>
              <a:ext cx="10885715" cy="18625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6900"/>
                  </a:moveTo>
                  <a:cubicBezTo>
                    <a:pt x="5565" y="14366"/>
                    <a:pt x="12031" y="13062"/>
                    <a:pt x="17646" y="3"/>
                  </a:cubicBezTo>
                  <a:lnTo>
                    <a:pt x="21600" y="0"/>
                  </a:lnTo>
                  <a:cubicBezTo>
                    <a:pt x="18128" y="14345"/>
                    <a:pt x="8078" y="18137"/>
                    <a:pt x="342" y="21600"/>
                  </a:cubicBezTo>
                  <a:lnTo>
                    <a:pt x="0" y="16900"/>
                  </a:lnTo>
                  <a:close/>
                </a:path>
              </a:pathLst>
            </a:custGeom>
            <a:gradFill flip="none" rotWithShape="1">
              <a:gsLst>
                <a:gs pos="7000">
                  <a:srgbClr val="B01DEB"/>
                </a:gs>
                <a:gs pos="51000">
                  <a:srgbClr val="0AA4E8"/>
                </a:gs>
                <a:gs pos="86000">
                  <a:srgbClr val="00C992"/>
                </a:gs>
              </a:gsLst>
              <a:lin ang="189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</a:p>
          </p:txBody>
        </p:sp>
      </p:grpSp>
      <p:sp>
        <p:nvSpPr>
          <p:cNvPr id="219" name="Straight Connector 4"/>
          <p:cNvSpPr/>
          <p:nvPr/>
        </p:nvSpPr>
        <p:spPr>
          <a:xfrm flipV="1">
            <a:off x="2814261" y="4553976"/>
            <a:ext cx="1" cy="738109"/>
          </a:xfrm>
          <a:prstGeom prst="line">
            <a:avLst/>
          </a:prstGeom>
          <a:ln>
            <a:solidFill>
              <a:srgbClr val="A6A6A6"/>
            </a:solidFill>
            <a:prstDash val="sysDash"/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220" name="Straight Connector 5"/>
          <p:cNvSpPr/>
          <p:nvPr/>
        </p:nvSpPr>
        <p:spPr>
          <a:xfrm flipV="1">
            <a:off x="5025516" y="4024364"/>
            <a:ext cx="1" cy="1082366"/>
          </a:xfrm>
          <a:prstGeom prst="line">
            <a:avLst/>
          </a:prstGeom>
          <a:ln>
            <a:solidFill>
              <a:srgbClr val="A6A6A6"/>
            </a:solidFill>
            <a:prstDash val="sysDash"/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221" name="Straight Connector 6"/>
          <p:cNvSpPr/>
          <p:nvPr/>
        </p:nvSpPr>
        <p:spPr>
          <a:xfrm flipV="1">
            <a:off x="7319616" y="3509731"/>
            <a:ext cx="1" cy="1334501"/>
          </a:xfrm>
          <a:prstGeom prst="line">
            <a:avLst/>
          </a:prstGeom>
          <a:ln>
            <a:solidFill>
              <a:srgbClr val="A6A6A6"/>
            </a:solidFill>
            <a:prstDash val="sysDash"/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222" name="Straight Connector 7"/>
          <p:cNvSpPr/>
          <p:nvPr/>
        </p:nvSpPr>
        <p:spPr>
          <a:xfrm flipV="1">
            <a:off x="9421523" y="2825315"/>
            <a:ext cx="1" cy="1334501"/>
          </a:xfrm>
          <a:prstGeom prst="line">
            <a:avLst/>
          </a:prstGeom>
          <a:ln>
            <a:solidFill>
              <a:srgbClr val="A6A6A6"/>
            </a:solidFill>
            <a:prstDash val="sysDash"/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223" name="TextBox 8"/>
          <p:cNvSpPr txBox="1"/>
          <p:nvPr/>
        </p:nvSpPr>
        <p:spPr>
          <a:xfrm>
            <a:off x="8436463" y="2232562"/>
            <a:ext cx="1970120" cy="509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b="1" sz="1400">
                <a:solidFill>
                  <a:srgbClr val="01C39E"/>
                </a:solidFill>
              </a:defRPr>
            </a:pPr>
            <a:r>
              <a:t>EXAMPLE TEXT</a:t>
            </a:r>
            <a:br/>
            <a:r>
              <a:rPr b="0">
                <a:solidFill>
                  <a:srgbClr val="595959"/>
                </a:solidFill>
              </a:rPr>
              <a:t>Add your text here</a:t>
            </a:r>
          </a:p>
        </p:txBody>
      </p:sp>
      <p:sp>
        <p:nvSpPr>
          <p:cNvPr id="224" name="TextBox 9"/>
          <p:cNvSpPr txBox="1"/>
          <p:nvPr/>
        </p:nvSpPr>
        <p:spPr>
          <a:xfrm>
            <a:off x="1789089" y="3939585"/>
            <a:ext cx="1970120" cy="509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b="1" sz="1400">
                <a:solidFill>
                  <a:srgbClr val="750E9E"/>
                </a:solidFill>
              </a:defRPr>
            </a:pPr>
            <a:r>
              <a:t>EXAMPLE TEXT</a:t>
            </a:r>
            <a:br/>
            <a:r>
              <a:rPr b="0">
                <a:solidFill>
                  <a:srgbClr val="595959"/>
                </a:solidFill>
              </a:rPr>
              <a:t>Add your text here</a:t>
            </a:r>
          </a:p>
        </p:txBody>
      </p:sp>
      <p:sp>
        <p:nvSpPr>
          <p:cNvPr id="225" name="TextBox 10"/>
          <p:cNvSpPr txBox="1"/>
          <p:nvPr/>
        </p:nvSpPr>
        <p:spPr>
          <a:xfrm>
            <a:off x="4076996" y="3435415"/>
            <a:ext cx="1970120" cy="509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b="1" sz="1400">
                <a:solidFill>
                  <a:srgbClr val="5A62E9"/>
                </a:solidFill>
              </a:defRPr>
            </a:pPr>
            <a:r>
              <a:t>EXAMPLE TEXT</a:t>
            </a:r>
            <a:br/>
            <a:r>
              <a:rPr b="0">
                <a:solidFill>
                  <a:srgbClr val="595959"/>
                </a:solidFill>
              </a:rPr>
              <a:t>Add your text here</a:t>
            </a:r>
          </a:p>
        </p:txBody>
      </p:sp>
      <p:sp>
        <p:nvSpPr>
          <p:cNvPr id="226" name="TextBox 11"/>
          <p:cNvSpPr txBox="1"/>
          <p:nvPr/>
        </p:nvSpPr>
        <p:spPr>
          <a:xfrm>
            <a:off x="6334557" y="2891574"/>
            <a:ext cx="1970121" cy="509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b="1" sz="1400">
                <a:solidFill>
                  <a:srgbClr val="08A9DB"/>
                </a:solidFill>
              </a:defRPr>
            </a:pPr>
            <a:r>
              <a:t>EXAMPLE TEXT</a:t>
            </a:r>
            <a:br/>
            <a:r>
              <a:rPr b="0">
                <a:solidFill>
                  <a:srgbClr val="595959"/>
                </a:solidFill>
              </a:rPr>
              <a:t>Add your text here</a:t>
            </a:r>
          </a:p>
        </p:txBody>
      </p:sp>
      <p:grpSp>
        <p:nvGrpSpPr>
          <p:cNvPr id="229" name="Oval 12"/>
          <p:cNvGrpSpPr/>
          <p:nvPr/>
        </p:nvGrpSpPr>
        <p:grpSpPr>
          <a:xfrm>
            <a:off x="7014667" y="4603646"/>
            <a:ext cx="648001" cy="648001"/>
            <a:chOff x="0" y="0"/>
            <a:chExt cx="648000" cy="648000"/>
          </a:xfrm>
        </p:grpSpPr>
        <p:sp>
          <p:nvSpPr>
            <p:cNvPr id="227" name="Circle"/>
            <p:cNvSpPr/>
            <p:nvPr/>
          </p:nvSpPr>
          <p:spPr>
            <a:xfrm>
              <a:off x="-1" y="-1"/>
              <a:ext cx="648002" cy="648002"/>
            </a:xfrm>
            <a:prstGeom prst="ellipse">
              <a:avLst/>
            </a:prstGeom>
            <a:solidFill>
              <a:srgbClr val="08A9DB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50800" dist="27940" dir="5400000">
                <a:srgbClr val="000000">
                  <a:alpha val="32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20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28" name="3"/>
            <p:cNvSpPr txBox="1"/>
            <p:nvPr/>
          </p:nvSpPr>
          <p:spPr>
            <a:xfrm>
              <a:off x="140616" y="153909"/>
              <a:ext cx="366767" cy="3401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2000">
                  <a:solidFill>
                    <a:srgbClr val="FFFFFF"/>
                  </a:solidFill>
                </a:defRPr>
              </a:lvl1pPr>
            </a:lstStyle>
            <a:p>
              <a:pPr/>
              <a:r>
                <a:t>3</a:t>
              </a:r>
            </a:p>
          </p:txBody>
        </p:sp>
      </p:grpSp>
      <p:grpSp>
        <p:nvGrpSpPr>
          <p:cNvPr id="232" name="Oval 13"/>
          <p:cNvGrpSpPr/>
          <p:nvPr/>
        </p:nvGrpSpPr>
        <p:grpSpPr>
          <a:xfrm>
            <a:off x="9097523" y="4050896"/>
            <a:ext cx="648001" cy="648001"/>
            <a:chOff x="0" y="0"/>
            <a:chExt cx="648000" cy="648000"/>
          </a:xfrm>
        </p:grpSpPr>
        <p:sp>
          <p:nvSpPr>
            <p:cNvPr id="230" name="Circle"/>
            <p:cNvSpPr/>
            <p:nvPr/>
          </p:nvSpPr>
          <p:spPr>
            <a:xfrm>
              <a:off x="-1" y="-1"/>
              <a:ext cx="648002" cy="648002"/>
            </a:xfrm>
            <a:prstGeom prst="ellipse">
              <a:avLst/>
            </a:prstGeom>
            <a:solidFill>
              <a:srgbClr val="01C39E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50800" dist="27940" dir="5400000">
                <a:srgbClr val="000000">
                  <a:alpha val="32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20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31" name="4"/>
            <p:cNvSpPr txBox="1"/>
            <p:nvPr/>
          </p:nvSpPr>
          <p:spPr>
            <a:xfrm>
              <a:off x="140616" y="153909"/>
              <a:ext cx="366767" cy="3401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2000">
                  <a:solidFill>
                    <a:srgbClr val="FFFFFF"/>
                  </a:solidFill>
                </a:defRPr>
              </a:lvl1pPr>
            </a:lstStyle>
            <a:p>
              <a:pPr/>
              <a:r>
                <a:t>4</a:t>
              </a:r>
            </a:p>
          </p:txBody>
        </p:sp>
      </p:grpSp>
      <p:grpSp>
        <p:nvGrpSpPr>
          <p:cNvPr id="235" name="Oval 14"/>
          <p:cNvGrpSpPr/>
          <p:nvPr/>
        </p:nvGrpSpPr>
        <p:grpSpPr>
          <a:xfrm>
            <a:off x="2490261" y="5253985"/>
            <a:ext cx="648001" cy="648001"/>
            <a:chOff x="0" y="0"/>
            <a:chExt cx="648000" cy="648000"/>
          </a:xfrm>
        </p:grpSpPr>
        <p:sp>
          <p:nvSpPr>
            <p:cNvPr id="233" name="Circle"/>
            <p:cNvSpPr/>
            <p:nvPr/>
          </p:nvSpPr>
          <p:spPr>
            <a:xfrm>
              <a:off x="-1" y="-1"/>
              <a:ext cx="648002" cy="648002"/>
            </a:xfrm>
            <a:prstGeom prst="ellipse">
              <a:avLst/>
            </a:prstGeom>
            <a:solidFill>
              <a:srgbClr val="992FEB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50800" dist="27940" dir="5400000">
                <a:srgbClr val="000000">
                  <a:alpha val="32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20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34" name="1"/>
            <p:cNvSpPr txBox="1"/>
            <p:nvPr/>
          </p:nvSpPr>
          <p:spPr>
            <a:xfrm>
              <a:off x="140616" y="153909"/>
              <a:ext cx="366767" cy="3401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2000">
                  <a:solidFill>
                    <a:srgbClr val="FFFFFF"/>
                  </a:solidFill>
                </a:defRPr>
              </a:lvl1pPr>
            </a:lstStyle>
            <a:p>
              <a:pPr/>
              <a:r>
                <a:t>1</a:t>
              </a:r>
            </a:p>
          </p:txBody>
        </p:sp>
      </p:grpSp>
      <p:grpSp>
        <p:nvGrpSpPr>
          <p:cNvPr id="238" name="Oval 15"/>
          <p:cNvGrpSpPr/>
          <p:nvPr/>
        </p:nvGrpSpPr>
        <p:grpSpPr>
          <a:xfrm>
            <a:off x="4701516" y="4999909"/>
            <a:ext cx="648001" cy="648001"/>
            <a:chOff x="0" y="0"/>
            <a:chExt cx="648000" cy="648000"/>
          </a:xfrm>
        </p:grpSpPr>
        <p:sp>
          <p:nvSpPr>
            <p:cNvPr id="236" name="Circle"/>
            <p:cNvSpPr/>
            <p:nvPr/>
          </p:nvSpPr>
          <p:spPr>
            <a:xfrm>
              <a:off x="-1" y="-1"/>
              <a:ext cx="648002" cy="648002"/>
            </a:xfrm>
            <a:prstGeom prst="ellipse">
              <a:avLst/>
            </a:prstGeom>
            <a:solidFill>
              <a:srgbClr val="5A62E9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50800" dist="27940" dir="5400000">
                <a:srgbClr val="000000">
                  <a:alpha val="32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20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37" name="2"/>
            <p:cNvSpPr txBox="1"/>
            <p:nvPr/>
          </p:nvSpPr>
          <p:spPr>
            <a:xfrm>
              <a:off x="140616" y="153909"/>
              <a:ext cx="366767" cy="3401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2000">
                  <a:solidFill>
                    <a:srgbClr val="FFFFFF"/>
                  </a:solidFill>
                </a:defRPr>
              </a:lvl1pPr>
            </a:lstStyle>
            <a:p>
              <a:pPr/>
              <a:r>
                <a:t>2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2" name="Group 9"/>
          <p:cNvGrpSpPr/>
          <p:nvPr/>
        </p:nvGrpSpPr>
        <p:grpSpPr>
          <a:xfrm>
            <a:off x="978654" y="3337869"/>
            <a:ext cx="2744734" cy="777243"/>
            <a:chOff x="0" y="0"/>
            <a:chExt cx="2744733" cy="777241"/>
          </a:xfrm>
        </p:grpSpPr>
        <p:sp>
          <p:nvSpPr>
            <p:cNvPr id="240" name="Rounded Rectangle 1"/>
            <p:cNvSpPr/>
            <p:nvPr/>
          </p:nvSpPr>
          <p:spPr>
            <a:xfrm>
              <a:off x="0" y="298442"/>
              <a:ext cx="2744734" cy="478800"/>
            </a:xfrm>
            <a:prstGeom prst="roundRect">
              <a:avLst>
                <a:gd name="adj" fmla="val 46957"/>
              </a:avLst>
            </a:prstGeom>
            <a:solidFill>
              <a:srgbClr val="57677B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41" name="Oval 5"/>
            <p:cNvSpPr/>
            <p:nvPr/>
          </p:nvSpPr>
          <p:spPr>
            <a:xfrm>
              <a:off x="1083223" y="0"/>
              <a:ext cx="540001" cy="540000"/>
            </a:xfrm>
            <a:prstGeom prst="ellipse">
              <a:avLst/>
            </a:prstGeom>
            <a:solidFill>
              <a:srgbClr val="FFFFFF"/>
            </a:solidFill>
            <a:ln w="12700" cap="flat">
              <a:solidFill>
                <a:srgbClr val="57677B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2400">
                  <a:solidFill>
                    <a:srgbClr val="772ADE"/>
                  </a:solidFill>
                </a:defRPr>
              </a:pPr>
            </a:p>
          </p:txBody>
        </p:sp>
      </p:grpSp>
      <p:grpSp>
        <p:nvGrpSpPr>
          <p:cNvPr id="245" name="Group 10"/>
          <p:cNvGrpSpPr/>
          <p:nvPr/>
        </p:nvGrpSpPr>
        <p:grpSpPr>
          <a:xfrm>
            <a:off x="3532701" y="3337869"/>
            <a:ext cx="2520001" cy="777244"/>
            <a:chOff x="0" y="0"/>
            <a:chExt cx="2520000" cy="777242"/>
          </a:xfrm>
        </p:grpSpPr>
        <p:sp>
          <p:nvSpPr>
            <p:cNvPr id="243" name="Rectangle 2"/>
            <p:cNvSpPr/>
            <p:nvPr/>
          </p:nvSpPr>
          <p:spPr>
            <a:xfrm rot="10800000">
              <a:off x="0" y="298442"/>
              <a:ext cx="2520001" cy="478800"/>
            </a:xfrm>
            <a:prstGeom prst="rect">
              <a:avLst/>
            </a:prstGeom>
            <a:solidFill>
              <a:srgbClr val="FFD96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595959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pPr>
            </a:p>
          </p:txBody>
        </p:sp>
        <p:sp>
          <p:nvSpPr>
            <p:cNvPr id="244" name="Oval 6"/>
            <p:cNvSpPr/>
            <p:nvPr/>
          </p:nvSpPr>
          <p:spPr>
            <a:xfrm>
              <a:off x="1023151" y="0"/>
              <a:ext cx="540001" cy="540000"/>
            </a:xfrm>
            <a:prstGeom prst="ellipse">
              <a:avLst/>
            </a:prstGeom>
            <a:solidFill>
              <a:srgbClr val="FFFFFF"/>
            </a:solidFill>
            <a:ln w="12700" cap="flat">
              <a:solidFill>
                <a:srgbClr val="FFCF37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2400">
                  <a:solidFill>
                    <a:srgbClr val="772ADE"/>
                  </a:solidFill>
                </a:defRPr>
              </a:pPr>
            </a:p>
          </p:txBody>
        </p:sp>
      </p:grpSp>
      <p:grpSp>
        <p:nvGrpSpPr>
          <p:cNvPr id="248" name="Group 12"/>
          <p:cNvGrpSpPr/>
          <p:nvPr/>
        </p:nvGrpSpPr>
        <p:grpSpPr>
          <a:xfrm>
            <a:off x="8379303" y="3337869"/>
            <a:ext cx="2743201" cy="777243"/>
            <a:chOff x="0" y="0"/>
            <a:chExt cx="2743200" cy="777241"/>
          </a:xfrm>
        </p:grpSpPr>
        <p:sp>
          <p:nvSpPr>
            <p:cNvPr id="246" name="Rounded Rectangle 3"/>
            <p:cNvSpPr/>
            <p:nvPr/>
          </p:nvSpPr>
          <p:spPr>
            <a:xfrm>
              <a:off x="0" y="298442"/>
              <a:ext cx="2743200" cy="478800"/>
            </a:xfrm>
            <a:prstGeom prst="roundRect">
              <a:avLst>
                <a:gd name="adj" fmla="val 46957"/>
              </a:avLst>
            </a:prstGeom>
            <a:solidFill>
              <a:srgbClr val="09B7A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47" name="Oval 8"/>
            <p:cNvSpPr/>
            <p:nvPr/>
          </p:nvSpPr>
          <p:spPr>
            <a:xfrm>
              <a:off x="1164498" y="0"/>
              <a:ext cx="540001" cy="540000"/>
            </a:xfrm>
            <a:prstGeom prst="ellipse">
              <a:avLst/>
            </a:prstGeom>
            <a:solidFill>
              <a:srgbClr val="FFFFFF"/>
            </a:solidFill>
            <a:ln w="12700" cap="flat">
              <a:solidFill>
                <a:srgbClr val="13AD93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2400">
                  <a:solidFill>
                    <a:srgbClr val="772ADE"/>
                  </a:solidFill>
                </a:defRPr>
              </a:pPr>
            </a:p>
          </p:txBody>
        </p:sp>
      </p:grpSp>
      <p:grpSp>
        <p:nvGrpSpPr>
          <p:cNvPr id="251" name="Group 14"/>
          <p:cNvGrpSpPr/>
          <p:nvPr/>
        </p:nvGrpSpPr>
        <p:grpSpPr>
          <a:xfrm>
            <a:off x="6044158" y="3337869"/>
            <a:ext cx="2520002" cy="777243"/>
            <a:chOff x="0" y="0"/>
            <a:chExt cx="2520000" cy="777241"/>
          </a:xfrm>
        </p:grpSpPr>
        <p:sp>
          <p:nvSpPr>
            <p:cNvPr id="249" name="Rectangle 4"/>
            <p:cNvSpPr/>
            <p:nvPr/>
          </p:nvSpPr>
          <p:spPr>
            <a:xfrm>
              <a:off x="-1" y="298442"/>
              <a:ext cx="2520002" cy="478800"/>
            </a:xfrm>
            <a:prstGeom prst="rect">
              <a:avLst/>
            </a:prstGeom>
            <a:solidFill>
              <a:srgbClr val="6B1B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595959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pPr>
            </a:p>
          </p:txBody>
        </p:sp>
        <p:sp>
          <p:nvSpPr>
            <p:cNvPr id="250" name="Oval 13"/>
            <p:cNvSpPr/>
            <p:nvPr/>
          </p:nvSpPr>
          <p:spPr>
            <a:xfrm>
              <a:off x="1005668" y="0"/>
              <a:ext cx="540001" cy="540000"/>
            </a:xfrm>
            <a:prstGeom prst="ellipse">
              <a:avLst/>
            </a:prstGeom>
            <a:solidFill>
              <a:srgbClr val="FFFFFF"/>
            </a:solidFill>
            <a:ln w="12700" cap="flat">
              <a:solidFill>
                <a:srgbClr val="6B1B5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2400">
                  <a:solidFill>
                    <a:srgbClr val="772ADE"/>
                  </a:solidFill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8" name="Group 1"/>
          <p:cNvGrpSpPr/>
          <p:nvPr/>
        </p:nvGrpSpPr>
        <p:grpSpPr>
          <a:xfrm>
            <a:off x="1218136" y="1823500"/>
            <a:ext cx="2971800" cy="3679661"/>
            <a:chOff x="0" y="0"/>
            <a:chExt cx="2971799" cy="3679659"/>
          </a:xfrm>
        </p:grpSpPr>
        <p:grpSp>
          <p:nvGrpSpPr>
            <p:cNvPr id="255" name="Group 2"/>
            <p:cNvGrpSpPr/>
            <p:nvPr/>
          </p:nvGrpSpPr>
          <p:grpSpPr>
            <a:xfrm>
              <a:off x="0" y="0"/>
              <a:ext cx="2971800" cy="685801"/>
              <a:chOff x="0" y="0"/>
              <a:chExt cx="2971799" cy="685800"/>
            </a:xfrm>
          </p:grpSpPr>
          <p:sp>
            <p:nvSpPr>
              <p:cNvPr id="253" name="Rectangle 9"/>
              <p:cNvSpPr/>
              <p:nvPr/>
            </p:nvSpPr>
            <p:spPr>
              <a:xfrm>
                <a:off x="0" y="-1"/>
                <a:ext cx="2971800" cy="6858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19879" y="11314"/>
                    </a:lnTo>
                    <a:lnTo>
                      <a:pt x="21600" y="21600"/>
                    </a:lnTo>
                    <a:lnTo>
                      <a:pt x="0" y="21600"/>
                    </a:lnTo>
                    <a:lnTo>
                      <a:pt x="1658" y="113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9AD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254" name="Rectangle 9"/>
              <p:cNvSpPr/>
              <p:nvPr/>
            </p:nvSpPr>
            <p:spPr>
              <a:xfrm>
                <a:off x="0" y="-1"/>
                <a:ext cx="2670314" cy="6858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19879" y="11314"/>
                    </a:lnTo>
                    <a:lnTo>
                      <a:pt x="21600" y="21600"/>
                    </a:lnTo>
                    <a:lnTo>
                      <a:pt x="0" y="216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B0F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</p:grpSp>
        <p:sp>
          <p:nvSpPr>
            <p:cNvPr id="256" name="Rectangle 3"/>
            <p:cNvSpPr/>
            <p:nvPr/>
          </p:nvSpPr>
          <p:spPr>
            <a:xfrm>
              <a:off x="0" y="685799"/>
              <a:ext cx="2670313" cy="2993861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57" name="Rectangle 4"/>
            <p:cNvSpPr/>
            <p:nvPr/>
          </p:nvSpPr>
          <p:spPr>
            <a:xfrm>
              <a:off x="2670312" y="685799"/>
              <a:ext cx="301488" cy="2993861"/>
            </a:xfrm>
            <a:prstGeom prst="rect">
              <a:avLst/>
            </a:prstGeom>
            <a:solidFill>
              <a:srgbClr val="D9D9D9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264" name="Group 7"/>
          <p:cNvGrpSpPr/>
          <p:nvPr/>
        </p:nvGrpSpPr>
        <p:grpSpPr>
          <a:xfrm>
            <a:off x="4550228" y="1823500"/>
            <a:ext cx="2971801" cy="3679661"/>
            <a:chOff x="0" y="0"/>
            <a:chExt cx="2971799" cy="3679659"/>
          </a:xfrm>
        </p:grpSpPr>
        <p:grpSp>
          <p:nvGrpSpPr>
            <p:cNvPr id="261" name="Group 8"/>
            <p:cNvGrpSpPr/>
            <p:nvPr/>
          </p:nvGrpSpPr>
          <p:grpSpPr>
            <a:xfrm>
              <a:off x="0" y="0"/>
              <a:ext cx="2971800" cy="685801"/>
              <a:chOff x="0" y="0"/>
              <a:chExt cx="2971799" cy="685800"/>
            </a:xfrm>
          </p:grpSpPr>
          <p:sp>
            <p:nvSpPr>
              <p:cNvPr id="259" name="Rectangle 9"/>
              <p:cNvSpPr/>
              <p:nvPr/>
            </p:nvSpPr>
            <p:spPr>
              <a:xfrm>
                <a:off x="0" y="-1"/>
                <a:ext cx="2971800" cy="6858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19879" y="11314"/>
                    </a:lnTo>
                    <a:lnTo>
                      <a:pt x="21600" y="21600"/>
                    </a:lnTo>
                    <a:lnTo>
                      <a:pt x="0" y="21600"/>
                    </a:lnTo>
                    <a:lnTo>
                      <a:pt x="1658" y="113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A62A7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260" name="Rectangle 9"/>
              <p:cNvSpPr/>
              <p:nvPr/>
            </p:nvSpPr>
            <p:spPr>
              <a:xfrm>
                <a:off x="0" y="-1"/>
                <a:ext cx="2670314" cy="6858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19879" y="11314"/>
                    </a:lnTo>
                    <a:lnTo>
                      <a:pt x="21600" y="21600"/>
                    </a:lnTo>
                    <a:lnTo>
                      <a:pt x="0" y="216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C339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</p:grpSp>
        <p:sp>
          <p:nvSpPr>
            <p:cNvPr id="262" name="Rectangle 9"/>
            <p:cNvSpPr/>
            <p:nvPr/>
          </p:nvSpPr>
          <p:spPr>
            <a:xfrm>
              <a:off x="0" y="685799"/>
              <a:ext cx="2670313" cy="2993861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63" name="Rectangle 10"/>
            <p:cNvSpPr/>
            <p:nvPr/>
          </p:nvSpPr>
          <p:spPr>
            <a:xfrm>
              <a:off x="2670312" y="685799"/>
              <a:ext cx="301488" cy="2993861"/>
            </a:xfrm>
            <a:prstGeom prst="rect">
              <a:avLst/>
            </a:prstGeom>
            <a:solidFill>
              <a:srgbClr val="D9D9D9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270" name="Group 13"/>
          <p:cNvGrpSpPr/>
          <p:nvPr/>
        </p:nvGrpSpPr>
        <p:grpSpPr>
          <a:xfrm>
            <a:off x="7941129" y="1825171"/>
            <a:ext cx="2971801" cy="3679661"/>
            <a:chOff x="0" y="0"/>
            <a:chExt cx="2971799" cy="3679659"/>
          </a:xfrm>
        </p:grpSpPr>
        <p:grpSp>
          <p:nvGrpSpPr>
            <p:cNvPr id="267" name="Group 14"/>
            <p:cNvGrpSpPr/>
            <p:nvPr/>
          </p:nvGrpSpPr>
          <p:grpSpPr>
            <a:xfrm>
              <a:off x="0" y="0"/>
              <a:ext cx="2971800" cy="685801"/>
              <a:chOff x="0" y="0"/>
              <a:chExt cx="2971799" cy="685800"/>
            </a:xfrm>
          </p:grpSpPr>
          <p:sp>
            <p:nvSpPr>
              <p:cNvPr id="265" name="Rectangle 9"/>
              <p:cNvSpPr/>
              <p:nvPr/>
            </p:nvSpPr>
            <p:spPr>
              <a:xfrm>
                <a:off x="0" y="-1"/>
                <a:ext cx="2971800" cy="6858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19879" y="11314"/>
                    </a:lnTo>
                    <a:lnTo>
                      <a:pt x="21600" y="21600"/>
                    </a:lnTo>
                    <a:lnTo>
                      <a:pt x="0" y="21600"/>
                    </a:lnTo>
                    <a:lnTo>
                      <a:pt x="1658" y="113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2B8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266" name="Rectangle 9"/>
              <p:cNvSpPr/>
              <p:nvPr/>
            </p:nvSpPr>
            <p:spPr>
              <a:xfrm>
                <a:off x="0" y="-1"/>
                <a:ext cx="2670314" cy="6858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19879" y="11314"/>
                    </a:lnTo>
                    <a:lnTo>
                      <a:pt x="21600" y="21600"/>
                    </a:lnTo>
                    <a:lnTo>
                      <a:pt x="0" y="216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96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</p:grpSp>
        <p:sp>
          <p:nvSpPr>
            <p:cNvPr id="268" name="Rectangle 15"/>
            <p:cNvSpPr/>
            <p:nvPr/>
          </p:nvSpPr>
          <p:spPr>
            <a:xfrm>
              <a:off x="0" y="685799"/>
              <a:ext cx="2670313" cy="2993861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69" name="Rectangle 16"/>
            <p:cNvSpPr/>
            <p:nvPr/>
          </p:nvSpPr>
          <p:spPr>
            <a:xfrm>
              <a:off x="2670312" y="685799"/>
              <a:ext cx="301488" cy="2993861"/>
            </a:xfrm>
            <a:prstGeom prst="rect">
              <a:avLst/>
            </a:prstGeom>
            <a:solidFill>
              <a:srgbClr val="D9D9D9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