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"/>
          <p:cNvSpPr/>
          <p:nvPr/>
        </p:nvSpPr>
        <p:spPr>
          <a:xfrm>
            <a:off x="4655191" y="7442047"/>
            <a:ext cx="15073618" cy="2108629"/>
          </a:xfrm>
          <a:prstGeom prst="roundRect">
            <a:avLst>
              <a:gd name="adj" fmla="val 6122"/>
            </a:avLst>
          </a:prstGeom>
          <a:solidFill>
            <a:srgbClr val="FBB43D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" name="For Small Businesses"/>
          <p:cNvSpPr txBox="1"/>
          <p:nvPr/>
        </p:nvSpPr>
        <p:spPr>
          <a:xfrm>
            <a:off x="5830528" y="7533314"/>
            <a:ext cx="12885575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8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For Small Businesses</a:t>
            </a:r>
          </a:p>
        </p:txBody>
      </p:sp>
      <p:sp>
        <p:nvSpPr>
          <p:cNvPr id="121" name="Rounded Rectangle"/>
          <p:cNvSpPr/>
          <p:nvPr/>
        </p:nvSpPr>
        <p:spPr>
          <a:xfrm>
            <a:off x="9839758" y="4390938"/>
            <a:ext cx="4704484" cy="1783142"/>
          </a:xfrm>
          <a:prstGeom prst="roundRect">
            <a:avLst>
              <a:gd name="adj" fmla="val 7240"/>
            </a:avLst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" name="2019"/>
          <p:cNvSpPr txBox="1"/>
          <p:nvPr/>
        </p:nvSpPr>
        <p:spPr>
          <a:xfrm>
            <a:off x="10655529" y="4165324"/>
            <a:ext cx="3235572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67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2019</a:t>
            </a:r>
          </a:p>
        </p:txBody>
      </p:sp>
      <p:sp>
        <p:nvSpPr>
          <p:cNvPr id="123" name="Rounded Rectangle"/>
          <p:cNvSpPr/>
          <p:nvPr/>
        </p:nvSpPr>
        <p:spPr>
          <a:xfrm>
            <a:off x="6334418" y="5682333"/>
            <a:ext cx="11877794" cy="2108629"/>
          </a:xfrm>
          <a:prstGeom prst="roundRect">
            <a:avLst>
              <a:gd name="adj" fmla="val 6122"/>
            </a:avLst>
          </a:prstGeom>
          <a:solidFill>
            <a:srgbClr val="563FFB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4" name="Social Media Tips"/>
          <p:cNvSpPr txBox="1"/>
          <p:nvPr/>
        </p:nvSpPr>
        <p:spPr>
          <a:xfrm>
            <a:off x="6725111" y="5824401"/>
            <a:ext cx="11096409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8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Social Media Tips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ounded Rectangle"/>
          <p:cNvSpPr/>
          <p:nvPr/>
        </p:nvSpPr>
        <p:spPr>
          <a:xfrm>
            <a:off x="4655191" y="7442047"/>
            <a:ext cx="15073618" cy="2108629"/>
          </a:xfrm>
          <a:prstGeom prst="roundRect">
            <a:avLst>
              <a:gd name="adj" fmla="val 6122"/>
            </a:avLst>
          </a:prstGeom>
          <a:solidFill>
            <a:srgbClr val="6877A9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" name="Sub-Headline"/>
          <p:cNvSpPr txBox="1"/>
          <p:nvPr/>
        </p:nvSpPr>
        <p:spPr>
          <a:xfrm>
            <a:off x="5749213" y="7442046"/>
            <a:ext cx="12885574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8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Sub-Headline</a:t>
            </a:r>
          </a:p>
        </p:txBody>
      </p:sp>
      <p:sp>
        <p:nvSpPr>
          <p:cNvPr id="128" name="Rounded Rectangle"/>
          <p:cNvSpPr/>
          <p:nvPr/>
        </p:nvSpPr>
        <p:spPr>
          <a:xfrm>
            <a:off x="6334418" y="5358853"/>
            <a:ext cx="11877794" cy="2108630"/>
          </a:xfrm>
          <a:prstGeom prst="roundRect">
            <a:avLst>
              <a:gd name="adj" fmla="val 6122"/>
            </a:avLst>
          </a:prstGeom>
          <a:solidFill>
            <a:srgbClr val="272D4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" name="Presentation Title"/>
          <p:cNvSpPr txBox="1"/>
          <p:nvPr/>
        </p:nvSpPr>
        <p:spPr>
          <a:xfrm>
            <a:off x="6725111" y="5450121"/>
            <a:ext cx="11096409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8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0" name="Rounded Rectangle"/>
          <p:cNvSpPr/>
          <p:nvPr/>
        </p:nvSpPr>
        <p:spPr>
          <a:xfrm>
            <a:off x="8498330" y="9565707"/>
            <a:ext cx="7846310" cy="1561968"/>
          </a:xfrm>
          <a:prstGeom prst="roundRect">
            <a:avLst>
              <a:gd name="adj" fmla="val 8265"/>
            </a:avLst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1" name="Date/Name"/>
          <p:cNvSpPr txBox="1"/>
          <p:nvPr/>
        </p:nvSpPr>
        <p:spPr>
          <a:xfrm>
            <a:off x="10195350" y="9329416"/>
            <a:ext cx="4155931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sz="5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Date/Name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"/>
          <p:cNvSpPr/>
          <p:nvPr/>
        </p:nvSpPr>
        <p:spPr>
          <a:xfrm>
            <a:off x="2226838" y="5992865"/>
            <a:ext cx="15073618" cy="2108629"/>
          </a:xfrm>
          <a:prstGeom prst="roundRect">
            <a:avLst>
              <a:gd name="adj" fmla="val 0"/>
            </a:avLst>
          </a:prstGeom>
          <a:solidFill>
            <a:srgbClr val="6877A9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" name="Sub-Headline"/>
          <p:cNvSpPr txBox="1"/>
          <p:nvPr/>
        </p:nvSpPr>
        <p:spPr>
          <a:xfrm>
            <a:off x="2531638" y="5992864"/>
            <a:ext cx="12885575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algn="l">
              <a:defRPr sz="8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Sub-Headline</a:t>
            </a:r>
          </a:p>
        </p:txBody>
      </p:sp>
      <p:sp>
        <p:nvSpPr>
          <p:cNvPr id="135" name="Rectangle"/>
          <p:cNvSpPr/>
          <p:nvPr/>
        </p:nvSpPr>
        <p:spPr>
          <a:xfrm>
            <a:off x="2226838" y="3909672"/>
            <a:ext cx="11877795" cy="2108629"/>
          </a:xfrm>
          <a:prstGeom prst="roundRect">
            <a:avLst>
              <a:gd name="adj" fmla="val 0"/>
            </a:avLst>
          </a:prstGeom>
          <a:solidFill>
            <a:srgbClr val="272D43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" name="Presentation Title"/>
          <p:cNvSpPr txBox="1"/>
          <p:nvPr/>
        </p:nvSpPr>
        <p:spPr>
          <a:xfrm>
            <a:off x="2531638" y="4000939"/>
            <a:ext cx="11096409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algn="l">
              <a:defRPr sz="8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7" name="Rectangle"/>
          <p:cNvSpPr/>
          <p:nvPr/>
        </p:nvSpPr>
        <p:spPr>
          <a:xfrm>
            <a:off x="2226838" y="8091125"/>
            <a:ext cx="7846310" cy="1561968"/>
          </a:xfrm>
          <a:prstGeom prst="roundRect">
            <a:avLst>
              <a:gd name="adj" fmla="val 0"/>
            </a:avLst>
          </a:prstGeom>
          <a:solidFill>
            <a:srgbClr val="E8F4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8" name="Date/Name"/>
          <p:cNvSpPr txBox="1"/>
          <p:nvPr/>
        </p:nvSpPr>
        <p:spPr>
          <a:xfrm>
            <a:off x="2531638" y="7880234"/>
            <a:ext cx="4155931" cy="192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 algn="l">
              <a:defRPr sz="5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Date/Name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