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pptpop.com" TargetMode="External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DF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1" y="-9302"/>
            <a:ext cx="24384001" cy="13734603"/>
          </a:xfrm>
          <a:prstGeom prst="rect">
            <a:avLst/>
          </a:prstGeom>
          <a:solidFill>
            <a:srgbClr val="4B56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" name="Rectangle"/>
          <p:cNvSpPr/>
          <p:nvPr/>
        </p:nvSpPr>
        <p:spPr>
          <a:xfrm>
            <a:off x="5921061" y="4648037"/>
            <a:ext cx="12541878" cy="4386550"/>
          </a:xfrm>
          <a:prstGeom prst="rect">
            <a:avLst/>
          </a:prstGeom>
          <a:solidFill>
            <a:srgbClr val="3138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" name="MEDICAL TEMPLATE"/>
          <p:cNvSpPr txBox="1"/>
          <p:nvPr/>
        </p:nvSpPr>
        <p:spPr>
          <a:xfrm>
            <a:off x="7487480" y="6057345"/>
            <a:ext cx="9409040" cy="1567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026914">
              <a:lnSpc>
                <a:spcPct val="90000"/>
              </a:lnSpc>
              <a:defRPr spc="132"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MEDICAL TEMPLATE</a:t>
            </a:r>
          </a:p>
        </p:txBody>
      </p:sp>
      <p:sp>
        <p:nvSpPr>
          <p:cNvPr id="122" name="Line"/>
          <p:cNvSpPr/>
          <p:nvPr/>
        </p:nvSpPr>
        <p:spPr>
          <a:xfrm>
            <a:off x="5919723" y="9004462"/>
            <a:ext cx="4165026" cy="1"/>
          </a:xfrm>
          <a:prstGeom prst="line">
            <a:avLst/>
          </a:prstGeom>
          <a:ln w="127000">
            <a:solidFill>
              <a:srgbClr val="4596F2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3" name="Line"/>
          <p:cNvSpPr/>
          <p:nvPr/>
        </p:nvSpPr>
        <p:spPr>
          <a:xfrm>
            <a:off x="10075618" y="9004462"/>
            <a:ext cx="4364090" cy="1"/>
          </a:xfrm>
          <a:prstGeom prst="line">
            <a:avLst/>
          </a:prstGeom>
          <a:ln w="127000">
            <a:solidFill>
              <a:srgbClr val="4CD78B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" name="Line"/>
          <p:cNvSpPr/>
          <p:nvPr/>
        </p:nvSpPr>
        <p:spPr>
          <a:xfrm>
            <a:off x="14404260" y="9004462"/>
            <a:ext cx="4058055" cy="1"/>
          </a:xfrm>
          <a:prstGeom prst="line">
            <a:avLst/>
          </a:prstGeom>
          <a:ln w="127000">
            <a:solidFill>
              <a:srgbClr val="9EB5FF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29" name="Group"/>
          <p:cNvGrpSpPr/>
          <p:nvPr/>
        </p:nvGrpSpPr>
        <p:grpSpPr>
          <a:xfrm>
            <a:off x="11652712" y="4104356"/>
            <a:ext cx="1209902" cy="1057011"/>
            <a:chOff x="0" y="205198"/>
            <a:chExt cx="1209900" cy="1057009"/>
          </a:xfrm>
        </p:grpSpPr>
        <p:sp>
          <p:nvSpPr>
            <p:cNvPr id="125" name="Rounded Rectangle"/>
            <p:cNvSpPr/>
            <p:nvPr/>
          </p:nvSpPr>
          <p:spPr>
            <a:xfrm>
              <a:off x="0" y="205198"/>
              <a:ext cx="1209901" cy="1057010"/>
            </a:xfrm>
            <a:prstGeom prst="roundRect">
              <a:avLst>
                <a:gd name="adj" fmla="val 6037"/>
              </a:avLst>
            </a:pr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128" name="Group"/>
            <p:cNvGrpSpPr/>
            <p:nvPr/>
          </p:nvGrpSpPr>
          <p:grpSpPr>
            <a:xfrm>
              <a:off x="321612" y="477097"/>
              <a:ext cx="566677" cy="513213"/>
              <a:chOff x="0" y="0"/>
              <a:chExt cx="566676" cy="513212"/>
            </a:xfrm>
          </p:grpSpPr>
          <p:sp>
            <p:nvSpPr>
              <p:cNvPr id="126" name="Rectangle"/>
              <p:cNvSpPr/>
              <p:nvPr/>
            </p:nvSpPr>
            <p:spPr>
              <a:xfrm>
                <a:off x="188588" y="0"/>
                <a:ext cx="189500" cy="513213"/>
              </a:xfrm>
              <a:prstGeom prst="rect">
                <a:avLst/>
              </a:prstGeom>
              <a:solidFill>
                <a:srgbClr val="CA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27" name="Rectangle"/>
              <p:cNvSpPr/>
              <p:nvPr/>
            </p:nvSpPr>
            <p:spPr>
              <a:xfrm rot="5400000">
                <a:off x="188588" y="-28932"/>
                <a:ext cx="189500" cy="566677"/>
              </a:xfrm>
              <a:prstGeom prst="rect">
                <a:avLst/>
              </a:prstGeom>
              <a:solidFill>
                <a:srgbClr val="CA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dult-biology-chemical-356040.jpg" descr="adult-biology-chemical-356040.jpg"/>
          <p:cNvPicPr>
            <a:picLocks noChangeAspect="1"/>
          </p:cNvPicPr>
          <p:nvPr/>
        </p:nvPicPr>
        <p:blipFill>
          <a:blip r:embed="rId2">
            <a:extLst/>
          </a:blip>
          <a:srcRect l="0" t="7957" r="0" b="7688"/>
          <a:stretch>
            <a:fillRect/>
          </a:stretch>
        </p:blipFill>
        <p:spPr>
          <a:xfrm>
            <a:off x="3374" y="3571"/>
            <a:ext cx="24377401" cy="1370883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"/>
          <p:cNvSpPr/>
          <p:nvPr/>
        </p:nvSpPr>
        <p:spPr>
          <a:xfrm>
            <a:off x="8165473" y="4478893"/>
            <a:ext cx="9006897" cy="6074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" y="0"/>
                </a:moveTo>
                <a:lnTo>
                  <a:pt x="0" y="21585"/>
                </a:lnTo>
                <a:lnTo>
                  <a:pt x="21552" y="21600"/>
                </a:lnTo>
                <a:lnTo>
                  <a:pt x="21551" y="11988"/>
                </a:lnTo>
                <a:lnTo>
                  <a:pt x="19970" y="10260"/>
                </a:lnTo>
                <a:lnTo>
                  <a:pt x="21600" y="8765"/>
                </a:lnTo>
                <a:lnTo>
                  <a:pt x="21548" y="50"/>
                </a:lnTo>
                <a:lnTo>
                  <a:pt x="10" y="0"/>
                </a:lnTo>
                <a:close/>
              </a:path>
            </a:pathLst>
          </a:custGeom>
          <a:solidFill>
            <a:srgbClr val="272D43">
              <a:alpha val="85146"/>
            </a:srgbClr>
          </a:solidFill>
          <a:ln w="127000">
            <a:solidFill>
              <a:srgbClr val="4CD78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0" name="Break…"/>
          <p:cNvSpPr txBox="1"/>
          <p:nvPr/>
        </p:nvSpPr>
        <p:spPr>
          <a:xfrm>
            <a:off x="9773152" y="5467023"/>
            <a:ext cx="5791813" cy="4098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1026914">
              <a:lnSpc>
                <a:spcPct val="90000"/>
              </a:lnSpc>
              <a:defRPr spc="100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Break</a:t>
            </a:r>
          </a:p>
          <a:p>
            <a:pPr defTabSz="1026914">
              <a:lnSpc>
                <a:spcPct val="90000"/>
              </a:lnSpc>
              <a:defRPr spc="100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oup"/>
          <p:cNvGrpSpPr/>
          <p:nvPr/>
        </p:nvGrpSpPr>
        <p:grpSpPr>
          <a:xfrm>
            <a:off x="1981736" y="5042671"/>
            <a:ext cx="20921724" cy="7219056"/>
            <a:chOff x="0" y="0"/>
            <a:chExt cx="20921722" cy="7219054"/>
          </a:xfrm>
        </p:grpSpPr>
        <p:grpSp>
          <p:nvGrpSpPr>
            <p:cNvPr id="320" name="Group"/>
            <p:cNvGrpSpPr/>
            <p:nvPr/>
          </p:nvGrpSpPr>
          <p:grpSpPr>
            <a:xfrm>
              <a:off x="0" y="-1"/>
              <a:ext cx="20921724" cy="7219056"/>
              <a:chOff x="0" y="0"/>
              <a:chExt cx="20921723" cy="7219054"/>
            </a:xfrm>
          </p:grpSpPr>
          <p:grpSp>
            <p:nvGrpSpPr>
              <p:cNvPr id="307" name="Group"/>
              <p:cNvGrpSpPr/>
              <p:nvPr/>
            </p:nvGrpSpPr>
            <p:grpSpPr>
              <a:xfrm>
                <a:off x="0" y="-1"/>
                <a:ext cx="6416361" cy="7219056"/>
                <a:chOff x="0" y="0"/>
                <a:chExt cx="6416360" cy="7219054"/>
              </a:xfrm>
            </p:grpSpPr>
            <p:grpSp>
              <p:nvGrpSpPr>
                <p:cNvPr id="304" name="Group"/>
                <p:cNvGrpSpPr/>
                <p:nvPr/>
              </p:nvGrpSpPr>
              <p:grpSpPr>
                <a:xfrm>
                  <a:off x="0" y="0"/>
                  <a:ext cx="6416361" cy="1345459"/>
                  <a:chOff x="0" y="0"/>
                  <a:chExt cx="6416360" cy="1345458"/>
                </a:xfrm>
              </p:grpSpPr>
              <p:sp>
                <p:nvSpPr>
                  <p:cNvPr id="302" name="Shape"/>
                  <p:cNvSpPr/>
                  <p:nvPr/>
                </p:nvSpPr>
                <p:spPr>
                  <a:xfrm>
                    <a:off x="0" y="-1"/>
                    <a:ext cx="6416361" cy="13454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19879" y="11314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1658" y="113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9439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b="0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03" name="Shape"/>
                  <p:cNvSpPr/>
                  <p:nvPr/>
                </p:nvSpPr>
                <p:spPr>
                  <a:xfrm>
                    <a:off x="0" y="-1"/>
                    <a:ext cx="5765426" cy="13454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19879" y="11314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5BC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b="0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05" name="Rectangle"/>
                <p:cNvSpPr/>
                <p:nvPr/>
              </p:nvSpPr>
              <p:spPr>
                <a:xfrm>
                  <a:off x="0" y="1345458"/>
                  <a:ext cx="5765426" cy="5873597"/>
                </a:xfrm>
                <a:prstGeom prst="rect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6" name="Rectangle"/>
                <p:cNvSpPr/>
                <p:nvPr/>
              </p:nvSpPr>
              <p:spPr>
                <a:xfrm>
                  <a:off x="5765423" y="1345458"/>
                  <a:ext cx="650936" cy="5873597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13" name="Group"/>
              <p:cNvGrpSpPr/>
              <p:nvPr/>
            </p:nvGrpSpPr>
            <p:grpSpPr>
              <a:xfrm>
                <a:off x="7252681" y="-1"/>
                <a:ext cx="6416361" cy="7219056"/>
                <a:chOff x="0" y="0"/>
                <a:chExt cx="6416360" cy="7219054"/>
              </a:xfrm>
            </p:grpSpPr>
            <p:grpSp>
              <p:nvGrpSpPr>
                <p:cNvPr id="310" name="Group"/>
                <p:cNvGrpSpPr/>
                <p:nvPr/>
              </p:nvGrpSpPr>
              <p:grpSpPr>
                <a:xfrm>
                  <a:off x="0" y="0"/>
                  <a:ext cx="6416361" cy="1345459"/>
                  <a:chOff x="0" y="0"/>
                  <a:chExt cx="6416360" cy="1345458"/>
                </a:xfrm>
              </p:grpSpPr>
              <p:sp>
                <p:nvSpPr>
                  <p:cNvPr id="308" name="Shape"/>
                  <p:cNvSpPr/>
                  <p:nvPr/>
                </p:nvSpPr>
                <p:spPr>
                  <a:xfrm>
                    <a:off x="0" y="-1"/>
                    <a:ext cx="6416361" cy="13454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19879" y="11314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1658" y="113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CA96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b="0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09" name="Shape"/>
                  <p:cNvSpPr/>
                  <p:nvPr/>
                </p:nvSpPr>
                <p:spPr>
                  <a:xfrm>
                    <a:off x="0" y="-1"/>
                    <a:ext cx="5765426" cy="13454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19879" y="11314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CD78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b="0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11" name="Rectangle"/>
                <p:cNvSpPr/>
                <p:nvPr/>
              </p:nvSpPr>
              <p:spPr>
                <a:xfrm>
                  <a:off x="0" y="1345458"/>
                  <a:ext cx="5765426" cy="5873597"/>
                </a:xfrm>
                <a:prstGeom prst="rect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2" name="Rectangle"/>
                <p:cNvSpPr/>
                <p:nvPr/>
              </p:nvSpPr>
              <p:spPr>
                <a:xfrm>
                  <a:off x="5765423" y="1345458"/>
                  <a:ext cx="650936" cy="5873597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19" name="Group"/>
              <p:cNvGrpSpPr/>
              <p:nvPr/>
            </p:nvGrpSpPr>
            <p:grpSpPr>
              <a:xfrm>
                <a:off x="14505362" y="-1"/>
                <a:ext cx="6416362" cy="7219056"/>
                <a:chOff x="0" y="0"/>
                <a:chExt cx="6416360" cy="7219054"/>
              </a:xfrm>
            </p:grpSpPr>
            <p:grpSp>
              <p:nvGrpSpPr>
                <p:cNvPr id="316" name="Group"/>
                <p:cNvGrpSpPr/>
                <p:nvPr/>
              </p:nvGrpSpPr>
              <p:grpSpPr>
                <a:xfrm>
                  <a:off x="0" y="0"/>
                  <a:ext cx="6416361" cy="1345459"/>
                  <a:chOff x="0" y="0"/>
                  <a:chExt cx="6416360" cy="1345458"/>
                </a:xfrm>
              </p:grpSpPr>
              <p:sp>
                <p:nvSpPr>
                  <p:cNvPr id="314" name="Shape"/>
                  <p:cNvSpPr/>
                  <p:nvPr/>
                </p:nvSpPr>
                <p:spPr>
                  <a:xfrm>
                    <a:off x="0" y="-1"/>
                    <a:ext cx="6416361" cy="13454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19879" y="11314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1658" y="113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54E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b="0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15" name="Shape"/>
                  <p:cNvSpPr/>
                  <p:nvPr/>
                </p:nvSpPr>
                <p:spPr>
                  <a:xfrm>
                    <a:off x="0" y="-1"/>
                    <a:ext cx="5765426" cy="13454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19879" y="11314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77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b="0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17" name="Rectangle"/>
                <p:cNvSpPr/>
                <p:nvPr/>
              </p:nvSpPr>
              <p:spPr>
                <a:xfrm>
                  <a:off x="0" y="1345458"/>
                  <a:ext cx="5765426" cy="5873597"/>
                </a:xfrm>
                <a:prstGeom prst="rect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Rectangle"/>
                <p:cNvSpPr/>
                <p:nvPr/>
              </p:nvSpPr>
              <p:spPr>
                <a:xfrm>
                  <a:off x="5765423" y="1345458"/>
                  <a:ext cx="650936" cy="5873597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21" name="This is an example text.…"/>
            <p:cNvSpPr txBox="1"/>
            <p:nvPr/>
          </p:nvSpPr>
          <p:spPr>
            <a:xfrm>
              <a:off x="657264" y="2174877"/>
              <a:ext cx="4411001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br/>
              <a:br/>
              <a:r>
                <a:t>This is an example text. </a:t>
              </a: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  <p:sp>
          <p:nvSpPr>
            <p:cNvPr id="322" name="Put Your Text Here"/>
            <p:cNvSpPr txBox="1"/>
            <p:nvPr/>
          </p:nvSpPr>
          <p:spPr>
            <a:xfrm>
              <a:off x="657265" y="371881"/>
              <a:ext cx="4411000" cy="636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914400">
                <a:spcBef>
                  <a:spcPts val="500"/>
                </a:spcBef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/>
                <a:t>Put Your Text Here</a:t>
              </a:r>
            </a:p>
          </p:txBody>
        </p:sp>
        <p:sp>
          <p:nvSpPr>
            <p:cNvPr id="323" name="Put Your Text Here"/>
            <p:cNvSpPr txBox="1"/>
            <p:nvPr/>
          </p:nvSpPr>
          <p:spPr>
            <a:xfrm>
              <a:off x="7819034" y="371881"/>
              <a:ext cx="4411000" cy="636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914400">
                <a:spcBef>
                  <a:spcPts val="500"/>
                </a:spcBef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/>
                <a:t>Put Your Text Here</a:t>
              </a:r>
            </a:p>
          </p:txBody>
        </p:sp>
        <p:sp>
          <p:nvSpPr>
            <p:cNvPr id="324" name="Put Your Text Here"/>
            <p:cNvSpPr txBox="1"/>
            <p:nvPr/>
          </p:nvSpPr>
          <p:spPr>
            <a:xfrm>
              <a:off x="14980803" y="371881"/>
              <a:ext cx="4411000" cy="636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914400">
                <a:spcBef>
                  <a:spcPts val="500"/>
                </a:spcBef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/>
                <a:t>Put Your Text Here</a:t>
              </a:r>
            </a:p>
          </p:txBody>
        </p:sp>
        <p:sp>
          <p:nvSpPr>
            <p:cNvPr id="325" name="This is an example text.…"/>
            <p:cNvSpPr txBox="1"/>
            <p:nvPr/>
          </p:nvSpPr>
          <p:spPr>
            <a:xfrm>
              <a:off x="7819033" y="2174877"/>
              <a:ext cx="4411001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br/>
              <a:br/>
              <a:r>
                <a:t>This is an example text. </a:t>
              </a: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  <p:sp>
          <p:nvSpPr>
            <p:cNvPr id="326" name="This is an example text.…"/>
            <p:cNvSpPr txBox="1"/>
            <p:nvPr/>
          </p:nvSpPr>
          <p:spPr>
            <a:xfrm>
              <a:off x="15190795" y="2174877"/>
              <a:ext cx="4411000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br/>
              <a:br/>
              <a:r>
                <a:t>This is an example text. </a:t>
              </a: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</p:grpSp>
      <p:sp>
        <p:nvSpPr>
          <p:cNvPr id="328" name="Put Your Slide Headline Here"/>
          <p:cNvSpPr txBox="1"/>
          <p:nvPr/>
        </p:nvSpPr>
        <p:spPr>
          <a:xfrm>
            <a:off x="1883919" y="1470701"/>
            <a:ext cx="8833486" cy="89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solidFill>
                  <a:srgbClr val="5E5E5E"/>
                </a:solidFill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329" name="Line"/>
          <p:cNvSpPr/>
          <p:nvPr/>
        </p:nvSpPr>
        <p:spPr>
          <a:xfrm>
            <a:off x="2092897" y="2975265"/>
            <a:ext cx="5627227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"/>
          <p:cNvSpPr/>
          <p:nvPr/>
        </p:nvSpPr>
        <p:spPr>
          <a:xfrm>
            <a:off x="-1" y="-9302"/>
            <a:ext cx="24384001" cy="13734603"/>
          </a:xfrm>
          <a:prstGeom prst="rect">
            <a:avLst/>
          </a:prstGeom>
          <a:solidFill>
            <a:srgbClr val="4B56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roup"/>
          <p:cNvGrpSpPr/>
          <p:nvPr/>
        </p:nvGrpSpPr>
        <p:grpSpPr>
          <a:xfrm>
            <a:off x="8438777" y="4029596"/>
            <a:ext cx="7506446" cy="5656808"/>
            <a:chOff x="0" y="0"/>
            <a:chExt cx="7506445" cy="5656807"/>
          </a:xfrm>
        </p:grpSpPr>
        <p:grpSp>
          <p:nvGrpSpPr>
            <p:cNvPr id="337" name="Group"/>
            <p:cNvGrpSpPr/>
            <p:nvPr/>
          </p:nvGrpSpPr>
          <p:grpSpPr>
            <a:xfrm>
              <a:off x="0" y="0"/>
              <a:ext cx="7506446" cy="5656808"/>
              <a:chOff x="0" y="0"/>
              <a:chExt cx="7506445" cy="5656807"/>
            </a:xfrm>
          </p:grpSpPr>
          <p:sp>
            <p:nvSpPr>
              <p:cNvPr id="332" name="Rectangle"/>
              <p:cNvSpPr/>
              <p:nvPr/>
            </p:nvSpPr>
            <p:spPr>
              <a:xfrm>
                <a:off x="-1" y="6896"/>
                <a:ext cx="7499595" cy="5643016"/>
              </a:xfrm>
              <a:prstGeom prst="rect">
                <a:avLst/>
              </a:prstGeom>
              <a:solidFill>
                <a:srgbClr val="3138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3" name="Line"/>
              <p:cNvSpPr/>
              <p:nvPr/>
            </p:nvSpPr>
            <p:spPr>
              <a:xfrm>
                <a:off x="12489" y="5574398"/>
                <a:ext cx="7489803" cy="1"/>
              </a:xfrm>
              <a:prstGeom prst="line">
                <a:avLst/>
              </a:prstGeom>
              <a:noFill/>
              <a:ln w="127000" cap="flat">
                <a:solidFill>
                  <a:srgbClr val="4596F2"/>
                </a:solidFill>
                <a:prstDash val="solid"/>
                <a:miter lim="400000"/>
              </a:ln>
              <a:effectLst/>
            </p:spPr>
            <p:txBody>
              <a:bodyPr wrap="square" lIns="52916" tIns="52916" rIns="52916" bIns="52916" numCol="1" anchor="ctr">
                <a:noAutofit/>
              </a:bodyPr>
              <a:lstStyle/>
              <a:p>
                <a:pPr defTabSz="760677">
                  <a:defRPr b="0" sz="2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334" name="Line"/>
              <p:cNvSpPr/>
              <p:nvPr/>
            </p:nvSpPr>
            <p:spPr>
              <a:xfrm flipH="1">
                <a:off x="7467593" y="11911"/>
                <a:ext cx="1" cy="5643016"/>
              </a:xfrm>
              <a:prstGeom prst="line">
                <a:avLst/>
              </a:prstGeom>
              <a:noFill/>
              <a:ln w="127000" cap="flat">
                <a:solidFill>
                  <a:srgbClr val="4CD78B"/>
                </a:solidFill>
                <a:prstDash val="solid"/>
                <a:miter lim="400000"/>
              </a:ln>
              <a:effectLst/>
            </p:spPr>
            <p:txBody>
              <a:bodyPr wrap="square" lIns="52916" tIns="52916" rIns="52916" bIns="52916" numCol="1" anchor="ctr">
                <a:noAutofit/>
              </a:bodyPr>
              <a:lstStyle/>
              <a:p>
                <a:pPr defTabSz="760677">
                  <a:defRPr b="0" sz="2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335" name="Line"/>
              <p:cNvSpPr/>
              <p:nvPr/>
            </p:nvSpPr>
            <p:spPr>
              <a:xfrm flipH="1">
                <a:off x="34925" y="0"/>
                <a:ext cx="1" cy="5656808"/>
              </a:xfrm>
              <a:prstGeom prst="line">
                <a:avLst/>
              </a:prstGeom>
              <a:noFill/>
              <a:ln w="127000" cap="flat">
                <a:solidFill>
                  <a:srgbClr val="4596F2"/>
                </a:solidFill>
                <a:prstDash val="solid"/>
                <a:miter lim="400000"/>
              </a:ln>
              <a:effectLst/>
            </p:spPr>
            <p:txBody>
              <a:bodyPr wrap="square" lIns="52916" tIns="52916" rIns="52916" bIns="52916" numCol="1" anchor="ctr">
                <a:noAutofit/>
              </a:bodyPr>
              <a:lstStyle/>
              <a:p>
                <a:pPr defTabSz="760677">
                  <a:defRPr b="0" sz="2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336" name="Line"/>
              <p:cNvSpPr/>
              <p:nvPr/>
            </p:nvSpPr>
            <p:spPr>
              <a:xfrm>
                <a:off x="8335" y="61986"/>
                <a:ext cx="7498111" cy="1"/>
              </a:xfrm>
              <a:prstGeom prst="line">
                <a:avLst/>
              </a:prstGeom>
              <a:noFill/>
              <a:ln w="127000" cap="flat">
                <a:solidFill>
                  <a:srgbClr val="4CD78B"/>
                </a:solidFill>
                <a:prstDash val="solid"/>
                <a:miter lim="400000"/>
              </a:ln>
              <a:effectLst/>
            </p:spPr>
            <p:txBody>
              <a:bodyPr wrap="square" lIns="52916" tIns="52916" rIns="52916" bIns="52916" numCol="1" anchor="ctr">
                <a:noAutofit/>
              </a:bodyPr>
              <a:lstStyle/>
              <a:p>
                <a:pPr defTabSz="760677">
                  <a:defRPr b="0" sz="2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  <p:grpSp>
          <p:nvGrpSpPr>
            <p:cNvPr id="345" name="Group"/>
            <p:cNvGrpSpPr/>
            <p:nvPr/>
          </p:nvGrpSpPr>
          <p:grpSpPr>
            <a:xfrm>
              <a:off x="2327199" y="1553347"/>
              <a:ext cx="3121433" cy="2252725"/>
              <a:chOff x="0" y="-25399"/>
              <a:chExt cx="3121432" cy="2252723"/>
            </a:xfrm>
          </p:grpSpPr>
          <p:sp>
            <p:nvSpPr>
              <p:cNvPr id="338" name="PPTPOP"/>
              <p:cNvSpPr txBox="1"/>
              <p:nvPr/>
            </p:nvSpPr>
            <p:spPr>
              <a:xfrm>
                <a:off x="520993" y="524969"/>
                <a:ext cx="2600440" cy="759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1026914">
                  <a:lnSpc>
                    <a:spcPct val="90000"/>
                  </a:lnSpc>
                  <a:defRPr spc="90" sz="4500" u="sng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  <a:hlinkClick r:id="rId2" invalidUrl="" action="" tgtFrame="" tooltip="" history="1" highlightClick="0" endSnd="0"/>
                  </a:defRPr>
                </a:lvl1pPr>
              </a:lstStyle>
              <a:p>
                <a:pPr/>
                <a:r>
                  <a:rPr>
                    <a:hlinkClick r:id="rId2" invalidUrl="" action="" tgtFrame="" tooltip="" history="1" highlightClick="0" endSnd="0"/>
                  </a:rPr>
                  <a:t>PPTPOP</a:t>
                </a:r>
              </a:p>
            </p:txBody>
          </p:sp>
          <p:grpSp>
            <p:nvGrpSpPr>
              <p:cNvPr id="341" name="Group"/>
              <p:cNvGrpSpPr/>
              <p:nvPr/>
            </p:nvGrpSpPr>
            <p:grpSpPr>
              <a:xfrm>
                <a:off x="934743" y="1565164"/>
                <a:ext cx="880961" cy="662160"/>
                <a:chOff x="0" y="0"/>
                <a:chExt cx="880959" cy="662158"/>
              </a:xfrm>
            </p:grpSpPr>
            <p:sp>
              <p:nvSpPr>
                <p:cNvPr id="339" name="Shape"/>
                <p:cNvSpPr/>
                <p:nvPr/>
              </p:nvSpPr>
              <p:spPr>
                <a:xfrm>
                  <a:off x="13372" y="13862"/>
                  <a:ext cx="857802" cy="635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588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6590" y="11901"/>
                      </a:lnTo>
                      <a:lnTo>
                        <a:pt x="13252" y="14360"/>
                      </a:lnTo>
                      <a:lnTo>
                        <a:pt x="215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340" name="Rectangle"/>
                <p:cNvSpPr/>
                <p:nvPr/>
              </p:nvSpPr>
              <p:spPr>
                <a:xfrm>
                  <a:off x="0" y="0"/>
                  <a:ext cx="880960" cy="662159"/>
                </a:xfrm>
                <a:prstGeom prst="roundRect">
                  <a:avLst>
                    <a:gd name="adj" fmla="val 0"/>
                  </a:avLst>
                </a:prstGeom>
                <a:noFill/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</p:grpSp>
          <p:sp>
            <p:nvSpPr>
              <p:cNvPr id="342" name="Made With"/>
              <p:cNvSpPr txBox="1"/>
              <p:nvPr/>
            </p:nvSpPr>
            <p:spPr>
              <a:xfrm>
                <a:off x="308498" y="-25400"/>
                <a:ext cx="2108051" cy="587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1026914">
                  <a:lnSpc>
                    <a:spcPct val="90000"/>
                  </a:lnSpc>
                  <a:defRPr b="0" spc="62" sz="31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Made With</a:t>
                </a:r>
              </a:p>
            </p:txBody>
          </p:sp>
          <p:pic>
            <p:nvPicPr>
              <p:cNvPr id="343" name="heavy-black-heart_2764.png" descr="heavy-black-heart_2764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14622" y="114299"/>
                <a:ext cx="307796" cy="3077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4" name="By"/>
              <p:cNvSpPr txBox="1"/>
              <p:nvPr/>
            </p:nvSpPr>
            <p:spPr>
              <a:xfrm>
                <a:off x="-1" y="611132"/>
                <a:ext cx="630769" cy="587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1026914">
                  <a:lnSpc>
                    <a:spcPct val="90000"/>
                  </a:lnSpc>
                  <a:defRPr b="0" spc="62" sz="31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By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1987182" y="5174178"/>
            <a:ext cx="19977836" cy="5815454"/>
            <a:chOff x="0" y="0"/>
            <a:chExt cx="19977835" cy="5815453"/>
          </a:xfrm>
        </p:grpSpPr>
        <p:grpSp>
          <p:nvGrpSpPr>
            <p:cNvPr id="142" name="Group"/>
            <p:cNvGrpSpPr/>
            <p:nvPr/>
          </p:nvGrpSpPr>
          <p:grpSpPr>
            <a:xfrm>
              <a:off x="-1" y="-1"/>
              <a:ext cx="6135508" cy="5815455"/>
              <a:chOff x="0" y="0"/>
              <a:chExt cx="6135506" cy="5815453"/>
            </a:xfrm>
          </p:grpSpPr>
          <p:grpSp>
            <p:nvGrpSpPr>
              <p:cNvPr id="138" name="Group"/>
              <p:cNvGrpSpPr/>
              <p:nvPr/>
            </p:nvGrpSpPr>
            <p:grpSpPr>
              <a:xfrm>
                <a:off x="-1" y="-1"/>
                <a:ext cx="6135508" cy="5815455"/>
                <a:chOff x="0" y="0"/>
                <a:chExt cx="6135506" cy="5815453"/>
              </a:xfrm>
            </p:grpSpPr>
            <p:sp>
              <p:nvSpPr>
                <p:cNvPr id="131" name="Rectangle"/>
                <p:cNvSpPr/>
                <p:nvPr/>
              </p:nvSpPr>
              <p:spPr>
                <a:xfrm>
                  <a:off x="14187" y="509546"/>
                  <a:ext cx="6107133" cy="5305908"/>
                </a:xfrm>
                <a:prstGeom prst="rect">
                  <a:avLst/>
                </a:prstGeom>
                <a:solidFill>
                  <a:srgbClr val="F6F6F6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16546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32" name="Line"/>
                <p:cNvSpPr/>
                <p:nvPr/>
              </p:nvSpPr>
              <p:spPr>
                <a:xfrm>
                  <a:off x="0" y="513831"/>
                  <a:ext cx="6135507" cy="1"/>
                </a:xfrm>
                <a:prstGeom prst="line">
                  <a:avLst/>
                </a:prstGeom>
                <a:noFill/>
                <a:ln w="63500" cap="flat">
                  <a:solidFill>
                    <a:srgbClr val="4596F2"/>
                  </a:solidFill>
                  <a:prstDash val="solid"/>
                  <a:miter lim="400000"/>
                </a:ln>
                <a:effectLst/>
              </p:spPr>
              <p:txBody>
                <a:bodyPr wrap="square" lIns="52916" tIns="52916" rIns="52916" bIns="52916" numCol="1" anchor="ctr">
                  <a:noAutofit/>
                </a:bodyPr>
                <a:lstStyle/>
                <a:p>
                  <a:pPr defTabSz="760677">
                    <a:defRPr b="0" sz="2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grpSp>
              <p:nvGrpSpPr>
                <p:cNvPr id="137" name="Group"/>
                <p:cNvGrpSpPr/>
                <p:nvPr/>
              </p:nvGrpSpPr>
              <p:grpSpPr>
                <a:xfrm>
                  <a:off x="2493783" y="-1"/>
                  <a:ext cx="1176310" cy="1027664"/>
                  <a:chOff x="0" y="199501"/>
                  <a:chExt cx="1176308" cy="1027662"/>
                </a:xfrm>
              </p:grpSpPr>
              <p:sp>
                <p:nvSpPr>
                  <p:cNvPr id="133" name="Rounded Rectangle"/>
                  <p:cNvSpPr/>
                  <p:nvPr/>
                </p:nvSpPr>
                <p:spPr>
                  <a:xfrm>
                    <a:off x="0" y="199501"/>
                    <a:ext cx="1176309" cy="1027663"/>
                  </a:xfrm>
                  <a:prstGeom prst="roundRect">
                    <a:avLst>
                      <a:gd name="adj" fmla="val 6037"/>
                    </a:avLst>
                  </a:prstGeom>
                  <a:solidFill>
                    <a:srgbClr val="272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>
                      <a:defRPr b="0" sz="30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136" name="Group"/>
                  <p:cNvGrpSpPr/>
                  <p:nvPr/>
                </p:nvGrpSpPr>
                <p:grpSpPr>
                  <a:xfrm>
                    <a:off x="312682" y="463850"/>
                    <a:ext cx="550944" cy="498965"/>
                    <a:chOff x="0" y="0"/>
                    <a:chExt cx="550942" cy="498963"/>
                  </a:xfrm>
                </p:grpSpPr>
                <p:sp>
                  <p:nvSpPr>
                    <p:cNvPr id="134" name="Rectangle"/>
                    <p:cNvSpPr/>
                    <p:nvPr/>
                  </p:nvSpPr>
                  <p:spPr>
                    <a:xfrm>
                      <a:off x="183352" y="0"/>
                      <a:ext cx="184239" cy="498964"/>
                    </a:xfrm>
                    <a:prstGeom prst="rect">
                      <a:avLst/>
                    </a:prstGeom>
                    <a:solidFill>
                      <a:srgbClr val="4A98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b="0" sz="30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</a:p>
                  </p:txBody>
                </p:sp>
                <p:sp>
                  <p:nvSpPr>
                    <p:cNvPr id="135" name="Rectangle"/>
                    <p:cNvSpPr/>
                    <p:nvPr/>
                  </p:nvSpPr>
                  <p:spPr>
                    <a:xfrm rot="5400000">
                      <a:off x="183352" y="-28129"/>
                      <a:ext cx="184239" cy="550944"/>
                    </a:xfrm>
                    <a:prstGeom prst="rect">
                      <a:avLst/>
                    </a:prstGeom>
                    <a:solidFill>
                      <a:srgbClr val="4A98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b="0" sz="30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</a:p>
                  </p:txBody>
                </p:sp>
              </p:grpSp>
            </p:grpSp>
          </p:grpSp>
          <p:grpSp>
            <p:nvGrpSpPr>
              <p:cNvPr id="141" name="Group"/>
              <p:cNvGrpSpPr/>
              <p:nvPr/>
            </p:nvGrpSpPr>
            <p:grpSpPr>
              <a:xfrm>
                <a:off x="344084" y="1598923"/>
                <a:ext cx="5447339" cy="4065659"/>
                <a:chOff x="0" y="0"/>
                <a:chExt cx="5447338" cy="4065657"/>
              </a:xfrm>
            </p:grpSpPr>
            <p:sp>
              <p:nvSpPr>
                <p:cNvPr id="139" name="Text here. More text here.More text here. More text here.…"/>
                <p:cNvSpPr txBox="1"/>
                <p:nvPr/>
              </p:nvSpPr>
              <p:spPr>
                <a:xfrm>
                  <a:off x="0" y="901120"/>
                  <a:ext cx="5130763" cy="31645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E5E5E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Text here. More text here.More text here. More text here. </a:t>
                  </a:r>
                </a:p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E5E5E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E5E5E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More text here. More text here. More text here. </a:t>
                  </a:r>
                </a:p>
              </p:txBody>
            </p:sp>
            <p:sp>
              <p:nvSpPr>
                <p:cNvPr id="140" name="Box Headline"/>
                <p:cNvSpPr txBox="1"/>
                <p:nvPr/>
              </p:nvSpPr>
              <p:spPr>
                <a:xfrm>
                  <a:off x="0" y="0"/>
                  <a:ext cx="5447338" cy="8399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algn="l" defTabSz="1026914">
                    <a:lnSpc>
                      <a:spcPct val="90000"/>
                    </a:lnSpc>
                    <a:defRPr spc="33" sz="33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Box Headline</a:t>
                  </a:r>
                </a:p>
              </p:txBody>
            </p:sp>
          </p:grpSp>
        </p:grpSp>
        <p:grpSp>
          <p:nvGrpSpPr>
            <p:cNvPr id="154" name="Group"/>
            <p:cNvGrpSpPr/>
            <p:nvPr/>
          </p:nvGrpSpPr>
          <p:grpSpPr>
            <a:xfrm>
              <a:off x="6921163" y="-1"/>
              <a:ext cx="6135508" cy="5815455"/>
              <a:chOff x="0" y="0"/>
              <a:chExt cx="6135506" cy="5815453"/>
            </a:xfrm>
          </p:grpSpPr>
          <p:grpSp>
            <p:nvGrpSpPr>
              <p:cNvPr id="150" name="Group"/>
              <p:cNvGrpSpPr/>
              <p:nvPr/>
            </p:nvGrpSpPr>
            <p:grpSpPr>
              <a:xfrm>
                <a:off x="-1" y="-1"/>
                <a:ext cx="6135508" cy="5815455"/>
                <a:chOff x="0" y="0"/>
                <a:chExt cx="6135506" cy="5815453"/>
              </a:xfrm>
            </p:grpSpPr>
            <p:sp>
              <p:nvSpPr>
                <p:cNvPr id="143" name="Rectangle"/>
                <p:cNvSpPr/>
                <p:nvPr/>
              </p:nvSpPr>
              <p:spPr>
                <a:xfrm>
                  <a:off x="28375" y="509546"/>
                  <a:ext cx="6107132" cy="5305908"/>
                </a:xfrm>
                <a:prstGeom prst="rect">
                  <a:avLst/>
                </a:prstGeom>
                <a:solidFill>
                  <a:srgbClr val="F6F6F6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16546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44" name="Line"/>
                <p:cNvSpPr/>
                <p:nvPr/>
              </p:nvSpPr>
              <p:spPr>
                <a:xfrm>
                  <a:off x="0" y="513831"/>
                  <a:ext cx="6135507" cy="1"/>
                </a:xfrm>
                <a:prstGeom prst="line">
                  <a:avLst/>
                </a:prstGeom>
                <a:noFill/>
                <a:ln w="76200" cap="flat">
                  <a:solidFill>
                    <a:srgbClr val="4CD78B"/>
                  </a:solidFill>
                  <a:prstDash val="solid"/>
                  <a:miter lim="400000"/>
                </a:ln>
                <a:effectLst/>
              </p:spPr>
              <p:txBody>
                <a:bodyPr wrap="square" lIns="52916" tIns="52916" rIns="52916" bIns="52916" numCol="1" anchor="ctr">
                  <a:noAutofit/>
                </a:bodyPr>
                <a:lstStyle/>
                <a:p>
                  <a:pPr defTabSz="760677">
                    <a:defRPr b="0" sz="2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grpSp>
              <p:nvGrpSpPr>
                <p:cNvPr id="149" name="Group"/>
                <p:cNvGrpSpPr/>
                <p:nvPr/>
              </p:nvGrpSpPr>
              <p:grpSpPr>
                <a:xfrm>
                  <a:off x="2500879" y="-1"/>
                  <a:ext cx="1176309" cy="1027664"/>
                  <a:chOff x="0" y="199501"/>
                  <a:chExt cx="1176308" cy="1027662"/>
                </a:xfrm>
              </p:grpSpPr>
              <p:sp>
                <p:nvSpPr>
                  <p:cNvPr id="145" name="Rounded Rectangle"/>
                  <p:cNvSpPr/>
                  <p:nvPr/>
                </p:nvSpPr>
                <p:spPr>
                  <a:xfrm>
                    <a:off x="0" y="199501"/>
                    <a:ext cx="1176309" cy="1027663"/>
                  </a:xfrm>
                  <a:prstGeom prst="roundRect">
                    <a:avLst>
                      <a:gd name="adj" fmla="val 6037"/>
                    </a:avLst>
                  </a:prstGeom>
                  <a:solidFill>
                    <a:srgbClr val="272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>
                      <a:defRPr b="0" sz="30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148" name="Group"/>
                  <p:cNvGrpSpPr/>
                  <p:nvPr/>
                </p:nvGrpSpPr>
                <p:grpSpPr>
                  <a:xfrm>
                    <a:off x="312682" y="463850"/>
                    <a:ext cx="550944" cy="498965"/>
                    <a:chOff x="0" y="0"/>
                    <a:chExt cx="550942" cy="498963"/>
                  </a:xfrm>
                </p:grpSpPr>
                <p:sp>
                  <p:nvSpPr>
                    <p:cNvPr id="146" name="Rectangle"/>
                    <p:cNvSpPr/>
                    <p:nvPr/>
                  </p:nvSpPr>
                  <p:spPr>
                    <a:xfrm>
                      <a:off x="183352" y="0"/>
                      <a:ext cx="184239" cy="498964"/>
                    </a:xfrm>
                    <a:prstGeom prst="rect">
                      <a:avLst/>
                    </a:prstGeom>
                    <a:solidFill>
                      <a:srgbClr val="4CD78B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b="0" sz="30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</a:p>
                  </p:txBody>
                </p:sp>
                <p:sp>
                  <p:nvSpPr>
                    <p:cNvPr id="147" name="Rectangle"/>
                    <p:cNvSpPr/>
                    <p:nvPr/>
                  </p:nvSpPr>
                  <p:spPr>
                    <a:xfrm rot="5400000">
                      <a:off x="183352" y="-28129"/>
                      <a:ext cx="184239" cy="550944"/>
                    </a:xfrm>
                    <a:prstGeom prst="rect">
                      <a:avLst/>
                    </a:prstGeom>
                    <a:solidFill>
                      <a:srgbClr val="4CD78B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b="0" sz="30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</a:p>
                  </p:txBody>
                </p:sp>
              </p:grpSp>
            </p:grpSp>
          </p:grpSp>
          <p:grpSp>
            <p:nvGrpSpPr>
              <p:cNvPr id="153" name="Group"/>
              <p:cNvGrpSpPr/>
              <p:nvPr/>
            </p:nvGrpSpPr>
            <p:grpSpPr>
              <a:xfrm>
                <a:off x="485697" y="1598923"/>
                <a:ext cx="5447339" cy="4065659"/>
                <a:chOff x="0" y="0"/>
                <a:chExt cx="5447338" cy="4065657"/>
              </a:xfrm>
            </p:grpSpPr>
            <p:sp>
              <p:nvSpPr>
                <p:cNvPr id="151" name="Text here. More text here.More text here. More text here.…"/>
                <p:cNvSpPr txBox="1"/>
                <p:nvPr/>
              </p:nvSpPr>
              <p:spPr>
                <a:xfrm>
                  <a:off x="0" y="901120"/>
                  <a:ext cx="5130763" cy="31645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Text here. More text here.More text here. More text here. </a:t>
                  </a:r>
                </a:p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More text here. More text here. More text here. </a:t>
                  </a:r>
                </a:p>
              </p:txBody>
            </p:sp>
            <p:sp>
              <p:nvSpPr>
                <p:cNvPr id="152" name="Box Headline"/>
                <p:cNvSpPr txBox="1"/>
                <p:nvPr/>
              </p:nvSpPr>
              <p:spPr>
                <a:xfrm>
                  <a:off x="0" y="0"/>
                  <a:ext cx="5447338" cy="8399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algn="l" defTabSz="1026914">
                    <a:lnSpc>
                      <a:spcPct val="90000"/>
                    </a:lnSpc>
                    <a:defRPr spc="33" sz="33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Box Headline</a:t>
                  </a:r>
                </a:p>
              </p:txBody>
            </p:sp>
          </p:grpSp>
        </p:grpSp>
        <p:grpSp>
          <p:nvGrpSpPr>
            <p:cNvPr id="166" name="Group"/>
            <p:cNvGrpSpPr/>
            <p:nvPr/>
          </p:nvGrpSpPr>
          <p:grpSpPr>
            <a:xfrm>
              <a:off x="13842328" y="-1"/>
              <a:ext cx="6135508" cy="5815455"/>
              <a:chOff x="0" y="0"/>
              <a:chExt cx="6135506" cy="5815453"/>
            </a:xfrm>
          </p:grpSpPr>
          <p:grpSp>
            <p:nvGrpSpPr>
              <p:cNvPr id="162" name="Group"/>
              <p:cNvGrpSpPr/>
              <p:nvPr/>
            </p:nvGrpSpPr>
            <p:grpSpPr>
              <a:xfrm>
                <a:off x="-1" y="-1"/>
                <a:ext cx="6135508" cy="5815455"/>
                <a:chOff x="0" y="0"/>
                <a:chExt cx="6135506" cy="5815453"/>
              </a:xfrm>
            </p:grpSpPr>
            <p:sp>
              <p:nvSpPr>
                <p:cNvPr id="155" name="Rectangle"/>
                <p:cNvSpPr/>
                <p:nvPr/>
              </p:nvSpPr>
              <p:spPr>
                <a:xfrm>
                  <a:off x="0" y="509546"/>
                  <a:ext cx="6107132" cy="5305908"/>
                </a:xfrm>
                <a:prstGeom prst="rect">
                  <a:avLst/>
                </a:prstGeom>
                <a:solidFill>
                  <a:srgbClr val="F6F6F6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16546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56" name="Line"/>
                <p:cNvSpPr/>
                <p:nvPr/>
              </p:nvSpPr>
              <p:spPr>
                <a:xfrm>
                  <a:off x="0" y="513831"/>
                  <a:ext cx="6135507" cy="1"/>
                </a:xfrm>
                <a:prstGeom prst="line">
                  <a:avLst/>
                </a:prstGeom>
                <a:noFill/>
                <a:ln w="76200" cap="flat">
                  <a:solidFill>
                    <a:srgbClr val="4A51C3"/>
                  </a:solidFill>
                  <a:prstDash val="solid"/>
                  <a:miter lim="400000"/>
                </a:ln>
                <a:effectLst/>
              </p:spPr>
              <p:txBody>
                <a:bodyPr wrap="square" lIns="52916" tIns="52916" rIns="52916" bIns="52916" numCol="1" anchor="ctr">
                  <a:noAutofit/>
                </a:bodyPr>
                <a:lstStyle/>
                <a:p>
                  <a:pPr defTabSz="760677">
                    <a:defRPr b="0" sz="2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grpSp>
              <p:nvGrpSpPr>
                <p:cNvPr id="161" name="Group"/>
                <p:cNvGrpSpPr/>
                <p:nvPr/>
              </p:nvGrpSpPr>
              <p:grpSpPr>
                <a:xfrm>
                  <a:off x="2465414" y="-1"/>
                  <a:ext cx="1176309" cy="1027664"/>
                  <a:chOff x="0" y="199501"/>
                  <a:chExt cx="1176308" cy="1027662"/>
                </a:xfrm>
              </p:grpSpPr>
              <p:sp>
                <p:nvSpPr>
                  <p:cNvPr id="157" name="Rounded Rectangle"/>
                  <p:cNvSpPr/>
                  <p:nvPr/>
                </p:nvSpPr>
                <p:spPr>
                  <a:xfrm>
                    <a:off x="0" y="199501"/>
                    <a:ext cx="1176309" cy="1027663"/>
                  </a:xfrm>
                  <a:prstGeom prst="roundRect">
                    <a:avLst>
                      <a:gd name="adj" fmla="val 6037"/>
                    </a:avLst>
                  </a:prstGeom>
                  <a:solidFill>
                    <a:srgbClr val="272D4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>
                      <a:defRPr b="0" sz="30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160" name="Group"/>
                  <p:cNvGrpSpPr/>
                  <p:nvPr/>
                </p:nvGrpSpPr>
                <p:grpSpPr>
                  <a:xfrm>
                    <a:off x="312682" y="463850"/>
                    <a:ext cx="550944" cy="498965"/>
                    <a:chOff x="0" y="0"/>
                    <a:chExt cx="550942" cy="498963"/>
                  </a:xfrm>
                </p:grpSpPr>
                <p:sp>
                  <p:nvSpPr>
                    <p:cNvPr id="158" name="Rectangle"/>
                    <p:cNvSpPr/>
                    <p:nvPr/>
                  </p:nvSpPr>
                  <p:spPr>
                    <a:xfrm>
                      <a:off x="183352" y="0"/>
                      <a:ext cx="184239" cy="498964"/>
                    </a:xfrm>
                    <a:prstGeom prst="rect">
                      <a:avLst/>
                    </a:prstGeom>
                    <a:solidFill>
                      <a:srgbClr val="4B55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b="0" sz="30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</a:p>
                  </p:txBody>
                </p:sp>
                <p:sp>
                  <p:nvSpPr>
                    <p:cNvPr id="159" name="Rectangle"/>
                    <p:cNvSpPr/>
                    <p:nvPr/>
                  </p:nvSpPr>
                  <p:spPr>
                    <a:xfrm rot="5400000">
                      <a:off x="183352" y="-28129"/>
                      <a:ext cx="184239" cy="550944"/>
                    </a:xfrm>
                    <a:prstGeom prst="rect">
                      <a:avLst/>
                    </a:prstGeom>
                    <a:solidFill>
                      <a:srgbClr val="4B55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b="0" sz="30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</a:p>
                  </p:txBody>
                </p:sp>
              </p:grpSp>
            </p:grpSp>
          </p:grpSp>
          <p:grpSp>
            <p:nvGrpSpPr>
              <p:cNvPr id="165" name="Group"/>
              <p:cNvGrpSpPr/>
              <p:nvPr/>
            </p:nvGrpSpPr>
            <p:grpSpPr>
              <a:xfrm>
                <a:off x="584750" y="1598923"/>
                <a:ext cx="5447339" cy="4065659"/>
                <a:chOff x="0" y="0"/>
                <a:chExt cx="5447338" cy="4065657"/>
              </a:xfrm>
            </p:grpSpPr>
            <p:sp>
              <p:nvSpPr>
                <p:cNvPr id="163" name="Text here. More text here.More text here. More text here.…"/>
                <p:cNvSpPr txBox="1"/>
                <p:nvPr/>
              </p:nvSpPr>
              <p:spPr>
                <a:xfrm>
                  <a:off x="0" y="901120"/>
                  <a:ext cx="5130763" cy="31645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Text here. More text here.More text here. More text here. </a:t>
                  </a:r>
                </a:p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  <a:p>
                  <a:pPr algn="l" defTabSz="1026914">
                    <a:lnSpc>
                      <a:spcPct val="90000"/>
                    </a:lnSpc>
                    <a:defRPr b="0" spc="24" sz="24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More text here. More text here. More text here. </a:t>
                  </a:r>
                </a:p>
              </p:txBody>
            </p:sp>
            <p:sp>
              <p:nvSpPr>
                <p:cNvPr id="164" name="Box Headline"/>
                <p:cNvSpPr txBox="1"/>
                <p:nvPr/>
              </p:nvSpPr>
              <p:spPr>
                <a:xfrm>
                  <a:off x="0" y="0"/>
                  <a:ext cx="5447338" cy="8399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algn="l" defTabSz="1026914">
                    <a:lnSpc>
                      <a:spcPct val="90000"/>
                    </a:lnSpc>
                    <a:defRPr spc="33" sz="3300">
                      <a:solidFill>
                        <a:srgbClr val="53585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Box Headline</a:t>
                  </a:r>
                </a:p>
              </p:txBody>
            </p:sp>
          </p:grpSp>
        </p:grpSp>
      </p:grpSp>
      <p:sp>
        <p:nvSpPr>
          <p:cNvPr id="168" name="Put Your Slide Headline Here"/>
          <p:cNvSpPr txBox="1"/>
          <p:nvPr/>
        </p:nvSpPr>
        <p:spPr>
          <a:xfrm>
            <a:off x="1883919" y="1470701"/>
            <a:ext cx="8833486" cy="89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solidFill>
                  <a:srgbClr val="5E5E5E"/>
                </a:solidFill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169" name="Line"/>
          <p:cNvSpPr/>
          <p:nvPr/>
        </p:nvSpPr>
        <p:spPr>
          <a:xfrm>
            <a:off x="2016697" y="2975265"/>
            <a:ext cx="5627227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DF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rms-care-check-905874.jpg" descr="arms-care-check-905874.jpg"/>
          <p:cNvPicPr>
            <a:picLocks noChangeAspect="1"/>
          </p:cNvPicPr>
          <p:nvPr/>
        </p:nvPicPr>
        <p:blipFill>
          <a:blip r:embed="rId2">
            <a:extLst/>
          </a:blip>
          <a:srcRect l="0" t="949" r="0" b="3858"/>
          <a:stretch>
            <a:fillRect/>
          </a:stretch>
        </p:blipFill>
        <p:spPr>
          <a:xfrm>
            <a:off x="-2183" y="-4565"/>
            <a:ext cx="24388369" cy="1372513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Rectangle"/>
          <p:cNvSpPr/>
          <p:nvPr/>
        </p:nvSpPr>
        <p:spPr>
          <a:xfrm>
            <a:off x="7666568" y="5412755"/>
            <a:ext cx="9544148" cy="2890490"/>
          </a:xfrm>
          <a:prstGeom prst="rect">
            <a:avLst/>
          </a:prstGeom>
          <a:solidFill>
            <a:srgbClr val="414CA7">
              <a:alpha val="9016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7" name="Group"/>
          <p:cNvGrpSpPr/>
          <p:nvPr/>
        </p:nvGrpSpPr>
        <p:grpSpPr>
          <a:xfrm>
            <a:off x="7055168" y="6329495"/>
            <a:ext cx="1209901" cy="1057010"/>
            <a:chOff x="0" y="205198"/>
            <a:chExt cx="1209900" cy="1057009"/>
          </a:xfrm>
        </p:grpSpPr>
        <p:sp>
          <p:nvSpPr>
            <p:cNvPr id="173" name="Rounded Rectangle"/>
            <p:cNvSpPr/>
            <p:nvPr/>
          </p:nvSpPr>
          <p:spPr>
            <a:xfrm>
              <a:off x="0" y="205198"/>
              <a:ext cx="1209901" cy="1057010"/>
            </a:xfrm>
            <a:prstGeom prst="roundRect">
              <a:avLst>
                <a:gd name="adj" fmla="val 6037"/>
              </a:avLst>
            </a:pr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176" name="Group"/>
            <p:cNvGrpSpPr/>
            <p:nvPr/>
          </p:nvGrpSpPr>
          <p:grpSpPr>
            <a:xfrm>
              <a:off x="321612" y="477097"/>
              <a:ext cx="566677" cy="513213"/>
              <a:chOff x="0" y="0"/>
              <a:chExt cx="566676" cy="513212"/>
            </a:xfrm>
          </p:grpSpPr>
          <p:sp>
            <p:nvSpPr>
              <p:cNvPr id="174" name="Rectangle"/>
              <p:cNvSpPr/>
              <p:nvPr/>
            </p:nvSpPr>
            <p:spPr>
              <a:xfrm>
                <a:off x="188588" y="0"/>
                <a:ext cx="189500" cy="513213"/>
              </a:xfrm>
              <a:prstGeom prst="rect">
                <a:avLst/>
              </a:prstGeom>
              <a:solidFill>
                <a:srgbClr val="CA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75" name="Rectangle"/>
              <p:cNvSpPr/>
              <p:nvPr/>
            </p:nvSpPr>
            <p:spPr>
              <a:xfrm rot="5400000">
                <a:off x="188588" y="-28932"/>
                <a:ext cx="189500" cy="566677"/>
              </a:xfrm>
              <a:prstGeom prst="rect">
                <a:avLst/>
              </a:prstGeom>
              <a:solidFill>
                <a:srgbClr val="CA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sp>
        <p:nvSpPr>
          <p:cNvPr id="178" name="Break Slide"/>
          <p:cNvSpPr txBox="1"/>
          <p:nvPr/>
        </p:nvSpPr>
        <p:spPr>
          <a:xfrm>
            <a:off x="10223133" y="6074033"/>
            <a:ext cx="5791813" cy="1567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1026914">
              <a:lnSpc>
                <a:spcPct val="90000"/>
              </a:lnSpc>
              <a:defRPr spc="61"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Break Slide</a:t>
            </a:r>
          </a:p>
        </p:txBody>
      </p:sp>
      <p:grpSp>
        <p:nvGrpSpPr>
          <p:cNvPr id="183" name="Group"/>
          <p:cNvGrpSpPr/>
          <p:nvPr/>
        </p:nvGrpSpPr>
        <p:grpSpPr>
          <a:xfrm>
            <a:off x="16540111" y="6329495"/>
            <a:ext cx="1209901" cy="1057010"/>
            <a:chOff x="0" y="205198"/>
            <a:chExt cx="1209900" cy="1057009"/>
          </a:xfrm>
        </p:grpSpPr>
        <p:sp>
          <p:nvSpPr>
            <p:cNvPr id="179" name="Rounded Rectangle"/>
            <p:cNvSpPr/>
            <p:nvPr/>
          </p:nvSpPr>
          <p:spPr>
            <a:xfrm>
              <a:off x="0" y="205198"/>
              <a:ext cx="1209901" cy="1057010"/>
            </a:xfrm>
            <a:prstGeom prst="roundRect">
              <a:avLst>
                <a:gd name="adj" fmla="val 6037"/>
              </a:avLst>
            </a:pr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182" name="Group"/>
            <p:cNvGrpSpPr/>
            <p:nvPr/>
          </p:nvGrpSpPr>
          <p:grpSpPr>
            <a:xfrm>
              <a:off x="321612" y="477097"/>
              <a:ext cx="566677" cy="513213"/>
              <a:chOff x="0" y="0"/>
              <a:chExt cx="566676" cy="513212"/>
            </a:xfrm>
          </p:grpSpPr>
          <p:sp>
            <p:nvSpPr>
              <p:cNvPr id="180" name="Rectangle"/>
              <p:cNvSpPr/>
              <p:nvPr/>
            </p:nvSpPr>
            <p:spPr>
              <a:xfrm>
                <a:off x="188588" y="0"/>
                <a:ext cx="189500" cy="513213"/>
              </a:xfrm>
              <a:prstGeom prst="rect">
                <a:avLst/>
              </a:prstGeom>
              <a:solidFill>
                <a:srgbClr val="CA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81" name="Rectangle"/>
              <p:cNvSpPr/>
              <p:nvPr/>
            </p:nvSpPr>
            <p:spPr>
              <a:xfrm rot="5400000">
                <a:off x="188588" y="-28932"/>
                <a:ext cx="189500" cy="566677"/>
              </a:xfrm>
              <a:prstGeom prst="rect">
                <a:avLst/>
              </a:prstGeom>
              <a:solidFill>
                <a:srgbClr val="CA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"/>
          <p:cNvGrpSpPr/>
          <p:nvPr/>
        </p:nvGrpSpPr>
        <p:grpSpPr>
          <a:xfrm>
            <a:off x="2097497" y="3953522"/>
            <a:ext cx="20189006" cy="7977556"/>
            <a:chOff x="0" y="0"/>
            <a:chExt cx="20189005" cy="7977555"/>
          </a:xfrm>
        </p:grpSpPr>
        <p:grpSp>
          <p:nvGrpSpPr>
            <p:cNvPr id="198" name="Group"/>
            <p:cNvGrpSpPr/>
            <p:nvPr/>
          </p:nvGrpSpPr>
          <p:grpSpPr>
            <a:xfrm>
              <a:off x="387162" y="0"/>
              <a:ext cx="19181250" cy="4144227"/>
              <a:chOff x="0" y="0"/>
              <a:chExt cx="19181249" cy="4144226"/>
            </a:xfrm>
          </p:grpSpPr>
          <p:sp>
            <p:nvSpPr>
              <p:cNvPr id="185" name="Shape"/>
              <p:cNvSpPr/>
              <p:nvPr/>
            </p:nvSpPr>
            <p:spPr>
              <a:xfrm>
                <a:off x="860294" y="624647"/>
                <a:ext cx="17256518" cy="289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3539" y="4608"/>
                      <a:pt x="7163" y="6947"/>
                      <a:pt x="10802" y="6954"/>
                    </a:cubicBezTo>
                    <a:cubicBezTo>
                      <a:pt x="14446" y="6961"/>
                      <a:pt x="18075" y="4627"/>
                      <a:pt x="21600" y="19"/>
                    </a:cubicBezTo>
                    <a:lnTo>
                      <a:pt x="21584" y="21551"/>
                    </a:lnTo>
                    <a:cubicBezTo>
                      <a:pt x="18044" y="16942"/>
                      <a:pt x="14406" y="14617"/>
                      <a:pt x="10754" y="14642"/>
                    </a:cubicBezTo>
                    <a:cubicBezTo>
                      <a:pt x="7128" y="14667"/>
                      <a:pt x="3516" y="17008"/>
                      <a:pt x="0" y="2160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949E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grpSp>
            <p:nvGrpSpPr>
              <p:cNvPr id="188" name="Group"/>
              <p:cNvGrpSpPr/>
              <p:nvPr/>
            </p:nvGrpSpPr>
            <p:grpSpPr>
              <a:xfrm>
                <a:off x="0" y="0"/>
                <a:ext cx="3872597" cy="4144228"/>
                <a:chOff x="0" y="0"/>
                <a:chExt cx="3872596" cy="4144227"/>
              </a:xfrm>
            </p:grpSpPr>
            <p:sp>
              <p:nvSpPr>
                <p:cNvPr id="186" name="Circle"/>
                <p:cNvSpPr/>
                <p:nvPr/>
              </p:nvSpPr>
              <p:spPr>
                <a:xfrm>
                  <a:off x="-1" y="-1"/>
                  <a:ext cx="3872598" cy="3870842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n w="63500" cap="flat">
                  <a:solidFill>
                    <a:srgbClr val="4B56C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87" name="Triangle"/>
                <p:cNvSpPr/>
                <p:nvPr/>
              </p:nvSpPr>
              <p:spPr>
                <a:xfrm>
                  <a:off x="1609217" y="3841586"/>
                  <a:ext cx="654160" cy="30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B56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91" name="Group"/>
              <p:cNvGrpSpPr/>
              <p:nvPr/>
            </p:nvGrpSpPr>
            <p:grpSpPr>
              <a:xfrm>
                <a:off x="5102884" y="0"/>
                <a:ext cx="3872597" cy="4144228"/>
                <a:chOff x="0" y="0"/>
                <a:chExt cx="3872596" cy="4144227"/>
              </a:xfrm>
            </p:grpSpPr>
            <p:sp>
              <p:nvSpPr>
                <p:cNvPr id="189" name="Circle"/>
                <p:cNvSpPr/>
                <p:nvPr/>
              </p:nvSpPr>
              <p:spPr>
                <a:xfrm>
                  <a:off x="-1" y="-1"/>
                  <a:ext cx="3872598" cy="3870842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stretch>
                    <a:fillRect/>
                  </a:stretch>
                </a:blipFill>
                <a:ln w="63500" cap="flat">
                  <a:solidFill>
                    <a:srgbClr val="4B56C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90" name="Triangle"/>
                <p:cNvSpPr/>
                <p:nvPr/>
              </p:nvSpPr>
              <p:spPr>
                <a:xfrm>
                  <a:off x="1609217" y="3841586"/>
                  <a:ext cx="654160" cy="30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B56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94" name="Group"/>
              <p:cNvGrpSpPr/>
              <p:nvPr/>
            </p:nvGrpSpPr>
            <p:grpSpPr>
              <a:xfrm>
                <a:off x="10205769" y="0"/>
                <a:ext cx="3872597" cy="4144228"/>
                <a:chOff x="0" y="0"/>
                <a:chExt cx="3872596" cy="4144227"/>
              </a:xfrm>
            </p:grpSpPr>
            <p:sp>
              <p:nvSpPr>
                <p:cNvPr id="192" name="Circle"/>
                <p:cNvSpPr/>
                <p:nvPr/>
              </p:nvSpPr>
              <p:spPr>
                <a:xfrm>
                  <a:off x="-1" y="-1"/>
                  <a:ext cx="3872598" cy="3870842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stretch>
                    <a:fillRect/>
                  </a:stretch>
                </a:blipFill>
                <a:ln w="63500" cap="flat">
                  <a:solidFill>
                    <a:srgbClr val="4B56C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93" name="Triangle"/>
                <p:cNvSpPr/>
                <p:nvPr/>
              </p:nvSpPr>
              <p:spPr>
                <a:xfrm>
                  <a:off x="1609217" y="3841586"/>
                  <a:ext cx="654160" cy="30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B56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97" name="Group"/>
              <p:cNvGrpSpPr/>
              <p:nvPr/>
            </p:nvGrpSpPr>
            <p:grpSpPr>
              <a:xfrm>
                <a:off x="15308653" y="0"/>
                <a:ext cx="3872597" cy="4144228"/>
                <a:chOff x="0" y="0"/>
                <a:chExt cx="3872596" cy="4144227"/>
              </a:xfrm>
            </p:grpSpPr>
            <p:sp>
              <p:nvSpPr>
                <p:cNvPr id="195" name="Circle"/>
                <p:cNvSpPr/>
                <p:nvPr/>
              </p:nvSpPr>
              <p:spPr>
                <a:xfrm>
                  <a:off x="-1" y="-1"/>
                  <a:ext cx="3872598" cy="3870842"/>
                </a:xfrm>
                <a:prstGeom prst="ellipse">
                  <a:avLst/>
                </a:prstGeom>
                <a:blipFill rotWithShape="1">
                  <a:blip r:embed="rId5"/>
                  <a:srcRect l="0" t="0" r="0" b="0"/>
                  <a:stretch>
                    <a:fillRect/>
                  </a:stretch>
                </a:blipFill>
                <a:ln w="63500" cap="flat">
                  <a:solidFill>
                    <a:srgbClr val="4B56C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96" name="Triangle"/>
                <p:cNvSpPr/>
                <p:nvPr/>
              </p:nvSpPr>
              <p:spPr>
                <a:xfrm>
                  <a:off x="1609217" y="3841586"/>
                  <a:ext cx="654160" cy="30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B56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sp>
          <p:nvSpPr>
            <p:cNvPr id="199" name="Put Your Headline Here  This is an example text.…"/>
            <p:cNvSpPr txBox="1"/>
            <p:nvPr/>
          </p:nvSpPr>
          <p:spPr>
            <a:xfrm>
              <a:off x="0" y="4795585"/>
              <a:ext cx="4411000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009BD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4B56C0"/>
                  </a:solidFill>
                </a:rPr>
                <a:t>Put Your Headline Here</a:t>
              </a:r>
              <a:br/>
              <a:br/>
              <a:r>
                <a:rPr>
                  <a:solidFill>
                    <a:srgbClr val="5E5E5E"/>
                  </a:solidFill>
                </a:rPr>
                <a:t>This is an example text. </a:t>
              </a:r>
              <a:endParaRPr>
                <a:solidFill>
                  <a:srgbClr val="5E5E5E"/>
                </a:solidFill>
              </a:endParaRP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  <p:sp>
          <p:nvSpPr>
            <p:cNvPr id="200" name="Put Your Headline Here  This is an example text.…"/>
            <p:cNvSpPr txBox="1"/>
            <p:nvPr/>
          </p:nvSpPr>
          <p:spPr>
            <a:xfrm>
              <a:off x="5190131" y="4795585"/>
              <a:ext cx="4411001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009BD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4B56C0"/>
                  </a:solidFill>
                </a:rPr>
                <a:t>Put Your Headline Here</a:t>
              </a:r>
              <a:br/>
              <a:br/>
              <a:r>
                <a:rPr>
                  <a:solidFill>
                    <a:srgbClr val="5E5E5E"/>
                  </a:solidFill>
                </a:rPr>
                <a:t>This is an example text. </a:t>
              </a:r>
              <a:endParaRPr>
                <a:solidFill>
                  <a:srgbClr val="5E5E5E"/>
                </a:solidFill>
              </a:endParaRP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  <p:sp>
          <p:nvSpPr>
            <p:cNvPr id="201" name="Put Your Headline Here  This is an example text.…"/>
            <p:cNvSpPr txBox="1"/>
            <p:nvPr/>
          </p:nvSpPr>
          <p:spPr>
            <a:xfrm>
              <a:off x="10380263" y="4795585"/>
              <a:ext cx="4618612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009BD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4B56C0"/>
                  </a:solidFill>
                </a:rPr>
                <a:t>Put Your Headline Here</a:t>
              </a:r>
              <a:br/>
              <a:br/>
              <a:r>
                <a:rPr>
                  <a:solidFill>
                    <a:srgbClr val="5E5E5E"/>
                  </a:solidFill>
                </a:rPr>
                <a:t>This is an example text. </a:t>
              </a:r>
              <a:endParaRPr>
                <a:solidFill>
                  <a:srgbClr val="5E5E5E"/>
                </a:solidFill>
              </a:endParaRP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  <p:sp>
          <p:nvSpPr>
            <p:cNvPr id="202" name="Put Your Headline Here  This is an example text.…"/>
            <p:cNvSpPr txBox="1"/>
            <p:nvPr/>
          </p:nvSpPr>
          <p:spPr>
            <a:xfrm>
              <a:off x="15570395" y="4795585"/>
              <a:ext cx="4618611" cy="3181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500"/>
                </a:spcBef>
                <a:defRPr b="0" sz="2800">
                  <a:solidFill>
                    <a:srgbClr val="009BD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4B56C0"/>
                  </a:solidFill>
                </a:rPr>
                <a:t>Put Your Headline Here</a:t>
              </a:r>
              <a:br/>
              <a:br/>
              <a:r>
                <a:rPr>
                  <a:solidFill>
                    <a:srgbClr val="5E5E5E"/>
                  </a:solidFill>
                </a:rPr>
                <a:t>This is an example text. </a:t>
              </a:r>
              <a:endParaRPr>
                <a:solidFill>
                  <a:srgbClr val="5E5E5E"/>
                </a:solidFill>
              </a:endParaRPr>
            </a:p>
            <a:p>
              <a:pPr defTabSz="914400">
                <a:spcBef>
                  <a:spcPts val="300"/>
                </a:spcBef>
                <a:defRPr b="0" sz="28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 ahead and replace it with your own text.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"/>
          <p:cNvGrpSpPr/>
          <p:nvPr/>
        </p:nvGrpSpPr>
        <p:grpSpPr>
          <a:xfrm>
            <a:off x="2348954" y="2049512"/>
            <a:ext cx="8963796" cy="4705251"/>
            <a:chOff x="0" y="0"/>
            <a:chExt cx="8963794" cy="4705250"/>
          </a:xfrm>
        </p:grpSpPr>
        <p:sp>
          <p:nvSpPr>
            <p:cNvPr id="205" name="Rounded Rectangle"/>
            <p:cNvSpPr/>
            <p:nvPr/>
          </p:nvSpPr>
          <p:spPr>
            <a:xfrm>
              <a:off x="0" y="0"/>
              <a:ext cx="8963795" cy="4673688"/>
            </a:xfrm>
            <a:prstGeom prst="roundRect">
              <a:avLst>
                <a:gd name="adj" fmla="val 47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211" name="Group"/>
            <p:cNvGrpSpPr/>
            <p:nvPr/>
          </p:nvGrpSpPr>
          <p:grpSpPr>
            <a:xfrm>
              <a:off x="1578891" y="636040"/>
              <a:ext cx="5819376" cy="4069211"/>
              <a:chOff x="0" y="0"/>
              <a:chExt cx="5819374" cy="4069209"/>
            </a:xfrm>
          </p:grpSpPr>
          <p:sp>
            <p:nvSpPr>
              <p:cNvPr id="206" name="Box Headline"/>
              <p:cNvSpPr txBox="1"/>
              <p:nvPr/>
            </p:nvSpPr>
            <p:spPr>
              <a:xfrm>
                <a:off x="344065" y="1308413"/>
                <a:ext cx="5131244" cy="7911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1026914">
                  <a:lnSpc>
                    <a:spcPct val="90000"/>
                  </a:lnSpc>
                  <a:defRPr spc="29" sz="30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Box Headline</a:t>
                </a:r>
              </a:p>
            </p:txBody>
          </p:sp>
          <p:sp>
            <p:nvSpPr>
              <p:cNvPr id="207" name="Text here. More text here.More text here. More text here. More text here. More text here."/>
              <p:cNvSpPr txBox="1"/>
              <p:nvPr/>
            </p:nvSpPr>
            <p:spPr>
              <a:xfrm>
                <a:off x="0" y="2033426"/>
                <a:ext cx="5819375" cy="2035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1026914">
                  <a:lnSpc>
                    <a:spcPct val="90000"/>
                  </a:lnSpc>
                  <a:defRPr b="0" spc="25" sz="2500">
                    <a:solidFill>
                      <a:srgbClr val="5E5E5E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Text here. More text here.More text here. More text here. More text here. More text here.</a:t>
                </a:r>
              </a:p>
            </p:txBody>
          </p:sp>
          <p:grpSp>
            <p:nvGrpSpPr>
              <p:cNvPr id="210" name="Group"/>
              <p:cNvGrpSpPr/>
              <p:nvPr/>
            </p:nvGrpSpPr>
            <p:grpSpPr>
              <a:xfrm>
                <a:off x="2357745" y="0"/>
                <a:ext cx="1090521" cy="1076382"/>
                <a:chOff x="0" y="0"/>
                <a:chExt cx="1090520" cy="1076381"/>
              </a:xfrm>
            </p:grpSpPr>
            <p:sp>
              <p:nvSpPr>
                <p:cNvPr id="208" name="Oval"/>
                <p:cNvSpPr/>
                <p:nvPr/>
              </p:nvSpPr>
              <p:spPr>
                <a:xfrm>
                  <a:off x="0" y="0"/>
                  <a:ext cx="1090521" cy="1076382"/>
                </a:xfrm>
                <a:prstGeom prst="ellipse">
                  <a:avLst/>
                </a:prstGeom>
                <a:solidFill>
                  <a:srgbClr val="CAD1FF"/>
                </a:solidFill>
                <a:ln w="25400" cap="flat">
                  <a:solidFill>
                    <a:srgbClr val="414CA7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9" name="Lungs"/>
                <p:cNvSpPr/>
                <p:nvPr/>
              </p:nvSpPr>
              <p:spPr>
                <a:xfrm>
                  <a:off x="276185" y="277847"/>
                  <a:ext cx="538152" cy="520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20" fill="norm" stroke="1" extrusionOk="0">
                      <a:moveTo>
                        <a:pt x="10776" y="0"/>
                      </a:moveTo>
                      <a:cubicBezTo>
                        <a:pt x="10331" y="2"/>
                        <a:pt x="9887" y="171"/>
                        <a:pt x="9887" y="500"/>
                      </a:cubicBezTo>
                      <a:lnTo>
                        <a:pt x="9887" y="4637"/>
                      </a:lnTo>
                      <a:cubicBezTo>
                        <a:pt x="9887" y="5159"/>
                        <a:pt x="9693" y="5633"/>
                        <a:pt x="9374" y="5990"/>
                      </a:cubicBezTo>
                      <a:cubicBezTo>
                        <a:pt x="9375" y="5536"/>
                        <a:pt x="9375" y="5157"/>
                        <a:pt x="9376" y="4882"/>
                      </a:cubicBezTo>
                      <a:cubicBezTo>
                        <a:pt x="9387" y="1538"/>
                        <a:pt x="7191" y="1111"/>
                        <a:pt x="4851" y="3667"/>
                      </a:cubicBezTo>
                      <a:cubicBezTo>
                        <a:pt x="679" y="8223"/>
                        <a:pt x="0" y="13172"/>
                        <a:pt x="0" y="19754"/>
                      </a:cubicBezTo>
                      <a:cubicBezTo>
                        <a:pt x="0" y="20743"/>
                        <a:pt x="613" y="21598"/>
                        <a:pt x="1570" y="21515"/>
                      </a:cubicBezTo>
                      <a:cubicBezTo>
                        <a:pt x="4705" y="21242"/>
                        <a:pt x="9376" y="19727"/>
                        <a:pt x="9376" y="16181"/>
                      </a:cubicBezTo>
                      <a:cubicBezTo>
                        <a:pt x="9376" y="14941"/>
                        <a:pt x="9373" y="11130"/>
                        <a:pt x="9373" y="8174"/>
                      </a:cubicBezTo>
                      <a:cubicBezTo>
                        <a:pt x="9918" y="7939"/>
                        <a:pt x="10398" y="7575"/>
                        <a:pt x="10776" y="7118"/>
                      </a:cubicBezTo>
                      <a:cubicBezTo>
                        <a:pt x="11164" y="7589"/>
                        <a:pt x="11660" y="7960"/>
                        <a:pt x="12226" y="8193"/>
                      </a:cubicBezTo>
                      <a:cubicBezTo>
                        <a:pt x="12226" y="11147"/>
                        <a:pt x="12224" y="14944"/>
                        <a:pt x="12224" y="16181"/>
                      </a:cubicBezTo>
                      <a:cubicBezTo>
                        <a:pt x="12224" y="19727"/>
                        <a:pt x="16894" y="21242"/>
                        <a:pt x="20029" y="21515"/>
                      </a:cubicBezTo>
                      <a:cubicBezTo>
                        <a:pt x="20985" y="21598"/>
                        <a:pt x="21600" y="20743"/>
                        <a:pt x="21600" y="19754"/>
                      </a:cubicBezTo>
                      <a:cubicBezTo>
                        <a:pt x="21600" y="13172"/>
                        <a:pt x="20921" y="8223"/>
                        <a:pt x="16749" y="3667"/>
                      </a:cubicBezTo>
                      <a:cubicBezTo>
                        <a:pt x="14409" y="1111"/>
                        <a:pt x="12213" y="1538"/>
                        <a:pt x="12224" y="4882"/>
                      </a:cubicBezTo>
                      <a:cubicBezTo>
                        <a:pt x="12225" y="5167"/>
                        <a:pt x="12225" y="5566"/>
                        <a:pt x="12226" y="6044"/>
                      </a:cubicBezTo>
                      <a:cubicBezTo>
                        <a:pt x="11878" y="5682"/>
                        <a:pt x="11662" y="5185"/>
                        <a:pt x="11662" y="4637"/>
                      </a:cubicBezTo>
                      <a:lnTo>
                        <a:pt x="11662" y="500"/>
                      </a:lnTo>
                      <a:cubicBezTo>
                        <a:pt x="11662" y="163"/>
                        <a:pt x="11220" y="-2"/>
                        <a:pt x="10776" y="0"/>
                      </a:cubicBezTo>
                      <a:close/>
                    </a:path>
                  </a:pathLst>
                </a:custGeom>
                <a:solidFill>
                  <a:srgbClr val="414C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b="0" sz="30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</p:grpSp>
      <p:grpSp>
        <p:nvGrpSpPr>
          <p:cNvPr id="219" name="Group"/>
          <p:cNvGrpSpPr/>
          <p:nvPr/>
        </p:nvGrpSpPr>
        <p:grpSpPr>
          <a:xfrm>
            <a:off x="12413242" y="2049512"/>
            <a:ext cx="8963796" cy="4741109"/>
            <a:chOff x="0" y="0"/>
            <a:chExt cx="8963794" cy="4741108"/>
          </a:xfrm>
        </p:grpSpPr>
        <p:sp>
          <p:nvSpPr>
            <p:cNvPr id="213" name="Rounded Rectangle"/>
            <p:cNvSpPr/>
            <p:nvPr/>
          </p:nvSpPr>
          <p:spPr>
            <a:xfrm>
              <a:off x="0" y="0"/>
              <a:ext cx="8963795" cy="4673688"/>
            </a:xfrm>
            <a:prstGeom prst="roundRect">
              <a:avLst>
                <a:gd name="adj" fmla="val 47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4" name="Box Headline"/>
            <p:cNvSpPr txBox="1"/>
            <p:nvPr/>
          </p:nvSpPr>
          <p:spPr>
            <a:xfrm>
              <a:off x="1916275" y="1980312"/>
              <a:ext cx="5131244" cy="791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lnSpc>
                  <a:spcPct val="90000"/>
                </a:lnSpc>
                <a:defRPr spc="29"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Box Headline</a:t>
              </a:r>
            </a:p>
          </p:txBody>
        </p:sp>
        <p:sp>
          <p:nvSpPr>
            <p:cNvPr id="215" name="Text here. More text here.More text here. More text here. More text here. More text here."/>
            <p:cNvSpPr txBox="1"/>
            <p:nvPr/>
          </p:nvSpPr>
          <p:spPr>
            <a:xfrm>
              <a:off x="1572209" y="2705325"/>
              <a:ext cx="5819375" cy="2035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lnSpc>
                  <a:spcPct val="90000"/>
                </a:lnSpc>
                <a:defRPr b="0" spc="25" sz="25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Text here. More text here.More text here. More text here. More text here. More text here.</a:t>
              </a:r>
            </a:p>
          </p:txBody>
        </p:sp>
        <p:grpSp>
          <p:nvGrpSpPr>
            <p:cNvPr id="218" name="Group"/>
            <p:cNvGrpSpPr/>
            <p:nvPr/>
          </p:nvGrpSpPr>
          <p:grpSpPr>
            <a:xfrm>
              <a:off x="3929955" y="671897"/>
              <a:ext cx="1090521" cy="1076383"/>
              <a:chOff x="0" y="0"/>
              <a:chExt cx="1090520" cy="1076381"/>
            </a:xfrm>
          </p:grpSpPr>
          <p:sp>
            <p:nvSpPr>
              <p:cNvPr id="216" name="Group"/>
              <p:cNvSpPr/>
              <p:nvPr/>
            </p:nvSpPr>
            <p:spPr>
              <a:xfrm>
                <a:off x="0" y="0"/>
                <a:ext cx="1090521" cy="1076382"/>
              </a:xfrm>
              <a:prstGeom prst="ellipse">
                <a:avLst/>
              </a:prstGeom>
              <a:solidFill>
                <a:srgbClr val="CAD1FF"/>
              </a:solidFill>
              <a:ln w="25400" cap="flat">
                <a:solidFill>
                  <a:srgbClr val="414CA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Tooth"/>
              <p:cNvSpPr/>
              <p:nvPr/>
            </p:nvSpPr>
            <p:spPr>
              <a:xfrm>
                <a:off x="331187" y="261179"/>
                <a:ext cx="441508" cy="5540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75" fill="norm" stroke="1" extrusionOk="0">
                    <a:moveTo>
                      <a:pt x="2746" y="1"/>
                    </a:moveTo>
                    <a:cubicBezTo>
                      <a:pt x="1292" y="15"/>
                      <a:pt x="0" y="992"/>
                      <a:pt x="0" y="2114"/>
                    </a:cubicBezTo>
                    <a:cubicBezTo>
                      <a:pt x="0" y="8294"/>
                      <a:pt x="2312" y="6210"/>
                      <a:pt x="2312" y="11416"/>
                    </a:cubicBezTo>
                    <a:cubicBezTo>
                      <a:pt x="2312" y="13339"/>
                      <a:pt x="2963" y="16630"/>
                      <a:pt x="4378" y="18745"/>
                    </a:cubicBezTo>
                    <a:cubicBezTo>
                      <a:pt x="5913" y="21042"/>
                      <a:pt x="8281" y="21483"/>
                      <a:pt x="8281" y="18277"/>
                    </a:cubicBezTo>
                    <a:cubicBezTo>
                      <a:pt x="8281" y="15123"/>
                      <a:pt x="8274" y="11196"/>
                      <a:pt x="10800" y="11243"/>
                    </a:cubicBezTo>
                    <a:cubicBezTo>
                      <a:pt x="13326" y="11196"/>
                      <a:pt x="13319" y="15123"/>
                      <a:pt x="13319" y="18277"/>
                    </a:cubicBezTo>
                    <a:cubicBezTo>
                      <a:pt x="13319" y="21483"/>
                      <a:pt x="15687" y="21042"/>
                      <a:pt x="17222" y="18745"/>
                    </a:cubicBezTo>
                    <a:cubicBezTo>
                      <a:pt x="18637" y="16630"/>
                      <a:pt x="19286" y="13339"/>
                      <a:pt x="19286" y="11416"/>
                    </a:cubicBezTo>
                    <a:cubicBezTo>
                      <a:pt x="19286" y="6210"/>
                      <a:pt x="21600" y="8294"/>
                      <a:pt x="21600" y="2114"/>
                    </a:cubicBezTo>
                    <a:cubicBezTo>
                      <a:pt x="21600" y="918"/>
                      <a:pt x="20130" y="-117"/>
                      <a:pt x="18562" y="11"/>
                    </a:cubicBezTo>
                    <a:cubicBezTo>
                      <a:pt x="12116" y="537"/>
                      <a:pt x="9036" y="495"/>
                      <a:pt x="3038" y="11"/>
                    </a:cubicBezTo>
                    <a:cubicBezTo>
                      <a:pt x="2940" y="3"/>
                      <a:pt x="2842" y="0"/>
                      <a:pt x="2746" y="1"/>
                    </a:cubicBezTo>
                    <a:close/>
                  </a:path>
                </a:pathLst>
              </a:cu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226" name="Group"/>
          <p:cNvGrpSpPr/>
          <p:nvPr/>
        </p:nvGrpSpPr>
        <p:grpSpPr>
          <a:xfrm>
            <a:off x="2348954" y="7369106"/>
            <a:ext cx="8963796" cy="4770821"/>
            <a:chOff x="0" y="0"/>
            <a:chExt cx="8963794" cy="4770820"/>
          </a:xfrm>
        </p:grpSpPr>
        <p:sp>
          <p:nvSpPr>
            <p:cNvPr id="220" name="Rounded Rectangle"/>
            <p:cNvSpPr/>
            <p:nvPr/>
          </p:nvSpPr>
          <p:spPr>
            <a:xfrm>
              <a:off x="0" y="0"/>
              <a:ext cx="8963795" cy="4673688"/>
            </a:xfrm>
            <a:prstGeom prst="roundRect">
              <a:avLst>
                <a:gd name="adj" fmla="val 47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1" name="Box Headline"/>
            <p:cNvSpPr txBox="1"/>
            <p:nvPr/>
          </p:nvSpPr>
          <p:spPr>
            <a:xfrm>
              <a:off x="1916275" y="1941248"/>
              <a:ext cx="5131245" cy="791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lnSpc>
                  <a:spcPct val="90000"/>
                </a:lnSpc>
                <a:defRPr spc="29"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Box Headline</a:t>
              </a:r>
            </a:p>
          </p:txBody>
        </p:sp>
        <p:sp>
          <p:nvSpPr>
            <p:cNvPr id="222" name="Text here. More text here.More text here. More text here. More text here. More text here."/>
            <p:cNvSpPr txBox="1"/>
            <p:nvPr/>
          </p:nvSpPr>
          <p:spPr>
            <a:xfrm>
              <a:off x="1572210" y="2735036"/>
              <a:ext cx="5819375" cy="2035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lnSpc>
                  <a:spcPct val="90000"/>
                </a:lnSpc>
                <a:defRPr b="0" spc="25" sz="25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Text here. More text here.More text here. More text here. More text here. More text here.</a:t>
              </a:r>
            </a:p>
          </p:txBody>
        </p:sp>
        <p:grpSp>
          <p:nvGrpSpPr>
            <p:cNvPr id="225" name="Group"/>
            <p:cNvGrpSpPr/>
            <p:nvPr/>
          </p:nvGrpSpPr>
          <p:grpSpPr>
            <a:xfrm>
              <a:off x="3929956" y="701609"/>
              <a:ext cx="1090521" cy="1076383"/>
              <a:chOff x="0" y="0"/>
              <a:chExt cx="1090520" cy="1076381"/>
            </a:xfrm>
          </p:grpSpPr>
          <p:sp>
            <p:nvSpPr>
              <p:cNvPr id="223" name="Group"/>
              <p:cNvSpPr/>
              <p:nvPr/>
            </p:nvSpPr>
            <p:spPr>
              <a:xfrm>
                <a:off x="0" y="0"/>
                <a:ext cx="1090521" cy="1076382"/>
              </a:xfrm>
              <a:prstGeom prst="ellipse">
                <a:avLst/>
              </a:prstGeom>
              <a:solidFill>
                <a:srgbClr val="CAD1FF"/>
              </a:solidFill>
              <a:ln w="25400" cap="flat">
                <a:solidFill>
                  <a:srgbClr val="414CA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4" name="Foot"/>
              <p:cNvSpPr/>
              <p:nvPr/>
            </p:nvSpPr>
            <p:spPr>
              <a:xfrm>
                <a:off x="306016" y="350564"/>
                <a:ext cx="491852" cy="3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931" y="0"/>
                    </a:moveTo>
                    <a:cubicBezTo>
                      <a:pt x="931" y="0"/>
                      <a:pt x="1300" y="9242"/>
                      <a:pt x="1054" y="11433"/>
                    </a:cubicBezTo>
                    <a:cubicBezTo>
                      <a:pt x="807" y="13625"/>
                      <a:pt x="0" y="16274"/>
                      <a:pt x="0" y="17589"/>
                    </a:cubicBezTo>
                    <a:cubicBezTo>
                      <a:pt x="0" y="18904"/>
                      <a:pt x="206" y="21600"/>
                      <a:pt x="2873" y="21600"/>
                    </a:cubicBezTo>
                    <a:cubicBezTo>
                      <a:pt x="5431" y="21600"/>
                      <a:pt x="5944" y="19614"/>
                      <a:pt x="8758" y="20426"/>
                    </a:cubicBezTo>
                    <a:cubicBezTo>
                      <a:pt x="11449" y="21202"/>
                      <a:pt x="12478" y="21600"/>
                      <a:pt x="14614" y="21600"/>
                    </a:cubicBezTo>
                    <a:cubicBezTo>
                      <a:pt x="15671" y="21600"/>
                      <a:pt x="16755" y="20917"/>
                      <a:pt x="17302" y="20917"/>
                    </a:cubicBezTo>
                    <a:cubicBezTo>
                      <a:pt x="17862" y="20917"/>
                      <a:pt x="18585" y="21600"/>
                      <a:pt x="19406" y="21600"/>
                    </a:cubicBezTo>
                    <a:cubicBezTo>
                      <a:pt x="20841" y="21600"/>
                      <a:pt x="21600" y="20223"/>
                      <a:pt x="21025" y="18743"/>
                    </a:cubicBezTo>
                    <a:cubicBezTo>
                      <a:pt x="20081" y="18634"/>
                      <a:pt x="19573" y="18580"/>
                      <a:pt x="19573" y="18580"/>
                    </a:cubicBezTo>
                    <a:cubicBezTo>
                      <a:pt x="19573" y="18580"/>
                      <a:pt x="19559" y="17972"/>
                      <a:pt x="18637" y="17865"/>
                    </a:cubicBezTo>
                    <a:cubicBezTo>
                      <a:pt x="17570" y="17742"/>
                      <a:pt x="16685" y="17296"/>
                      <a:pt x="15827" y="16782"/>
                    </a:cubicBezTo>
                    <a:cubicBezTo>
                      <a:pt x="14666" y="16086"/>
                      <a:pt x="13680" y="14301"/>
                      <a:pt x="9550" y="12070"/>
                    </a:cubicBezTo>
                    <a:cubicBezTo>
                      <a:pt x="7580" y="11122"/>
                      <a:pt x="6854" y="9155"/>
                      <a:pt x="7788" y="0"/>
                    </a:cubicBezTo>
                    <a:cubicBezTo>
                      <a:pt x="6023" y="0"/>
                      <a:pt x="931" y="0"/>
                      <a:pt x="931" y="0"/>
                    </a:cubicBezTo>
                    <a:close/>
                  </a:path>
                </a:pathLst>
              </a:cu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233" name="Group"/>
          <p:cNvGrpSpPr/>
          <p:nvPr/>
        </p:nvGrpSpPr>
        <p:grpSpPr>
          <a:xfrm>
            <a:off x="12413242" y="7369106"/>
            <a:ext cx="8963796" cy="4673688"/>
            <a:chOff x="0" y="0"/>
            <a:chExt cx="8963794" cy="4673687"/>
          </a:xfrm>
        </p:grpSpPr>
        <p:sp>
          <p:nvSpPr>
            <p:cNvPr id="227" name="Rounded Rectangle"/>
            <p:cNvSpPr/>
            <p:nvPr/>
          </p:nvSpPr>
          <p:spPr>
            <a:xfrm>
              <a:off x="0" y="0"/>
              <a:ext cx="8963795" cy="4673688"/>
            </a:xfrm>
            <a:prstGeom prst="roundRect">
              <a:avLst>
                <a:gd name="adj" fmla="val 47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8" name="Box Headline"/>
            <p:cNvSpPr txBox="1"/>
            <p:nvPr/>
          </p:nvSpPr>
          <p:spPr>
            <a:xfrm>
              <a:off x="1916275" y="1941248"/>
              <a:ext cx="5131244" cy="791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lnSpc>
                  <a:spcPct val="90000"/>
                </a:lnSpc>
                <a:defRPr spc="29"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Box Headline</a:t>
              </a:r>
            </a:p>
          </p:txBody>
        </p:sp>
        <p:sp>
          <p:nvSpPr>
            <p:cNvPr id="229" name="Text here. More text here.More text here. More text here. More text here. More text here."/>
            <p:cNvSpPr txBox="1"/>
            <p:nvPr/>
          </p:nvSpPr>
          <p:spPr>
            <a:xfrm>
              <a:off x="1572209" y="2597855"/>
              <a:ext cx="5819375" cy="2035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lnSpc>
                  <a:spcPct val="90000"/>
                </a:lnSpc>
                <a:defRPr b="0" spc="25" sz="25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Text here. More text here.More text here. More text here. More text here. More text here.</a:t>
              </a:r>
            </a:p>
          </p:txBody>
        </p:sp>
        <p:grpSp>
          <p:nvGrpSpPr>
            <p:cNvPr id="232" name="Group"/>
            <p:cNvGrpSpPr/>
            <p:nvPr/>
          </p:nvGrpSpPr>
          <p:grpSpPr>
            <a:xfrm>
              <a:off x="3929955" y="564427"/>
              <a:ext cx="1090521" cy="1076382"/>
              <a:chOff x="0" y="0"/>
              <a:chExt cx="1090520" cy="1076381"/>
            </a:xfrm>
          </p:grpSpPr>
          <p:sp>
            <p:nvSpPr>
              <p:cNvPr id="230" name="Group"/>
              <p:cNvSpPr/>
              <p:nvPr/>
            </p:nvSpPr>
            <p:spPr>
              <a:xfrm>
                <a:off x="0" y="0"/>
                <a:ext cx="1090521" cy="1076382"/>
              </a:xfrm>
              <a:prstGeom prst="ellipse">
                <a:avLst/>
              </a:prstGeom>
              <a:solidFill>
                <a:srgbClr val="CAD1FF"/>
              </a:solidFill>
              <a:ln w="25400" cap="flat">
                <a:solidFill>
                  <a:srgbClr val="414CA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1" name="Hand"/>
              <p:cNvSpPr/>
              <p:nvPr/>
            </p:nvSpPr>
            <p:spPr>
              <a:xfrm>
                <a:off x="321521" y="206721"/>
                <a:ext cx="460842" cy="66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598" fill="norm" stroke="1" extrusionOk="0">
                    <a:moveTo>
                      <a:pt x="9241" y="0"/>
                    </a:moveTo>
                    <a:cubicBezTo>
                      <a:pt x="8623" y="3"/>
                      <a:pt x="8010" y="322"/>
                      <a:pt x="8004" y="946"/>
                    </a:cubicBezTo>
                    <a:cubicBezTo>
                      <a:pt x="7999" y="1470"/>
                      <a:pt x="7929" y="8910"/>
                      <a:pt x="7929" y="8910"/>
                    </a:cubicBezTo>
                    <a:cubicBezTo>
                      <a:pt x="7929" y="8910"/>
                      <a:pt x="7499" y="8974"/>
                      <a:pt x="7399" y="8974"/>
                    </a:cubicBezTo>
                    <a:cubicBezTo>
                      <a:pt x="7399" y="8974"/>
                      <a:pt x="5801" y="2575"/>
                      <a:pt x="5675" y="1884"/>
                    </a:cubicBezTo>
                    <a:cubicBezTo>
                      <a:pt x="5460" y="700"/>
                      <a:pt x="3262" y="854"/>
                      <a:pt x="3420" y="2122"/>
                    </a:cubicBezTo>
                    <a:cubicBezTo>
                      <a:pt x="3487" y="2667"/>
                      <a:pt x="4637" y="9621"/>
                      <a:pt x="4637" y="9621"/>
                    </a:cubicBezTo>
                    <a:lnTo>
                      <a:pt x="4100" y="9812"/>
                    </a:lnTo>
                    <a:cubicBezTo>
                      <a:pt x="4100" y="9812"/>
                      <a:pt x="2546" y="6213"/>
                      <a:pt x="2124" y="5128"/>
                    </a:cubicBezTo>
                    <a:cubicBezTo>
                      <a:pt x="1683" y="3995"/>
                      <a:pt x="-325" y="4416"/>
                      <a:pt x="45" y="5576"/>
                    </a:cubicBezTo>
                    <a:cubicBezTo>
                      <a:pt x="204" y="6073"/>
                      <a:pt x="930" y="9056"/>
                      <a:pt x="1691" y="11289"/>
                    </a:cubicBezTo>
                    <a:cubicBezTo>
                      <a:pt x="1612" y="16115"/>
                      <a:pt x="3291" y="17160"/>
                      <a:pt x="3675" y="19027"/>
                    </a:cubicBezTo>
                    <a:cubicBezTo>
                      <a:pt x="3899" y="20117"/>
                      <a:pt x="3791" y="21598"/>
                      <a:pt x="3791" y="21598"/>
                    </a:cubicBezTo>
                    <a:lnTo>
                      <a:pt x="13296" y="21598"/>
                    </a:lnTo>
                    <a:cubicBezTo>
                      <a:pt x="13296" y="18355"/>
                      <a:pt x="17266" y="16479"/>
                      <a:pt x="18181" y="15015"/>
                    </a:cubicBezTo>
                    <a:cubicBezTo>
                      <a:pt x="18213" y="14964"/>
                      <a:pt x="19620" y="12585"/>
                      <a:pt x="20198" y="11608"/>
                    </a:cubicBezTo>
                    <a:cubicBezTo>
                      <a:pt x="20356" y="11341"/>
                      <a:pt x="20444" y="11057"/>
                      <a:pt x="20458" y="10768"/>
                    </a:cubicBezTo>
                    <a:cubicBezTo>
                      <a:pt x="20485" y="10213"/>
                      <a:pt x="20558" y="9282"/>
                      <a:pt x="20735" y="9028"/>
                    </a:cubicBezTo>
                    <a:cubicBezTo>
                      <a:pt x="21275" y="8248"/>
                      <a:pt x="21229" y="7659"/>
                      <a:pt x="19813" y="7927"/>
                    </a:cubicBezTo>
                    <a:cubicBezTo>
                      <a:pt x="18121" y="8247"/>
                      <a:pt x="17427" y="10409"/>
                      <a:pt x="17427" y="10409"/>
                    </a:cubicBezTo>
                    <a:lnTo>
                      <a:pt x="16041" y="12125"/>
                    </a:lnTo>
                    <a:lnTo>
                      <a:pt x="15280" y="12313"/>
                    </a:lnTo>
                    <a:lnTo>
                      <a:pt x="14521" y="9417"/>
                    </a:lnTo>
                    <a:cubicBezTo>
                      <a:pt x="14521" y="9417"/>
                      <a:pt x="14899" y="2984"/>
                      <a:pt x="15008" y="1961"/>
                    </a:cubicBezTo>
                    <a:cubicBezTo>
                      <a:pt x="15120" y="912"/>
                      <a:pt x="13017" y="708"/>
                      <a:pt x="12778" y="1791"/>
                    </a:cubicBezTo>
                    <a:cubicBezTo>
                      <a:pt x="12639" y="2422"/>
                      <a:pt x="11563" y="7848"/>
                      <a:pt x="11333" y="8824"/>
                    </a:cubicBezTo>
                    <a:lnTo>
                      <a:pt x="10797" y="8800"/>
                    </a:lnTo>
                    <a:cubicBezTo>
                      <a:pt x="10797" y="8800"/>
                      <a:pt x="10538" y="1503"/>
                      <a:pt x="10513" y="956"/>
                    </a:cubicBezTo>
                    <a:cubicBezTo>
                      <a:pt x="10483" y="313"/>
                      <a:pt x="9859" y="-2"/>
                      <a:pt x="9241" y="0"/>
                    </a:cubicBezTo>
                    <a:close/>
                  </a:path>
                </a:pathLst>
              </a:cu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5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adult-doctor-girl-355934.jpg" descr="adult-doctor-girl-355934.jpg"/>
          <p:cNvPicPr>
            <a:picLocks noChangeAspect="1"/>
          </p:cNvPicPr>
          <p:nvPr/>
        </p:nvPicPr>
        <p:blipFill>
          <a:blip r:embed="rId2">
            <a:extLst/>
          </a:blip>
          <a:srcRect l="33387" t="4319" r="15381" b="60"/>
          <a:stretch>
            <a:fillRect/>
          </a:stretch>
        </p:blipFill>
        <p:spPr>
          <a:xfrm>
            <a:off x="13349339" y="1366776"/>
            <a:ext cx="9946741" cy="12388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fill="norm" stroke="1" extrusionOk="0">
                <a:moveTo>
                  <a:pt x="12157" y="0"/>
                </a:moveTo>
                <a:cubicBezTo>
                  <a:pt x="11342" y="0"/>
                  <a:pt x="10248" y="74"/>
                  <a:pt x="9562" y="202"/>
                </a:cubicBezTo>
                <a:cubicBezTo>
                  <a:pt x="9337" y="243"/>
                  <a:pt x="9129" y="323"/>
                  <a:pt x="8961" y="421"/>
                </a:cubicBezTo>
                <a:cubicBezTo>
                  <a:pt x="8930" y="441"/>
                  <a:pt x="8900" y="460"/>
                  <a:pt x="8872" y="482"/>
                </a:cubicBezTo>
                <a:cubicBezTo>
                  <a:pt x="8752" y="576"/>
                  <a:pt x="8640" y="701"/>
                  <a:pt x="8597" y="784"/>
                </a:cubicBezTo>
                <a:cubicBezTo>
                  <a:pt x="8591" y="799"/>
                  <a:pt x="8582" y="813"/>
                  <a:pt x="8578" y="827"/>
                </a:cubicBezTo>
                <a:cubicBezTo>
                  <a:pt x="8574" y="842"/>
                  <a:pt x="8561" y="867"/>
                  <a:pt x="8549" y="891"/>
                </a:cubicBezTo>
                <a:cubicBezTo>
                  <a:pt x="8484" y="1036"/>
                  <a:pt x="8350" y="1233"/>
                  <a:pt x="8230" y="1372"/>
                </a:cubicBezTo>
                <a:cubicBezTo>
                  <a:pt x="8228" y="1374"/>
                  <a:pt x="8226" y="1376"/>
                  <a:pt x="8224" y="1378"/>
                </a:cubicBezTo>
                <a:cubicBezTo>
                  <a:pt x="8053" y="1599"/>
                  <a:pt x="7842" y="1915"/>
                  <a:pt x="7755" y="2080"/>
                </a:cubicBezTo>
                <a:cubicBezTo>
                  <a:pt x="7702" y="2181"/>
                  <a:pt x="7645" y="2265"/>
                  <a:pt x="7599" y="2316"/>
                </a:cubicBezTo>
                <a:cubicBezTo>
                  <a:pt x="7561" y="2389"/>
                  <a:pt x="7507" y="2465"/>
                  <a:pt x="7472" y="2483"/>
                </a:cubicBezTo>
                <a:cubicBezTo>
                  <a:pt x="7465" y="2486"/>
                  <a:pt x="7459" y="2493"/>
                  <a:pt x="7453" y="2499"/>
                </a:cubicBezTo>
                <a:cubicBezTo>
                  <a:pt x="7441" y="2536"/>
                  <a:pt x="7426" y="2576"/>
                  <a:pt x="7407" y="2619"/>
                </a:cubicBezTo>
                <a:cubicBezTo>
                  <a:pt x="7394" y="2649"/>
                  <a:pt x="7382" y="2670"/>
                  <a:pt x="7371" y="2691"/>
                </a:cubicBezTo>
                <a:cubicBezTo>
                  <a:pt x="7336" y="2833"/>
                  <a:pt x="7302" y="3057"/>
                  <a:pt x="7260" y="3415"/>
                </a:cubicBezTo>
                <a:cubicBezTo>
                  <a:pt x="7225" y="3713"/>
                  <a:pt x="7202" y="3846"/>
                  <a:pt x="7153" y="3932"/>
                </a:cubicBezTo>
                <a:cubicBezTo>
                  <a:pt x="7133" y="4278"/>
                  <a:pt x="7139" y="4659"/>
                  <a:pt x="7182" y="4789"/>
                </a:cubicBezTo>
                <a:cubicBezTo>
                  <a:pt x="7223" y="4913"/>
                  <a:pt x="7417" y="5204"/>
                  <a:pt x="7612" y="5437"/>
                </a:cubicBezTo>
                <a:cubicBezTo>
                  <a:pt x="7776" y="5632"/>
                  <a:pt x="7891" y="5766"/>
                  <a:pt x="7971" y="5866"/>
                </a:cubicBezTo>
                <a:cubicBezTo>
                  <a:pt x="7978" y="5872"/>
                  <a:pt x="7980" y="5877"/>
                  <a:pt x="7986" y="5883"/>
                </a:cubicBezTo>
                <a:cubicBezTo>
                  <a:pt x="8046" y="5943"/>
                  <a:pt x="8094" y="5997"/>
                  <a:pt x="8112" y="6039"/>
                </a:cubicBezTo>
                <a:cubicBezTo>
                  <a:pt x="8118" y="6054"/>
                  <a:pt x="8123" y="6068"/>
                  <a:pt x="8124" y="6082"/>
                </a:cubicBezTo>
                <a:cubicBezTo>
                  <a:pt x="8124" y="6082"/>
                  <a:pt x="8124" y="6082"/>
                  <a:pt x="8124" y="6082"/>
                </a:cubicBezTo>
                <a:cubicBezTo>
                  <a:pt x="8129" y="6092"/>
                  <a:pt x="8138" y="6106"/>
                  <a:pt x="8138" y="6110"/>
                </a:cubicBezTo>
                <a:cubicBezTo>
                  <a:pt x="8138" y="6134"/>
                  <a:pt x="8100" y="6169"/>
                  <a:pt x="8051" y="6198"/>
                </a:cubicBezTo>
                <a:cubicBezTo>
                  <a:pt x="8045" y="6203"/>
                  <a:pt x="8039" y="6207"/>
                  <a:pt x="8033" y="6212"/>
                </a:cubicBezTo>
                <a:cubicBezTo>
                  <a:pt x="8032" y="6212"/>
                  <a:pt x="8032" y="6212"/>
                  <a:pt x="8031" y="6212"/>
                </a:cubicBezTo>
                <a:cubicBezTo>
                  <a:pt x="8028" y="6214"/>
                  <a:pt x="8023" y="6216"/>
                  <a:pt x="8020" y="6219"/>
                </a:cubicBezTo>
                <a:cubicBezTo>
                  <a:pt x="7991" y="6241"/>
                  <a:pt x="7959" y="6266"/>
                  <a:pt x="7919" y="6297"/>
                </a:cubicBezTo>
                <a:cubicBezTo>
                  <a:pt x="7804" y="6390"/>
                  <a:pt x="7712" y="6498"/>
                  <a:pt x="7641" y="6621"/>
                </a:cubicBezTo>
                <a:cubicBezTo>
                  <a:pt x="7634" y="6634"/>
                  <a:pt x="7625" y="6645"/>
                  <a:pt x="7618" y="6659"/>
                </a:cubicBezTo>
                <a:cubicBezTo>
                  <a:pt x="7613" y="6668"/>
                  <a:pt x="7610" y="6679"/>
                  <a:pt x="7605" y="6688"/>
                </a:cubicBezTo>
                <a:cubicBezTo>
                  <a:pt x="7583" y="6734"/>
                  <a:pt x="7563" y="6780"/>
                  <a:pt x="7546" y="6827"/>
                </a:cubicBezTo>
                <a:cubicBezTo>
                  <a:pt x="7543" y="6836"/>
                  <a:pt x="7541" y="6845"/>
                  <a:pt x="7538" y="6854"/>
                </a:cubicBezTo>
                <a:cubicBezTo>
                  <a:pt x="7531" y="6876"/>
                  <a:pt x="7523" y="6899"/>
                  <a:pt x="7518" y="6923"/>
                </a:cubicBezTo>
                <a:cubicBezTo>
                  <a:pt x="7513" y="6946"/>
                  <a:pt x="7510" y="6970"/>
                  <a:pt x="7506" y="6994"/>
                </a:cubicBezTo>
                <a:cubicBezTo>
                  <a:pt x="7501" y="7023"/>
                  <a:pt x="7495" y="7052"/>
                  <a:pt x="7491" y="7082"/>
                </a:cubicBezTo>
                <a:cubicBezTo>
                  <a:pt x="7488" y="7107"/>
                  <a:pt x="7486" y="7134"/>
                  <a:pt x="7484" y="7160"/>
                </a:cubicBezTo>
                <a:cubicBezTo>
                  <a:pt x="7481" y="7186"/>
                  <a:pt x="7481" y="7212"/>
                  <a:pt x="7479" y="7239"/>
                </a:cubicBezTo>
                <a:cubicBezTo>
                  <a:pt x="7476" y="7305"/>
                  <a:pt x="7476" y="7373"/>
                  <a:pt x="7478" y="7442"/>
                </a:cubicBezTo>
                <a:cubicBezTo>
                  <a:pt x="7478" y="7471"/>
                  <a:pt x="7478" y="7499"/>
                  <a:pt x="7480" y="7529"/>
                </a:cubicBezTo>
                <a:cubicBezTo>
                  <a:pt x="7485" y="7610"/>
                  <a:pt x="7494" y="7693"/>
                  <a:pt x="7506" y="7778"/>
                </a:cubicBezTo>
                <a:cubicBezTo>
                  <a:pt x="7507" y="7785"/>
                  <a:pt x="7507" y="7791"/>
                  <a:pt x="7508" y="7798"/>
                </a:cubicBezTo>
                <a:cubicBezTo>
                  <a:pt x="7517" y="7854"/>
                  <a:pt x="7528" y="7912"/>
                  <a:pt x="7539" y="7970"/>
                </a:cubicBezTo>
                <a:cubicBezTo>
                  <a:pt x="7546" y="8003"/>
                  <a:pt x="7553" y="8035"/>
                  <a:pt x="7560" y="8068"/>
                </a:cubicBezTo>
                <a:cubicBezTo>
                  <a:pt x="7576" y="8140"/>
                  <a:pt x="7594" y="8213"/>
                  <a:pt x="7615" y="8286"/>
                </a:cubicBezTo>
                <a:cubicBezTo>
                  <a:pt x="7619" y="8300"/>
                  <a:pt x="7623" y="8314"/>
                  <a:pt x="7627" y="8328"/>
                </a:cubicBezTo>
                <a:cubicBezTo>
                  <a:pt x="7698" y="8569"/>
                  <a:pt x="7791" y="8818"/>
                  <a:pt x="7910" y="9067"/>
                </a:cubicBezTo>
                <a:cubicBezTo>
                  <a:pt x="7918" y="9083"/>
                  <a:pt x="7925" y="9100"/>
                  <a:pt x="7933" y="9116"/>
                </a:cubicBezTo>
                <a:cubicBezTo>
                  <a:pt x="7968" y="9187"/>
                  <a:pt x="8005" y="9257"/>
                  <a:pt x="8043" y="9328"/>
                </a:cubicBezTo>
                <a:cubicBezTo>
                  <a:pt x="8072" y="9382"/>
                  <a:pt x="8104" y="9435"/>
                  <a:pt x="8135" y="9488"/>
                </a:cubicBezTo>
                <a:cubicBezTo>
                  <a:pt x="8163" y="9536"/>
                  <a:pt x="8190" y="9583"/>
                  <a:pt x="8219" y="9630"/>
                </a:cubicBezTo>
                <a:cubicBezTo>
                  <a:pt x="8330" y="9806"/>
                  <a:pt x="8394" y="9970"/>
                  <a:pt x="8364" y="9993"/>
                </a:cubicBezTo>
                <a:cubicBezTo>
                  <a:pt x="8333" y="10017"/>
                  <a:pt x="7809" y="10102"/>
                  <a:pt x="7201" y="10181"/>
                </a:cubicBezTo>
                <a:cubicBezTo>
                  <a:pt x="7014" y="10205"/>
                  <a:pt x="6830" y="10234"/>
                  <a:pt x="6644" y="10262"/>
                </a:cubicBezTo>
                <a:cubicBezTo>
                  <a:pt x="6588" y="10272"/>
                  <a:pt x="6540" y="10280"/>
                  <a:pt x="6443" y="10294"/>
                </a:cubicBezTo>
                <a:cubicBezTo>
                  <a:pt x="6118" y="10342"/>
                  <a:pt x="5882" y="10386"/>
                  <a:pt x="5692" y="10442"/>
                </a:cubicBezTo>
                <a:cubicBezTo>
                  <a:pt x="5565" y="10482"/>
                  <a:pt x="5455" y="10528"/>
                  <a:pt x="5358" y="10584"/>
                </a:cubicBezTo>
                <a:cubicBezTo>
                  <a:pt x="5322" y="10605"/>
                  <a:pt x="5288" y="10629"/>
                  <a:pt x="5254" y="10653"/>
                </a:cubicBezTo>
                <a:cubicBezTo>
                  <a:pt x="5239" y="10665"/>
                  <a:pt x="5224" y="10677"/>
                  <a:pt x="5209" y="10689"/>
                </a:cubicBezTo>
                <a:cubicBezTo>
                  <a:pt x="5191" y="10703"/>
                  <a:pt x="5173" y="10717"/>
                  <a:pt x="5155" y="10733"/>
                </a:cubicBezTo>
                <a:cubicBezTo>
                  <a:pt x="5068" y="10812"/>
                  <a:pt x="4982" y="10908"/>
                  <a:pt x="4887" y="11027"/>
                </a:cubicBezTo>
                <a:cubicBezTo>
                  <a:pt x="4714" y="11244"/>
                  <a:pt x="4515" y="11461"/>
                  <a:pt x="4429" y="11530"/>
                </a:cubicBezTo>
                <a:cubicBezTo>
                  <a:pt x="4418" y="11540"/>
                  <a:pt x="4402" y="11559"/>
                  <a:pt x="4392" y="11569"/>
                </a:cubicBezTo>
                <a:cubicBezTo>
                  <a:pt x="4353" y="11607"/>
                  <a:pt x="4315" y="11650"/>
                  <a:pt x="4279" y="11694"/>
                </a:cubicBezTo>
                <a:cubicBezTo>
                  <a:pt x="4276" y="11700"/>
                  <a:pt x="4273" y="11707"/>
                  <a:pt x="4273" y="11712"/>
                </a:cubicBezTo>
                <a:cubicBezTo>
                  <a:pt x="4272" y="11749"/>
                  <a:pt x="4230" y="11807"/>
                  <a:pt x="4179" y="11841"/>
                </a:cubicBezTo>
                <a:cubicBezTo>
                  <a:pt x="4168" y="11848"/>
                  <a:pt x="4158" y="11860"/>
                  <a:pt x="4147" y="11872"/>
                </a:cubicBezTo>
                <a:cubicBezTo>
                  <a:pt x="4137" y="11896"/>
                  <a:pt x="4125" y="11921"/>
                  <a:pt x="4100" y="11960"/>
                </a:cubicBezTo>
                <a:cubicBezTo>
                  <a:pt x="4086" y="11982"/>
                  <a:pt x="4074" y="12011"/>
                  <a:pt x="4061" y="12040"/>
                </a:cubicBezTo>
                <a:cubicBezTo>
                  <a:pt x="4057" y="12053"/>
                  <a:pt x="4052" y="12066"/>
                  <a:pt x="4049" y="12080"/>
                </a:cubicBezTo>
                <a:cubicBezTo>
                  <a:pt x="4034" y="12152"/>
                  <a:pt x="4000" y="12248"/>
                  <a:pt x="3965" y="12333"/>
                </a:cubicBezTo>
                <a:cubicBezTo>
                  <a:pt x="3931" y="12450"/>
                  <a:pt x="3844" y="12664"/>
                  <a:pt x="3745" y="12869"/>
                </a:cubicBezTo>
                <a:cubicBezTo>
                  <a:pt x="3625" y="13115"/>
                  <a:pt x="3526" y="13405"/>
                  <a:pt x="3526" y="13513"/>
                </a:cubicBezTo>
                <a:cubicBezTo>
                  <a:pt x="3526" y="13581"/>
                  <a:pt x="3512" y="13660"/>
                  <a:pt x="3491" y="13726"/>
                </a:cubicBezTo>
                <a:cubicBezTo>
                  <a:pt x="3496" y="13746"/>
                  <a:pt x="3493" y="13765"/>
                  <a:pt x="3478" y="13776"/>
                </a:cubicBezTo>
                <a:cubicBezTo>
                  <a:pt x="3470" y="13783"/>
                  <a:pt x="3461" y="13802"/>
                  <a:pt x="3453" y="13819"/>
                </a:cubicBezTo>
                <a:cubicBezTo>
                  <a:pt x="3451" y="13820"/>
                  <a:pt x="3450" y="13823"/>
                  <a:pt x="3449" y="13825"/>
                </a:cubicBezTo>
                <a:cubicBezTo>
                  <a:pt x="3445" y="13830"/>
                  <a:pt x="3440" y="13845"/>
                  <a:pt x="3436" y="13852"/>
                </a:cubicBezTo>
                <a:cubicBezTo>
                  <a:pt x="3426" y="13878"/>
                  <a:pt x="3416" y="13906"/>
                  <a:pt x="3411" y="13935"/>
                </a:cubicBezTo>
                <a:cubicBezTo>
                  <a:pt x="3389" y="14060"/>
                  <a:pt x="3258" y="14539"/>
                  <a:pt x="3125" y="15006"/>
                </a:cubicBezTo>
                <a:cubicBezTo>
                  <a:pt x="3039" y="15345"/>
                  <a:pt x="2973" y="15572"/>
                  <a:pt x="2912" y="15749"/>
                </a:cubicBezTo>
                <a:cubicBezTo>
                  <a:pt x="2907" y="15766"/>
                  <a:pt x="2905" y="15776"/>
                  <a:pt x="2900" y="15796"/>
                </a:cubicBezTo>
                <a:cubicBezTo>
                  <a:pt x="2850" y="15985"/>
                  <a:pt x="2775" y="16128"/>
                  <a:pt x="2714" y="16146"/>
                </a:cubicBezTo>
                <a:cubicBezTo>
                  <a:pt x="2675" y="16157"/>
                  <a:pt x="2575" y="16217"/>
                  <a:pt x="2468" y="16288"/>
                </a:cubicBezTo>
                <a:cubicBezTo>
                  <a:pt x="2462" y="16295"/>
                  <a:pt x="2454" y="16302"/>
                  <a:pt x="2450" y="16309"/>
                </a:cubicBezTo>
                <a:cubicBezTo>
                  <a:pt x="2412" y="16366"/>
                  <a:pt x="2246" y="16469"/>
                  <a:pt x="2082" y="16540"/>
                </a:cubicBezTo>
                <a:cubicBezTo>
                  <a:pt x="1864" y="16632"/>
                  <a:pt x="1760" y="16717"/>
                  <a:pt x="1681" y="16906"/>
                </a:cubicBezTo>
                <a:cubicBezTo>
                  <a:pt x="1652" y="17026"/>
                  <a:pt x="1602" y="17182"/>
                  <a:pt x="1520" y="17411"/>
                </a:cubicBezTo>
                <a:cubicBezTo>
                  <a:pt x="1500" y="17469"/>
                  <a:pt x="1484" y="17507"/>
                  <a:pt x="1465" y="17557"/>
                </a:cubicBezTo>
                <a:cubicBezTo>
                  <a:pt x="1465" y="17557"/>
                  <a:pt x="1466" y="17558"/>
                  <a:pt x="1465" y="17559"/>
                </a:cubicBezTo>
                <a:cubicBezTo>
                  <a:pt x="1465" y="17559"/>
                  <a:pt x="1465" y="17559"/>
                  <a:pt x="1465" y="17559"/>
                </a:cubicBezTo>
                <a:cubicBezTo>
                  <a:pt x="1465" y="17560"/>
                  <a:pt x="1465" y="17560"/>
                  <a:pt x="1465" y="17560"/>
                </a:cubicBezTo>
                <a:cubicBezTo>
                  <a:pt x="1462" y="17573"/>
                  <a:pt x="1459" y="17587"/>
                  <a:pt x="1455" y="17601"/>
                </a:cubicBezTo>
                <a:cubicBezTo>
                  <a:pt x="1438" y="17677"/>
                  <a:pt x="1399" y="17769"/>
                  <a:pt x="1343" y="17872"/>
                </a:cubicBezTo>
                <a:cubicBezTo>
                  <a:pt x="1275" y="18014"/>
                  <a:pt x="1186" y="18162"/>
                  <a:pt x="1093" y="18281"/>
                </a:cubicBezTo>
                <a:cubicBezTo>
                  <a:pt x="1028" y="18368"/>
                  <a:pt x="952" y="18462"/>
                  <a:pt x="856" y="18574"/>
                </a:cubicBezTo>
                <a:cubicBezTo>
                  <a:pt x="676" y="18785"/>
                  <a:pt x="486" y="19025"/>
                  <a:pt x="344" y="19212"/>
                </a:cubicBezTo>
                <a:cubicBezTo>
                  <a:pt x="247" y="19351"/>
                  <a:pt x="160" y="19484"/>
                  <a:pt x="101" y="19591"/>
                </a:cubicBezTo>
                <a:cubicBezTo>
                  <a:pt x="29" y="19769"/>
                  <a:pt x="10" y="19954"/>
                  <a:pt x="0" y="20239"/>
                </a:cubicBezTo>
                <a:lnTo>
                  <a:pt x="0" y="20543"/>
                </a:lnTo>
                <a:cubicBezTo>
                  <a:pt x="0" y="21095"/>
                  <a:pt x="24" y="21394"/>
                  <a:pt x="75" y="21488"/>
                </a:cubicBezTo>
                <a:cubicBezTo>
                  <a:pt x="92" y="21498"/>
                  <a:pt x="102" y="21511"/>
                  <a:pt x="106" y="21525"/>
                </a:cubicBezTo>
                <a:cubicBezTo>
                  <a:pt x="142" y="21548"/>
                  <a:pt x="284" y="21565"/>
                  <a:pt x="640" y="21577"/>
                </a:cubicBezTo>
                <a:cubicBezTo>
                  <a:pt x="1168" y="21587"/>
                  <a:pt x="2098" y="21594"/>
                  <a:pt x="3545" y="21600"/>
                </a:cubicBezTo>
                <a:lnTo>
                  <a:pt x="3603" y="21600"/>
                </a:lnTo>
                <a:lnTo>
                  <a:pt x="21243" y="21586"/>
                </a:lnTo>
                <a:lnTo>
                  <a:pt x="21381" y="21204"/>
                </a:lnTo>
                <a:cubicBezTo>
                  <a:pt x="21560" y="20712"/>
                  <a:pt x="21600" y="19726"/>
                  <a:pt x="21444" y="19678"/>
                </a:cubicBezTo>
                <a:cubicBezTo>
                  <a:pt x="21385" y="19660"/>
                  <a:pt x="21372" y="19643"/>
                  <a:pt x="21400" y="19606"/>
                </a:cubicBezTo>
                <a:cubicBezTo>
                  <a:pt x="21400" y="19605"/>
                  <a:pt x="21398" y="19605"/>
                  <a:pt x="21398" y="19605"/>
                </a:cubicBezTo>
                <a:cubicBezTo>
                  <a:pt x="21372" y="19584"/>
                  <a:pt x="21331" y="19568"/>
                  <a:pt x="21306" y="19568"/>
                </a:cubicBezTo>
                <a:cubicBezTo>
                  <a:pt x="21281" y="19568"/>
                  <a:pt x="21165" y="19512"/>
                  <a:pt x="21047" y="19444"/>
                </a:cubicBezTo>
                <a:cubicBezTo>
                  <a:pt x="20929" y="19377"/>
                  <a:pt x="20801" y="19322"/>
                  <a:pt x="20762" y="19322"/>
                </a:cubicBezTo>
                <a:cubicBezTo>
                  <a:pt x="20673" y="19322"/>
                  <a:pt x="20376" y="19007"/>
                  <a:pt x="20317" y="18852"/>
                </a:cubicBezTo>
                <a:cubicBezTo>
                  <a:pt x="20294" y="18789"/>
                  <a:pt x="20305" y="18408"/>
                  <a:pt x="20342" y="18007"/>
                </a:cubicBezTo>
                <a:cubicBezTo>
                  <a:pt x="20380" y="17605"/>
                  <a:pt x="20414" y="16950"/>
                  <a:pt x="20418" y="16551"/>
                </a:cubicBezTo>
                <a:cubicBezTo>
                  <a:pt x="20419" y="16410"/>
                  <a:pt x="20427" y="16296"/>
                  <a:pt x="20434" y="16185"/>
                </a:cubicBezTo>
                <a:cubicBezTo>
                  <a:pt x="20434" y="16154"/>
                  <a:pt x="20432" y="16136"/>
                  <a:pt x="20432" y="16103"/>
                </a:cubicBezTo>
                <a:cubicBezTo>
                  <a:pt x="20388" y="13809"/>
                  <a:pt x="20358" y="13352"/>
                  <a:pt x="20217" y="12829"/>
                </a:cubicBezTo>
                <a:cubicBezTo>
                  <a:pt x="20148" y="12575"/>
                  <a:pt x="20112" y="12444"/>
                  <a:pt x="20047" y="12343"/>
                </a:cubicBezTo>
                <a:cubicBezTo>
                  <a:pt x="20045" y="12340"/>
                  <a:pt x="20042" y="12338"/>
                  <a:pt x="20041" y="12335"/>
                </a:cubicBezTo>
                <a:cubicBezTo>
                  <a:pt x="19949" y="12216"/>
                  <a:pt x="19811" y="12110"/>
                  <a:pt x="19584" y="11971"/>
                </a:cubicBezTo>
                <a:cubicBezTo>
                  <a:pt x="19350" y="11828"/>
                  <a:pt x="18975" y="11574"/>
                  <a:pt x="18751" y="11408"/>
                </a:cubicBezTo>
                <a:cubicBezTo>
                  <a:pt x="18640" y="11325"/>
                  <a:pt x="18537" y="11251"/>
                  <a:pt x="18439" y="11184"/>
                </a:cubicBezTo>
                <a:cubicBezTo>
                  <a:pt x="18224" y="11047"/>
                  <a:pt x="17954" y="10895"/>
                  <a:pt x="17666" y="10745"/>
                </a:cubicBezTo>
                <a:cubicBezTo>
                  <a:pt x="17665" y="10744"/>
                  <a:pt x="17664" y="10744"/>
                  <a:pt x="17663" y="10743"/>
                </a:cubicBezTo>
                <a:cubicBezTo>
                  <a:pt x="17340" y="10609"/>
                  <a:pt x="17012" y="10453"/>
                  <a:pt x="16697" y="10287"/>
                </a:cubicBezTo>
                <a:cubicBezTo>
                  <a:pt x="16659" y="10271"/>
                  <a:pt x="16619" y="10253"/>
                  <a:pt x="16581" y="10238"/>
                </a:cubicBezTo>
                <a:cubicBezTo>
                  <a:pt x="16456" y="10187"/>
                  <a:pt x="16384" y="10141"/>
                  <a:pt x="16351" y="10096"/>
                </a:cubicBezTo>
                <a:cubicBezTo>
                  <a:pt x="15893" y="9834"/>
                  <a:pt x="15480" y="9558"/>
                  <a:pt x="15178" y="9301"/>
                </a:cubicBezTo>
                <a:lnTo>
                  <a:pt x="15135" y="9265"/>
                </a:lnTo>
                <a:lnTo>
                  <a:pt x="15050" y="9201"/>
                </a:lnTo>
                <a:lnTo>
                  <a:pt x="15053" y="9196"/>
                </a:lnTo>
                <a:lnTo>
                  <a:pt x="14994" y="9146"/>
                </a:lnTo>
                <a:lnTo>
                  <a:pt x="15275" y="8791"/>
                </a:lnTo>
                <a:cubicBezTo>
                  <a:pt x="15623" y="8352"/>
                  <a:pt x="15950" y="7728"/>
                  <a:pt x="16108" y="7248"/>
                </a:cubicBezTo>
                <a:cubicBezTo>
                  <a:pt x="16108" y="7248"/>
                  <a:pt x="16108" y="7247"/>
                  <a:pt x="16108" y="7247"/>
                </a:cubicBezTo>
                <a:cubicBezTo>
                  <a:pt x="16176" y="7023"/>
                  <a:pt x="16203" y="6831"/>
                  <a:pt x="16185" y="6682"/>
                </a:cubicBezTo>
                <a:cubicBezTo>
                  <a:pt x="16184" y="6677"/>
                  <a:pt x="16185" y="6674"/>
                  <a:pt x="16184" y="6668"/>
                </a:cubicBezTo>
                <a:cubicBezTo>
                  <a:pt x="16111" y="6461"/>
                  <a:pt x="15938" y="6204"/>
                  <a:pt x="15733" y="6036"/>
                </a:cubicBezTo>
                <a:cubicBezTo>
                  <a:pt x="15682" y="5994"/>
                  <a:pt x="15644" y="5960"/>
                  <a:pt x="15611" y="5929"/>
                </a:cubicBezTo>
                <a:cubicBezTo>
                  <a:pt x="15610" y="5928"/>
                  <a:pt x="15610" y="5928"/>
                  <a:pt x="15609" y="5927"/>
                </a:cubicBezTo>
                <a:cubicBezTo>
                  <a:pt x="15439" y="5795"/>
                  <a:pt x="15516" y="5709"/>
                  <a:pt x="15828" y="5673"/>
                </a:cubicBezTo>
                <a:cubicBezTo>
                  <a:pt x="15845" y="5669"/>
                  <a:pt x="15857" y="5666"/>
                  <a:pt x="15875" y="5663"/>
                </a:cubicBezTo>
                <a:cubicBezTo>
                  <a:pt x="16055" y="5628"/>
                  <a:pt x="16208" y="5433"/>
                  <a:pt x="16208" y="5239"/>
                </a:cubicBezTo>
                <a:cubicBezTo>
                  <a:pt x="16208" y="5178"/>
                  <a:pt x="16313" y="4946"/>
                  <a:pt x="16441" y="4723"/>
                </a:cubicBezTo>
                <a:cubicBezTo>
                  <a:pt x="16605" y="4437"/>
                  <a:pt x="16773" y="3953"/>
                  <a:pt x="16860" y="3585"/>
                </a:cubicBezTo>
                <a:cubicBezTo>
                  <a:pt x="16886" y="3368"/>
                  <a:pt x="16865" y="3115"/>
                  <a:pt x="16791" y="2804"/>
                </a:cubicBezTo>
                <a:cubicBezTo>
                  <a:pt x="16526" y="1685"/>
                  <a:pt x="16435" y="1497"/>
                  <a:pt x="16054" y="1298"/>
                </a:cubicBezTo>
                <a:cubicBezTo>
                  <a:pt x="15914" y="1225"/>
                  <a:pt x="15730" y="1085"/>
                  <a:pt x="15647" y="986"/>
                </a:cubicBezTo>
                <a:cubicBezTo>
                  <a:pt x="15549" y="870"/>
                  <a:pt x="15369" y="751"/>
                  <a:pt x="15211" y="682"/>
                </a:cubicBezTo>
                <a:cubicBezTo>
                  <a:pt x="15147" y="679"/>
                  <a:pt x="15067" y="666"/>
                  <a:pt x="14928" y="636"/>
                </a:cubicBezTo>
                <a:cubicBezTo>
                  <a:pt x="14899" y="630"/>
                  <a:pt x="14870" y="622"/>
                  <a:pt x="14842" y="615"/>
                </a:cubicBezTo>
                <a:cubicBezTo>
                  <a:pt x="14835" y="613"/>
                  <a:pt x="14828" y="612"/>
                  <a:pt x="14821" y="610"/>
                </a:cubicBezTo>
                <a:cubicBezTo>
                  <a:pt x="14658" y="569"/>
                  <a:pt x="14505" y="516"/>
                  <a:pt x="14455" y="481"/>
                </a:cubicBezTo>
                <a:cubicBezTo>
                  <a:pt x="14393" y="437"/>
                  <a:pt x="14190" y="385"/>
                  <a:pt x="14004" y="364"/>
                </a:cubicBezTo>
                <a:cubicBezTo>
                  <a:pt x="13906" y="352"/>
                  <a:pt x="13796" y="327"/>
                  <a:pt x="13695" y="296"/>
                </a:cubicBezTo>
                <a:cubicBezTo>
                  <a:pt x="13613" y="292"/>
                  <a:pt x="13565" y="277"/>
                  <a:pt x="13553" y="245"/>
                </a:cubicBezTo>
                <a:cubicBezTo>
                  <a:pt x="13514" y="228"/>
                  <a:pt x="13478" y="211"/>
                  <a:pt x="13449" y="193"/>
                </a:cubicBezTo>
                <a:cubicBezTo>
                  <a:pt x="13410" y="170"/>
                  <a:pt x="13372" y="151"/>
                  <a:pt x="13333" y="132"/>
                </a:cubicBezTo>
                <a:cubicBezTo>
                  <a:pt x="13282" y="123"/>
                  <a:pt x="13225" y="107"/>
                  <a:pt x="13175" y="86"/>
                </a:cubicBezTo>
                <a:cubicBezTo>
                  <a:pt x="13035" y="27"/>
                  <a:pt x="12646" y="1"/>
                  <a:pt x="12157" y="0"/>
                </a:cubicBezTo>
                <a:close/>
                <a:moveTo>
                  <a:pt x="15359" y="6009"/>
                </a:moveTo>
                <a:cubicBezTo>
                  <a:pt x="15524" y="6009"/>
                  <a:pt x="15920" y="6358"/>
                  <a:pt x="15992" y="6568"/>
                </a:cubicBezTo>
                <a:cubicBezTo>
                  <a:pt x="16124" y="6955"/>
                  <a:pt x="15786" y="7828"/>
                  <a:pt x="15191" y="8633"/>
                </a:cubicBezTo>
                <a:cubicBezTo>
                  <a:pt x="15038" y="8840"/>
                  <a:pt x="14901" y="9010"/>
                  <a:pt x="14886" y="9010"/>
                </a:cubicBezTo>
                <a:cubicBezTo>
                  <a:pt x="14871" y="9010"/>
                  <a:pt x="14780" y="8928"/>
                  <a:pt x="14685" y="8827"/>
                </a:cubicBezTo>
                <a:cubicBezTo>
                  <a:pt x="14394" y="8520"/>
                  <a:pt x="14264" y="8116"/>
                  <a:pt x="14278" y="7564"/>
                </a:cubicBezTo>
                <a:cubicBezTo>
                  <a:pt x="14290" y="7050"/>
                  <a:pt x="14373" y="6791"/>
                  <a:pt x="14544" y="6738"/>
                </a:cubicBezTo>
                <a:cubicBezTo>
                  <a:pt x="14600" y="6721"/>
                  <a:pt x="14786" y="6550"/>
                  <a:pt x="14956" y="6358"/>
                </a:cubicBezTo>
                <a:cubicBezTo>
                  <a:pt x="15126" y="6166"/>
                  <a:pt x="15308" y="6009"/>
                  <a:pt x="15359" y="6009"/>
                </a:cubicBezTo>
                <a:close/>
                <a:moveTo>
                  <a:pt x="8204" y="6317"/>
                </a:moveTo>
                <a:cubicBezTo>
                  <a:pt x="8216" y="6320"/>
                  <a:pt x="8225" y="6328"/>
                  <a:pt x="8230" y="6342"/>
                </a:cubicBezTo>
                <a:cubicBezTo>
                  <a:pt x="8533" y="7160"/>
                  <a:pt x="8735" y="7443"/>
                  <a:pt x="9239" y="7751"/>
                </a:cubicBezTo>
                <a:cubicBezTo>
                  <a:pt x="9435" y="7871"/>
                  <a:pt x="9675" y="8018"/>
                  <a:pt x="9771" y="8077"/>
                </a:cubicBezTo>
                <a:cubicBezTo>
                  <a:pt x="9921" y="8169"/>
                  <a:pt x="9964" y="8265"/>
                  <a:pt x="10059" y="8720"/>
                </a:cubicBezTo>
                <a:cubicBezTo>
                  <a:pt x="10121" y="9014"/>
                  <a:pt x="10189" y="9308"/>
                  <a:pt x="10212" y="9372"/>
                </a:cubicBezTo>
                <a:cubicBezTo>
                  <a:pt x="10244" y="9466"/>
                  <a:pt x="10191" y="9522"/>
                  <a:pt x="9945" y="9658"/>
                </a:cubicBezTo>
                <a:cubicBezTo>
                  <a:pt x="9777" y="9752"/>
                  <a:pt x="9584" y="9828"/>
                  <a:pt x="9516" y="9829"/>
                </a:cubicBezTo>
                <a:cubicBezTo>
                  <a:pt x="9448" y="9830"/>
                  <a:pt x="9333" y="9868"/>
                  <a:pt x="9261" y="9912"/>
                </a:cubicBezTo>
                <a:cubicBezTo>
                  <a:pt x="9189" y="9956"/>
                  <a:pt x="9011" y="9992"/>
                  <a:pt x="8866" y="9992"/>
                </a:cubicBezTo>
                <a:lnTo>
                  <a:pt x="8604" y="9992"/>
                </a:lnTo>
                <a:lnTo>
                  <a:pt x="8275" y="9432"/>
                </a:lnTo>
                <a:cubicBezTo>
                  <a:pt x="7847" y="8704"/>
                  <a:pt x="7668" y="8180"/>
                  <a:pt x="7618" y="7508"/>
                </a:cubicBezTo>
                <a:cubicBezTo>
                  <a:pt x="7581" y="7025"/>
                  <a:pt x="7593" y="6936"/>
                  <a:pt x="7715" y="6744"/>
                </a:cubicBezTo>
                <a:cubicBezTo>
                  <a:pt x="7870" y="6501"/>
                  <a:pt x="8117" y="6293"/>
                  <a:pt x="8204" y="63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6" name="Put Your Headline Here…"/>
          <p:cNvSpPr txBox="1"/>
          <p:nvPr/>
        </p:nvSpPr>
        <p:spPr>
          <a:xfrm>
            <a:off x="1476543" y="1617314"/>
            <a:ext cx="15745750" cy="159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000">
                <a:solidFill>
                  <a:srgbClr val="3038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Put Your Headline Here </a:t>
            </a:r>
          </a:p>
          <a:p>
            <a:pPr algn="l">
              <a:defRPr sz="5000">
                <a:solidFill>
                  <a:srgbClr val="3038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(to Summarize the Content of Your Slide)</a:t>
            </a:r>
          </a:p>
        </p:txBody>
      </p:sp>
      <p:sp>
        <p:nvSpPr>
          <p:cNvPr id="237" name="Line"/>
          <p:cNvSpPr/>
          <p:nvPr/>
        </p:nvSpPr>
        <p:spPr>
          <a:xfrm>
            <a:off x="1514643" y="3861060"/>
            <a:ext cx="5627228" cy="1"/>
          </a:xfrm>
          <a:prstGeom prst="line">
            <a:avLst/>
          </a:prstGeom>
          <a:ln w="38100">
            <a:solidFill>
              <a:srgbClr val="30388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8" name="You could use this area to introduce your clinic, services and programs for instance.…"/>
          <p:cNvSpPr txBox="1"/>
          <p:nvPr/>
        </p:nvSpPr>
        <p:spPr>
          <a:xfrm>
            <a:off x="1476543" y="5972638"/>
            <a:ext cx="11009153" cy="317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could use this area to introduce your clinic, services and programs for instance.</a:t>
            </a:r>
          </a:p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Make sure your text is aligned with the headline of the slide (in this case, on the left) to ensure a clean and aesthetic look.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"/>
          <p:cNvGrpSpPr/>
          <p:nvPr/>
        </p:nvGrpSpPr>
        <p:grpSpPr>
          <a:xfrm>
            <a:off x="8569362" y="4443958"/>
            <a:ext cx="6751320" cy="7182772"/>
            <a:chOff x="0" y="0"/>
            <a:chExt cx="6751318" cy="7182770"/>
          </a:xfrm>
        </p:grpSpPr>
        <p:grpSp>
          <p:nvGrpSpPr>
            <p:cNvPr id="242" name="Group"/>
            <p:cNvGrpSpPr/>
            <p:nvPr/>
          </p:nvGrpSpPr>
          <p:grpSpPr>
            <a:xfrm>
              <a:off x="-1" y="0"/>
              <a:ext cx="6751320" cy="7182771"/>
              <a:chOff x="0" y="0"/>
              <a:chExt cx="6751318" cy="7182770"/>
            </a:xfrm>
          </p:grpSpPr>
          <p:sp>
            <p:nvSpPr>
              <p:cNvPr id="240" name="Oval"/>
              <p:cNvSpPr/>
              <p:nvPr/>
            </p:nvSpPr>
            <p:spPr>
              <a:xfrm>
                <a:off x="1679595" y="-1"/>
                <a:ext cx="3392130" cy="7182772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Oval"/>
              <p:cNvSpPr/>
              <p:nvPr/>
            </p:nvSpPr>
            <p:spPr>
              <a:xfrm rot="16200000">
                <a:off x="1571204" y="478510"/>
                <a:ext cx="3608910" cy="6751320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43" name="Shape"/>
            <p:cNvSpPr/>
            <p:nvPr/>
          </p:nvSpPr>
          <p:spPr>
            <a:xfrm>
              <a:off x="208985" y="4031382"/>
              <a:ext cx="2970076" cy="2750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53D6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" name="Shape"/>
            <p:cNvSpPr/>
            <p:nvPr/>
          </p:nvSpPr>
          <p:spPr>
            <a:xfrm rot="10800000">
              <a:off x="3601899" y="841043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4B55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" name="Shape"/>
            <p:cNvSpPr/>
            <p:nvPr/>
          </p:nvSpPr>
          <p:spPr>
            <a:xfrm flipH="1">
              <a:off x="3601899" y="4031381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" name="Shape"/>
            <p:cNvSpPr/>
            <p:nvPr/>
          </p:nvSpPr>
          <p:spPr>
            <a:xfrm flipH="1" rot="10800000">
              <a:off x="208983" y="841043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4A98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8" name="Text 1  This is an example text.…"/>
          <p:cNvSpPr txBox="1"/>
          <p:nvPr/>
        </p:nvSpPr>
        <p:spPr>
          <a:xfrm>
            <a:off x="1987067" y="4846950"/>
            <a:ext cx="5767282" cy="3181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spcBef>
                <a:spcPts val="500"/>
              </a:spcBef>
              <a:defRPr b="0" sz="3000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4E9AEC"/>
                </a:solidFill>
              </a:rPr>
              <a:t>Text 1</a:t>
            </a:r>
            <a:br/>
            <a:br/>
            <a:r>
              <a:rPr>
                <a:solidFill>
                  <a:srgbClr val="5E5E5E"/>
                </a:solidFill>
              </a:rPr>
              <a:t>This is an example text. </a:t>
            </a:r>
            <a:endParaRPr>
              <a:solidFill>
                <a:srgbClr val="5E5E5E"/>
              </a:solidFill>
            </a:endParaRP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249" name="Text 3…"/>
          <p:cNvSpPr txBox="1"/>
          <p:nvPr/>
        </p:nvSpPr>
        <p:spPr>
          <a:xfrm>
            <a:off x="16473549" y="4846950"/>
            <a:ext cx="5455649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b="0" sz="3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3</a:t>
            </a:r>
          </a:p>
          <a:p>
            <a:pPr algn="l" defTabSz="914400">
              <a:defRPr b="0" sz="3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250" name="Text 4…"/>
          <p:cNvSpPr txBox="1"/>
          <p:nvPr/>
        </p:nvSpPr>
        <p:spPr>
          <a:xfrm>
            <a:off x="16473549" y="8747931"/>
            <a:ext cx="5455649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b="0" sz="3000">
                <a:solidFill>
                  <a:srgbClr val="272D4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4</a:t>
            </a:r>
          </a:p>
          <a:p>
            <a:pPr algn="l" defTabSz="914400">
              <a:defRPr b="0" sz="3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</a:t>
            </a:r>
          </a:p>
        </p:txBody>
      </p:sp>
      <p:sp>
        <p:nvSpPr>
          <p:cNvPr id="251" name="Text 2…"/>
          <p:cNvSpPr txBox="1"/>
          <p:nvPr/>
        </p:nvSpPr>
        <p:spPr>
          <a:xfrm>
            <a:off x="1930753" y="8747931"/>
            <a:ext cx="6320435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b="0" sz="3000">
                <a:solidFill>
                  <a:srgbClr val="39D83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2</a:t>
            </a:r>
          </a:p>
          <a:p>
            <a:pPr algn="l" defTabSz="914400">
              <a:defRPr b="0" sz="3000">
                <a:solidFill>
                  <a:srgbClr val="39D83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algn="l" defTabSz="914400">
              <a:spcBef>
                <a:spcPts val="300"/>
              </a:spcBef>
              <a:defRPr b="0"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252" name="Line"/>
          <p:cNvSpPr/>
          <p:nvPr/>
        </p:nvSpPr>
        <p:spPr>
          <a:xfrm>
            <a:off x="1980968" y="5555386"/>
            <a:ext cx="5779480" cy="1"/>
          </a:xfrm>
          <a:prstGeom prst="line">
            <a:avLst/>
          </a:prstGeom>
          <a:ln w="38100">
            <a:solidFill>
              <a:srgbClr val="4596F2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3" name="Line"/>
          <p:cNvSpPr/>
          <p:nvPr/>
        </p:nvSpPr>
        <p:spPr>
          <a:xfrm>
            <a:off x="1980968" y="9494222"/>
            <a:ext cx="5779480" cy="1"/>
          </a:xfrm>
          <a:prstGeom prst="line">
            <a:avLst/>
          </a:prstGeom>
          <a:ln w="38100">
            <a:solidFill>
              <a:srgbClr val="4CD78B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4" name="Line"/>
          <p:cNvSpPr/>
          <p:nvPr/>
        </p:nvSpPr>
        <p:spPr>
          <a:xfrm>
            <a:off x="16473549" y="9494222"/>
            <a:ext cx="5779481" cy="1"/>
          </a:xfrm>
          <a:prstGeom prst="line">
            <a:avLst/>
          </a:prstGeom>
          <a:ln w="38100">
            <a:solidFill>
              <a:srgbClr val="272D43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" name="Line"/>
          <p:cNvSpPr/>
          <p:nvPr/>
        </p:nvSpPr>
        <p:spPr>
          <a:xfrm>
            <a:off x="16473549" y="5555386"/>
            <a:ext cx="5779481" cy="1"/>
          </a:xfrm>
          <a:prstGeom prst="line">
            <a:avLst/>
          </a:prstGeom>
          <a:ln w="38100">
            <a:solidFill>
              <a:srgbClr val="4A51C3"/>
            </a:solidFill>
            <a:miter lim="400000"/>
          </a:ln>
        </p:spPr>
        <p:txBody>
          <a:bodyPr lIns="52916" tIns="52916" rIns="52916" bIns="52916" anchor="ctr"/>
          <a:lstStyle/>
          <a:p>
            <a:pPr defTabSz="760677">
              <a:defRPr b="0" sz="2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6" name="Put Your Slide Headline Here"/>
          <p:cNvSpPr txBox="1"/>
          <p:nvPr/>
        </p:nvSpPr>
        <p:spPr>
          <a:xfrm>
            <a:off x="1883919" y="1470701"/>
            <a:ext cx="8833486" cy="89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solidFill>
                  <a:srgbClr val="5E5E5E"/>
                </a:solidFill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257" name="Line"/>
          <p:cNvSpPr/>
          <p:nvPr/>
        </p:nvSpPr>
        <p:spPr>
          <a:xfrm>
            <a:off x="2016697" y="2975265"/>
            <a:ext cx="5627227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hair-clean-clinic-287237.jpg" descr="chair-clean-clinic-287237.jpg"/>
          <p:cNvPicPr>
            <a:picLocks noChangeAspect="1"/>
          </p:cNvPicPr>
          <p:nvPr/>
        </p:nvPicPr>
        <p:blipFill>
          <a:blip r:embed="rId2">
            <a:extLst/>
          </a:blip>
          <a:srcRect l="4238" t="14830" r="57" b="18222"/>
          <a:stretch>
            <a:fillRect/>
          </a:stretch>
        </p:blipFill>
        <p:spPr>
          <a:xfrm>
            <a:off x="-23823" y="4986"/>
            <a:ext cx="24431646" cy="137060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Group"/>
          <p:cNvGrpSpPr/>
          <p:nvPr/>
        </p:nvGrpSpPr>
        <p:grpSpPr>
          <a:xfrm>
            <a:off x="2853810" y="4690350"/>
            <a:ext cx="5779480" cy="4998020"/>
            <a:chOff x="0" y="0"/>
            <a:chExt cx="5779479" cy="4998018"/>
          </a:xfrm>
        </p:grpSpPr>
        <p:sp>
          <p:nvSpPr>
            <p:cNvPr id="260" name="Rectangle"/>
            <p:cNvSpPr/>
            <p:nvPr/>
          </p:nvSpPr>
          <p:spPr>
            <a:xfrm>
              <a:off x="13364" y="0"/>
              <a:ext cx="5752752" cy="49980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1" name="Line"/>
            <p:cNvSpPr/>
            <p:nvPr/>
          </p:nvSpPr>
          <p:spPr>
            <a:xfrm>
              <a:off x="0" y="4035"/>
              <a:ext cx="5779480" cy="1"/>
            </a:xfrm>
            <a:prstGeom prst="line">
              <a:avLst/>
            </a:prstGeom>
            <a:noFill/>
            <a:ln w="63500" cap="flat">
              <a:solidFill>
                <a:srgbClr val="4596F2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760677">
                <a:defRPr b="0"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264" name="Group"/>
            <p:cNvGrpSpPr/>
            <p:nvPr/>
          </p:nvGrpSpPr>
          <p:grpSpPr>
            <a:xfrm>
              <a:off x="310755" y="1013462"/>
              <a:ext cx="5144607" cy="3768103"/>
              <a:chOff x="0" y="0"/>
              <a:chExt cx="5144606" cy="3768101"/>
            </a:xfrm>
          </p:grpSpPr>
          <p:sp>
            <p:nvSpPr>
              <p:cNvPr id="262" name="Box Headline"/>
              <p:cNvSpPr txBox="1"/>
              <p:nvPr/>
            </p:nvSpPr>
            <p:spPr>
              <a:xfrm>
                <a:off x="13362" y="0"/>
                <a:ext cx="5131245" cy="79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1026914">
                  <a:lnSpc>
                    <a:spcPct val="90000"/>
                  </a:lnSpc>
                  <a:defRPr spc="35" sz="3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Box Headline</a:t>
                </a:r>
              </a:p>
            </p:txBody>
          </p:sp>
          <p:sp>
            <p:nvSpPr>
              <p:cNvPr id="263" name="Text here. More text here.More text here. More text here. More text here. More text here.More text here."/>
              <p:cNvSpPr txBox="1"/>
              <p:nvPr/>
            </p:nvSpPr>
            <p:spPr>
              <a:xfrm>
                <a:off x="0" y="1018872"/>
                <a:ext cx="5131244" cy="27492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1026914">
                  <a:lnSpc>
                    <a:spcPct val="90000"/>
                  </a:lnSpc>
                  <a:defRPr b="0" spc="25" sz="2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Text here. More text here.More text here. More text here. More text here. More text here.More text here. </a:t>
                </a:r>
              </a:p>
              <a:p>
                <a:pPr algn="l" defTabSz="1026914">
                  <a:lnSpc>
                    <a:spcPct val="90000"/>
                  </a:lnSpc>
                  <a:defRPr b="0" spc="25" sz="2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71" name="Group"/>
          <p:cNvGrpSpPr/>
          <p:nvPr/>
        </p:nvGrpSpPr>
        <p:grpSpPr>
          <a:xfrm>
            <a:off x="9049239" y="4690350"/>
            <a:ext cx="5779480" cy="4998020"/>
            <a:chOff x="0" y="0"/>
            <a:chExt cx="5779479" cy="4998018"/>
          </a:xfrm>
        </p:grpSpPr>
        <p:sp>
          <p:nvSpPr>
            <p:cNvPr id="266" name="Rectangle"/>
            <p:cNvSpPr/>
            <p:nvPr/>
          </p:nvSpPr>
          <p:spPr>
            <a:xfrm>
              <a:off x="26728" y="0"/>
              <a:ext cx="5752752" cy="49980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7" name="Line"/>
            <p:cNvSpPr/>
            <p:nvPr/>
          </p:nvSpPr>
          <p:spPr>
            <a:xfrm>
              <a:off x="0" y="4035"/>
              <a:ext cx="5779480" cy="1"/>
            </a:xfrm>
            <a:prstGeom prst="line">
              <a:avLst/>
            </a:prstGeom>
            <a:noFill/>
            <a:ln w="76200" cap="flat">
              <a:solidFill>
                <a:srgbClr val="4CD78B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760677">
                <a:defRPr b="0"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270" name="Group"/>
            <p:cNvGrpSpPr/>
            <p:nvPr/>
          </p:nvGrpSpPr>
          <p:grpSpPr>
            <a:xfrm>
              <a:off x="344163" y="1013462"/>
              <a:ext cx="5137926" cy="3768103"/>
              <a:chOff x="0" y="0"/>
              <a:chExt cx="5137925" cy="3768101"/>
            </a:xfrm>
          </p:grpSpPr>
          <p:sp>
            <p:nvSpPr>
              <p:cNvPr id="268" name="Box Headline"/>
              <p:cNvSpPr txBox="1"/>
              <p:nvPr/>
            </p:nvSpPr>
            <p:spPr>
              <a:xfrm>
                <a:off x="0" y="0"/>
                <a:ext cx="5131244" cy="79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1026914">
                  <a:lnSpc>
                    <a:spcPct val="90000"/>
                  </a:lnSpc>
                  <a:defRPr spc="35" sz="3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Box Headline</a:t>
                </a:r>
              </a:p>
            </p:txBody>
          </p:sp>
          <p:sp>
            <p:nvSpPr>
              <p:cNvPr id="269" name="Text here. More text here.More text here. More text here. More text here. More text here.More text here."/>
              <p:cNvSpPr txBox="1"/>
              <p:nvPr/>
            </p:nvSpPr>
            <p:spPr>
              <a:xfrm>
                <a:off x="6681" y="1018872"/>
                <a:ext cx="5131245" cy="27492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1026914">
                  <a:lnSpc>
                    <a:spcPct val="90000"/>
                  </a:lnSpc>
                  <a:defRPr b="0" spc="25" sz="2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Text here. More text here.More text here. More text here. More text here. More text here.More text here. </a:t>
                </a:r>
              </a:p>
              <a:p>
                <a:pPr algn="l" defTabSz="1026914">
                  <a:lnSpc>
                    <a:spcPct val="90000"/>
                  </a:lnSpc>
                  <a:defRPr b="0" spc="25" sz="2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77" name="Group"/>
          <p:cNvGrpSpPr/>
          <p:nvPr/>
        </p:nvGrpSpPr>
        <p:grpSpPr>
          <a:xfrm>
            <a:off x="15284758" y="4690350"/>
            <a:ext cx="5779480" cy="4998020"/>
            <a:chOff x="0" y="0"/>
            <a:chExt cx="5779479" cy="4998018"/>
          </a:xfrm>
        </p:grpSpPr>
        <p:sp>
          <p:nvSpPr>
            <p:cNvPr id="272" name="Rectangle"/>
            <p:cNvSpPr/>
            <p:nvPr/>
          </p:nvSpPr>
          <p:spPr>
            <a:xfrm>
              <a:off x="0" y="0"/>
              <a:ext cx="5752752" cy="49980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3" name="Line"/>
            <p:cNvSpPr/>
            <p:nvPr/>
          </p:nvSpPr>
          <p:spPr>
            <a:xfrm>
              <a:off x="0" y="4035"/>
              <a:ext cx="5779480" cy="1"/>
            </a:xfrm>
            <a:prstGeom prst="line">
              <a:avLst/>
            </a:prstGeom>
            <a:noFill/>
            <a:ln w="76200" cap="flat">
              <a:solidFill>
                <a:srgbClr val="4A51C3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760677">
                <a:defRPr b="0"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276" name="Group"/>
            <p:cNvGrpSpPr/>
            <p:nvPr/>
          </p:nvGrpSpPr>
          <p:grpSpPr>
            <a:xfrm>
              <a:off x="310753" y="1013462"/>
              <a:ext cx="5144609" cy="3768103"/>
              <a:chOff x="0" y="0"/>
              <a:chExt cx="5144608" cy="3768101"/>
            </a:xfrm>
          </p:grpSpPr>
          <p:sp>
            <p:nvSpPr>
              <p:cNvPr id="274" name="Box Headline"/>
              <p:cNvSpPr txBox="1"/>
              <p:nvPr/>
            </p:nvSpPr>
            <p:spPr>
              <a:xfrm>
                <a:off x="13365" y="0"/>
                <a:ext cx="5131244" cy="79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1026914">
                  <a:lnSpc>
                    <a:spcPct val="90000"/>
                  </a:lnSpc>
                  <a:defRPr spc="35" sz="3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Box Headline</a:t>
                </a:r>
              </a:p>
            </p:txBody>
          </p:sp>
          <p:sp>
            <p:nvSpPr>
              <p:cNvPr id="275" name="Text here. More text here.More text here. More text here. More text here. More text here.More text here."/>
              <p:cNvSpPr txBox="1"/>
              <p:nvPr/>
            </p:nvSpPr>
            <p:spPr>
              <a:xfrm>
                <a:off x="0" y="1018872"/>
                <a:ext cx="5131244" cy="27492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1026914">
                  <a:lnSpc>
                    <a:spcPct val="90000"/>
                  </a:lnSpc>
                  <a:defRPr b="0" spc="25" sz="2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Text here. More text here.More text here. More text here. More text here. More text here.More text here. </a:t>
                </a:r>
              </a:p>
              <a:p>
                <a:pPr algn="l" defTabSz="1026914">
                  <a:lnSpc>
                    <a:spcPct val="90000"/>
                  </a:lnSpc>
                  <a:defRPr b="0" spc="25" sz="2500">
                    <a:solidFill>
                      <a:srgbClr val="53585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ut Your Headline Here…"/>
          <p:cNvSpPr txBox="1"/>
          <p:nvPr/>
        </p:nvSpPr>
        <p:spPr>
          <a:xfrm>
            <a:off x="1476543" y="1185514"/>
            <a:ext cx="15745750" cy="159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000">
                <a:solidFill>
                  <a:srgbClr val="3038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Put Your Headline Here </a:t>
            </a:r>
          </a:p>
          <a:p>
            <a:pPr algn="l">
              <a:defRPr sz="5000">
                <a:solidFill>
                  <a:srgbClr val="3038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(to Summarize the Content of Your Slide)</a:t>
            </a:r>
          </a:p>
        </p:txBody>
      </p:sp>
      <p:sp>
        <p:nvSpPr>
          <p:cNvPr id="280" name="Line"/>
          <p:cNvSpPr/>
          <p:nvPr/>
        </p:nvSpPr>
        <p:spPr>
          <a:xfrm>
            <a:off x="1514643" y="3429260"/>
            <a:ext cx="5627228" cy="1"/>
          </a:xfrm>
          <a:prstGeom prst="line">
            <a:avLst/>
          </a:prstGeom>
          <a:ln w="38100">
            <a:solidFill>
              <a:srgbClr val="30388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1" name="You could use this area to introduce medical services or programs.…"/>
          <p:cNvSpPr txBox="1"/>
          <p:nvPr/>
        </p:nvSpPr>
        <p:spPr>
          <a:xfrm>
            <a:off x="1461104" y="4712280"/>
            <a:ext cx="7593275" cy="571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could use this area to introduce medical services or programs. </a:t>
            </a:r>
          </a:p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can edit the element of the right: modify the size of the rounded shapes, delete, them or add more. You can also replace the picture by one of your choice.</a:t>
            </a:r>
          </a:p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defRPr b="0"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 edit elements within this shape, just click it -&gt; ungroup </a:t>
            </a:r>
          </a:p>
        </p:txBody>
      </p:sp>
      <p:grpSp>
        <p:nvGrpSpPr>
          <p:cNvPr id="296" name="Group"/>
          <p:cNvGrpSpPr/>
          <p:nvPr/>
        </p:nvGrpSpPr>
        <p:grpSpPr>
          <a:xfrm>
            <a:off x="10764932" y="4461116"/>
            <a:ext cx="12172127" cy="7529840"/>
            <a:chOff x="0" y="0"/>
            <a:chExt cx="12172125" cy="7529839"/>
          </a:xfrm>
        </p:grpSpPr>
        <p:grpSp>
          <p:nvGrpSpPr>
            <p:cNvPr id="287" name="Group"/>
            <p:cNvGrpSpPr/>
            <p:nvPr/>
          </p:nvGrpSpPr>
          <p:grpSpPr>
            <a:xfrm>
              <a:off x="0" y="0"/>
              <a:ext cx="7517938" cy="7529840"/>
              <a:chOff x="0" y="0"/>
              <a:chExt cx="7517937" cy="7529839"/>
            </a:xfrm>
          </p:grpSpPr>
          <p:grpSp>
            <p:nvGrpSpPr>
              <p:cNvPr id="285" name="Group"/>
              <p:cNvGrpSpPr/>
              <p:nvPr/>
            </p:nvGrpSpPr>
            <p:grpSpPr>
              <a:xfrm>
                <a:off x="94530" y="162506"/>
                <a:ext cx="7342551" cy="7266380"/>
                <a:chOff x="0" y="0"/>
                <a:chExt cx="7342550" cy="7266378"/>
              </a:xfrm>
            </p:grpSpPr>
            <p:sp>
              <p:nvSpPr>
                <p:cNvPr id="282" name="Oval"/>
                <p:cNvSpPr/>
                <p:nvPr/>
              </p:nvSpPr>
              <p:spPr>
                <a:xfrm>
                  <a:off x="-1" y="-1"/>
                  <a:ext cx="7342552" cy="7266380"/>
                </a:xfrm>
                <a:prstGeom prst="ellipse">
                  <a:avLst/>
                </a:prstGeom>
                <a:solidFill>
                  <a:srgbClr val="414C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3" name="Shape"/>
                <p:cNvSpPr/>
                <p:nvPr/>
              </p:nvSpPr>
              <p:spPr>
                <a:xfrm>
                  <a:off x="2957180" y="1712065"/>
                  <a:ext cx="4385371" cy="4902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1" h="21600" fill="norm" stroke="1" extrusionOk="0">
                      <a:moveTo>
                        <a:pt x="19649" y="4143"/>
                      </a:moveTo>
                      <a:cubicBezTo>
                        <a:pt x="21600" y="10702"/>
                        <a:pt x="18934" y="17707"/>
                        <a:pt x="13005" y="21600"/>
                      </a:cubicBezTo>
                      <a:lnTo>
                        <a:pt x="0" y="11132"/>
                      </a:lnTo>
                      <a:lnTo>
                        <a:pt x="11563" y="0"/>
                      </a:lnTo>
                      <a:lnTo>
                        <a:pt x="19649" y="4143"/>
                      </a:lnTo>
                      <a:close/>
                    </a:path>
                  </a:pathLst>
                </a:custGeom>
                <a:solidFill>
                  <a:srgbClr val="1E234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4" name="Oval"/>
                <p:cNvSpPr/>
                <p:nvPr/>
              </p:nvSpPr>
              <p:spPr>
                <a:xfrm>
                  <a:off x="979006" y="968850"/>
                  <a:ext cx="5384537" cy="5328682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b="0"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86" name="Shape"/>
              <p:cNvSpPr/>
              <p:nvPr/>
            </p:nvSpPr>
            <p:spPr>
              <a:xfrm>
                <a:off x="0" y="-1"/>
                <a:ext cx="7517938" cy="7529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3" h="20131" fill="norm" stroke="1" extrusionOk="0">
                    <a:moveTo>
                      <a:pt x="8557" y="121"/>
                    </a:moveTo>
                    <a:lnTo>
                      <a:pt x="8557" y="121"/>
                    </a:lnTo>
                    <a:cubicBezTo>
                      <a:pt x="14077" y="-735"/>
                      <a:pt x="19250" y="3023"/>
                      <a:pt x="20110" y="8515"/>
                    </a:cubicBezTo>
                    <a:cubicBezTo>
                      <a:pt x="20971" y="14006"/>
                      <a:pt x="17194" y="19152"/>
                      <a:pt x="11674" y="20009"/>
                    </a:cubicBezTo>
                    <a:cubicBezTo>
                      <a:pt x="6154" y="20865"/>
                      <a:pt x="981" y="17107"/>
                      <a:pt x="120" y="11615"/>
                    </a:cubicBezTo>
                    <a:cubicBezTo>
                      <a:pt x="-204" y="9544"/>
                      <a:pt x="129" y="7423"/>
                      <a:pt x="1075" y="5549"/>
                    </a:cubicBezTo>
                    <a:lnTo>
                      <a:pt x="1701" y="5862"/>
                    </a:lnTo>
                    <a:lnTo>
                      <a:pt x="1701" y="5862"/>
                    </a:lnTo>
                    <a:cubicBezTo>
                      <a:pt x="-629" y="10491"/>
                      <a:pt x="1249" y="16125"/>
                      <a:pt x="5896" y="18447"/>
                    </a:cubicBezTo>
                    <a:cubicBezTo>
                      <a:pt x="10543" y="20768"/>
                      <a:pt x="16199" y="18897"/>
                      <a:pt x="18529" y="14268"/>
                    </a:cubicBezTo>
                    <a:cubicBezTo>
                      <a:pt x="20860" y="9639"/>
                      <a:pt x="18982" y="4005"/>
                      <a:pt x="14335" y="1683"/>
                    </a:cubicBezTo>
                    <a:cubicBezTo>
                      <a:pt x="12583" y="808"/>
                      <a:pt x="10600" y="500"/>
                      <a:pt x="8663" y="801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8" name="Oval"/>
            <p:cNvSpPr/>
            <p:nvPr/>
          </p:nvSpPr>
          <p:spPr>
            <a:xfrm>
              <a:off x="6791799" y="2043872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00CC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289" name="Place your text here"/>
            <p:cNvSpPr txBox="1"/>
            <p:nvPr/>
          </p:nvSpPr>
          <p:spPr>
            <a:xfrm>
              <a:off x="8459880" y="2241988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0" sz="3000">
                  <a:solidFill>
                    <a:srgbClr val="9292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290" name="Place your text here"/>
            <p:cNvSpPr txBox="1"/>
            <p:nvPr/>
          </p:nvSpPr>
          <p:spPr>
            <a:xfrm>
              <a:off x="7118470" y="388248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0" sz="3000">
                  <a:solidFill>
                    <a:srgbClr val="9292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291" name="Oval"/>
            <p:cNvSpPr/>
            <p:nvPr/>
          </p:nvSpPr>
          <p:spPr>
            <a:xfrm>
              <a:off x="5460052" y="187835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00A3D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" name="Oval"/>
            <p:cNvSpPr/>
            <p:nvPr/>
          </p:nvSpPr>
          <p:spPr>
            <a:xfrm>
              <a:off x="5492232" y="6360748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008A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" name="Place your text here"/>
            <p:cNvSpPr txBox="1"/>
            <p:nvPr/>
          </p:nvSpPr>
          <p:spPr>
            <a:xfrm>
              <a:off x="7023717" y="6505471"/>
              <a:ext cx="3712246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0" sz="3000">
                  <a:solidFill>
                    <a:srgbClr val="9292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294" name="Oval"/>
            <p:cNvSpPr/>
            <p:nvPr/>
          </p:nvSpPr>
          <p:spPr>
            <a:xfrm>
              <a:off x="6823853" y="4321570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364A5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b="0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295" name="Place your text here"/>
            <p:cNvSpPr txBox="1"/>
            <p:nvPr/>
          </p:nvSpPr>
          <p:spPr>
            <a:xfrm>
              <a:off x="8459880" y="4519686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0" sz="3000">
                  <a:solidFill>
                    <a:srgbClr val="9292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