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7" r:id="rId2"/>
    <p:sldId id="257" r:id="rId3"/>
    <p:sldId id="291" r:id="rId4"/>
    <p:sldId id="290" r:id="rId5"/>
    <p:sldId id="292" r:id="rId6"/>
    <p:sldId id="296" r:id="rId7"/>
    <p:sldId id="299" r:id="rId8"/>
    <p:sldId id="300" r:id="rId9"/>
    <p:sldId id="273" r:id="rId10"/>
    <p:sldId id="259" r:id="rId11"/>
    <p:sldId id="298" r:id="rId12"/>
    <p:sldId id="279" r:id="rId13"/>
    <p:sldId id="293" r:id="rId14"/>
    <p:sldId id="28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E25E"/>
    <a:srgbClr val="14AEB8"/>
    <a:srgbClr val="0DB4AA"/>
    <a:srgbClr val="009999"/>
    <a:srgbClr val="E6E6E6"/>
    <a:srgbClr val="E2E2E2"/>
    <a:srgbClr val="FFD454"/>
    <a:srgbClr val="F6BD33"/>
    <a:srgbClr val="FFDB75"/>
    <a:srgbClr val="A168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71" autoAdjust="0"/>
    <p:restoredTop sz="94660"/>
  </p:normalViewPr>
  <p:slideViewPr>
    <p:cSldViewPr snapToGrid="0">
      <p:cViewPr>
        <p:scale>
          <a:sx n="75" d="100"/>
          <a:sy n="75" d="100"/>
        </p:scale>
        <p:origin x="4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95432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1FF2-2D9B-4E92-9FB3-16852216CED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F7A9-5D0D-437A-8142-F8D6DCE9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50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1FF2-2D9B-4E92-9FB3-16852216CED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F7A9-5D0D-437A-8142-F8D6DCE9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867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1FF2-2D9B-4E92-9FB3-16852216CED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F7A9-5D0D-437A-8142-F8D6DCE9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66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1FF2-2D9B-4E92-9FB3-16852216CED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F7A9-5D0D-437A-8142-F8D6DCE9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79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1FF2-2D9B-4E92-9FB3-16852216CED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F7A9-5D0D-437A-8142-F8D6DCE9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72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1FF2-2D9B-4E92-9FB3-16852216CED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F7A9-5D0D-437A-8142-F8D6DCE9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9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1FF2-2D9B-4E92-9FB3-16852216CED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F7A9-5D0D-437A-8142-F8D6DCE9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1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1FF2-2D9B-4E92-9FB3-16852216CED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F7A9-5D0D-437A-8142-F8D6DCE9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5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1FF2-2D9B-4E92-9FB3-16852216CED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F7A9-5D0D-437A-8142-F8D6DCE9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8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D1FF2-2D9B-4E92-9FB3-16852216CED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06F7A9-5D0D-437A-8142-F8D6DCE9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8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D1FF2-2D9B-4E92-9FB3-16852216CED4}" type="datetimeFigureOut">
              <a:rPr lang="en-US" smtClean="0"/>
              <a:t>7/9/2018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6F7A9-5D0D-437A-8142-F8D6DCE92E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992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2094" y="2677449"/>
            <a:ext cx="10856686" cy="4172858"/>
          </a:xfrm>
          <a:custGeom>
            <a:avLst/>
            <a:gdLst>
              <a:gd name="connsiteX0" fmla="*/ 0 w 10842171"/>
              <a:gd name="connsiteY0" fmla="*/ 0 h 5479143"/>
              <a:gd name="connsiteX1" fmla="*/ 10842171 w 10842171"/>
              <a:gd name="connsiteY1" fmla="*/ 0 h 5479143"/>
              <a:gd name="connsiteX2" fmla="*/ 10842171 w 10842171"/>
              <a:gd name="connsiteY2" fmla="*/ 5479143 h 5479143"/>
              <a:gd name="connsiteX3" fmla="*/ 0 w 10842171"/>
              <a:gd name="connsiteY3" fmla="*/ 5479143 h 5479143"/>
              <a:gd name="connsiteX4" fmla="*/ 0 w 10842171"/>
              <a:gd name="connsiteY4" fmla="*/ 0 h 5479143"/>
              <a:gd name="connsiteX0" fmla="*/ 5370286 w 10842171"/>
              <a:gd name="connsiteY0" fmla="*/ 4717143 h 5479143"/>
              <a:gd name="connsiteX1" fmla="*/ 10842171 w 10842171"/>
              <a:gd name="connsiteY1" fmla="*/ 0 h 5479143"/>
              <a:gd name="connsiteX2" fmla="*/ 10842171 w 10842171"/>
              <a:gd name="connsiteY2" fmla="*/ 5479143 h 5479143"/>
              <a:gd name="connsiteX3" fmla="*/ 0 w 10842171"/>
              <a:gd name="connsiteY3" fmla="*/ 5479143 h 5479143"/>
              <a:gd name="connsiteX4" fmla="*/ 5370286 w 10842171"/>
              <a:gd name="connsiteY4" fmla="*/ 4717143 h 5479143"/>
              <a:gd name="connsiteX0" fmla="*/ 5370286 w 10842171"/>
              <a:gd name="connsiteY0" fmla="*/ 4717143 h 5479143"/>
              <a:gd name="connsiteX1" fmla="*/ 5950857 w 10842171"/>
              <a:gd name="connsiteY1" fmla="*/ 4194629 h 5479143"/>
              <a:gd name="connsiteX2" fmla="*/ 10842171 w 10842171"/>
              <a:gd name="connsiteY2" fmla="*/ 0 h 5479143"/>
              <a:gd name="connsiteX3" fmla="*/ 10842171 w 10842171"/>
              <a:gd name="connsiteY3" fmla="*/ 5479143 h 5479143"/>
              <a:gd name="connsiteX4" fmla="*/ 0 w 10842171"/>
              <a:gd name="connsiteY4" fmla="*/ 5479143 h 5479143"/>
              <a:gd name="connsiteX5" fmla="*/ 5370286 w 10842171"/>
              <a:gd name="connsiteY5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10842171 w 10842171"/>
              <a:gd name="connsiteY2" fmla="*/ 0 h 5479143"/>
              <a:gd name="connsiteX3" fmla="*/ 10842171 w 10842171"/>
              <a:gd name="connsiteY3" fmla="*/ 5479143 h 5479143"/>
              <a:gd name="connsiteX4" fmla="*/ 0 w 10842171"/>
              <a:gd name="connsiteY4" fmla="*/ 5479143 h 5479143"/>
              <a:gd name="connsiteX5" fmla="*/ 5370286 w 10842171"/>
              <a:gd name="connsiteY5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7721600 w 10842171"/>
              <a:gd name="connsiteY2" fmla="*/ 13353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316686 w 10842171"/>
              <a:gd name="connsiteY2" fmla="*/ 2540000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3933372 h 4695372"/>
              <a:gd name="connsiteX1" fmla="*/ 4267200 w 10842171"/>
              <a:gd name="connsiteY1" fmla="*/ 2278744 h 4695372"/>
              <a:gd name="connsiteX2" fmla="*/ 8316686 w 10842171"/>
              <a:gd name="connsiteY2" fmla="*/ 1756229 h 4695372"/>
              <a:gd name="connsiteX3" fmla="*/ 10827657 w 10842171"/>
              <a:gd name="connsiteY3" fmla="*/ 0 h 4695372"/>
              <a:gd name="connsiteX4" fmla="*/ 10842171 w 10842171"/>
              <a:gd name="connsiteY4" fmla="*/ 4695372 h 4695372"/>
              <a:gd name="connsiteX5" fmla="*/ 0 w 10842171"/>
              <a:gd name="connsiteY5" fmla="*/ 4695372 h 4695372"/>
              <a:gd name="connsiteX6" fmla="*/ 5370286 w 10842171"/>
              <a:gd name="connsiteY6" fmla="*/ 3933372 h 4695372"/>
              <a:gd name="connsiteX0" fmla="*/ 5370286 w 10842171"/>
              <a:gd name="connsiteY0" fmla="*/ 3410858 h 4172858"/>
              <a:gd name="connsiteX1" fmla="*/ 4267200 w 10842171"/>
              <a:gd name="connsiteY1" fmla="*/ 1756230 h 4172858"/>
              <a:gd name="connsiteX2" fmla="*/ 8316686 w 10842171"/>
              <a:gd name="connsiteY2" fmla="*/ 1233715 h 4172858"/>
              <a:gd name="connsiteX3" fmla="*/ 10813143 w 10842171"/>
              <a:gd name="connsiteY3" fmla="*/ 0 h 4172858"/>
              <a:gd name="connsiteX4" fmla="*/ 10842171 w 10842171"/>
              <a:gd name="connsiteY4" fmla="*/ 4172858 h 4172858"/>
              <a:gd name="connsiteX5" fmla="*/ 0 w 10842171"/>
              <a:gd name="connsiteY5" fmla="*/ 4172858 h 4172858"/>
              <a:gd name="connsiteX6" fmla="*/ 5370286 w 10842171"/>
              <a:gd name="connsiteY6" fmla="*/ 3410858 h 4172858"/>
              <a:gd name="connsiteX0" fmla="*/ 5370286 w 10856686"/>
              <a:gd name="connsiteY0" fmla="*/ 3410858 h 4172858"/>
              <a:gd name="connsiteX1" fmla="*/ 4267200 w 10856686"/>
              <a:gd name="connsiteY1" fmla="*/ 1756230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  <a:gd name="connsiteX0" fmla="*/ 5370286 w 10856686"/>
              <a:gd name="connsiteY0" fmla="*/ 3410858 h 4172858"/>
              <a:gd name="connsiteX1" fmla="*/ 4281714 w 10856686"/>
              <a:gd name="connsiteY1" fmla="*/ 1843315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  <a:gd name="connsiteX0" fmla="*/ 5370286 w 10856686"/>
              <a:gd name="connsiteY0" fmla="*/ 3410858 h 4172858"/>
              <a:gd name="connsiteX1" fmla="*/ 4281714 w 10856686"/>
              <a:gd name="connsiteY1" fmla="*/ 1843315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  <a:gd name="connsiteX0" fmla="*/ 5370286 w 10856686"/>
              <a:gd name="connsiteY0" fmla="*/ 3410858 h 4172858"/>
              <a:gd name="connsiteX1" fmla="*/ 4281714 w 10856686"/>
              <a:gd name="connsiteY1" fmla="*/ 1843315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  <a:gd name="connsiteX0" fmla="*/ 5370286 w 10856686"/>
              <a:gd name="connsiteY0" fmla="*/ 3410858 h 4172858"/>
              <a:gd name="connsiteX1" fmla="*/ 4281714 w 10856686"/>
              <a:gd name="connsiteY1" fmla="*/ 1843315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  <a:gd name="connsiteX0" fmla="*/ 5370286 w 10856686"/>
              <a:gd name="connsiteY0" fmla="*/ 3410858 h 4172858"/>
              <a:gd name="connsiteX1" fmla="*/ 4281714 w 10856686"/>
              <a:gd name="connsiteY1" fmla="*/ 1843315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  <a:gd name="connsiteX0" fmla="*/ 5370286 w 10856686"/>
              <a:gd name="connsiteY0" fmla="*/ 3410858 h 4172858"/>
              <a:gd name="connsiteX1" fmla="*/ 4294414 w 10856686"/>
              <a:gd name="connsiteY1" fmla="*/ 1678215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56686" h="4172858">
                <a:moveTo>
                  <a:pt x="5370286" y="3410858"/>
                </a:moveTo>
                <a:cubicBezTo>
                  <a:pt x="6241143" y="3043163"/>
                  <a:pt x="4454072" y="2481338"/>
                  <a:pt x="4294414" y="1678215"/>
                </a:cubicBezTo>
                <a:cubicBezTo>
                  <a:pt x="4183138" y="1058939"/>
                  <a:pt x="6787848" y="909563"/>
                  <a:pt x="8316686" y="1233715"/>
                </a:cubicBezTo>
                <a:cubicBezTo>
                  <a:pt x="9622970" y="1436915"/>
                  <a:pt x="10479315" y="1407886"/>
                  <a:pt x="10856686" y="0"/>
                </a:cubicBezTo>
                <a:cubicBezTo>
                  <a:pt x="10851848" y="1390953"/>
                  <a:pt x="10847009" y="2781905"/>
                  <a:pt x="10842171" y="4172858"/>
                </a:cubicBezTo>
                <a:lnTo>
                  <a:pt x="0" y="4172858"/>
                </a:lnTo>
                <a:cubicBezTo>
                  <a:pt x="1891695" y="4034973"/>
                  <a:pt x="3957561" y="3940629"/>
                  <a:pt x="5370286" y="3410858"/>
                </a:cubicBezTo>
                <a:close/>
              </a:path>
            </a:pathLst>
          </a:custGeom>
          <a:solidFill>
            <a:srgbClr val="E6E6E6">
              <a:alpha val="48235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77" name="Rectangle 1"/>
          <p:cNvSpPr/>
          <p:nvPr/>
        </p:nvSpPr>
        <p:spPr>
          <a:xfrm>
            <a:off x="3095461" y="2993304"/>
            <a:ext cx="9113319" cy="3877396"/>
          </a:xfrm>
          <a:custGeom>
            <a:avLst/>
            <a:gdLst>
              <a:gd name="connsiteX0" fmla="*/ 0 w 10842171"/>
              <a:gd name="connsiteY0" fmla="*/ 0 h 5479143"/>
              <a:gd name="connsiteX1" fmla="*/ 10842171 w 10842171"/>
              <a:gd name="connsiteY1" fmla="*/ 0 h 5479143"/>
              <a:gd name="connsiteX2" fmla="*/ 10842171 w 10842171"/>
              <a:gd name="connsiteY2" fmla="*/ 5479143 h 5479143"/>
              <a:gd name="connsiteX3" fmla="*/ 0 w 10842171"/>
              <a:gd name="connsiteY3" fmla="*/ 5479143 h 5479143"/>
              <a:gd name="connsiteX4" fmla="*/ 0 w 10842171"/>
              <a:gd name="connsiteY4" fmla="*/ 0 h 5479143"/>
              <a:gd name="connsiteX0" fmla="*/ 5370286 w 10842171"/>
              <a:gd name="connsiteY0" fmla="*/ 4717143 h 5479143"/>
              <a:gd name="connsiteX1" fmla="*/ 10842171 w 10842171"/>
              <a:gd name="connsiteY1" fmla="*/ 0 h 5479143"/>
              <a:gd name="connsiteX2" fmla="*/ 10842171 w 10842171"/>
              <a:gd name="connsiteY2" fmla="*/ 5479143 h 5479143"/>
              <a:gd name="connsiteX3" fmla="*/ 0 w 10842171"/>
              <a:gd name="connsiteY3" fmla="*/ 5479143 h 5479143"/>
              <a:gd name="connsiteX4" fmla="*/ 5370286 w 10842171"/>
              <a:gd name="connsiteY4" fmla="*/ 4717143 h 5479143"/>
              <a:gd name="connsiteX0" fmla="*/ 5370286 w 10842171"/>
              <a:gd name="connsiteY0" fmla="*/ 4717143 h 5479143"/>
              <a:gd name="connsiteX1" fmla="*/ 5950857 w 10842171"/>
              <a:gd name="connsiteY1" fmla="*/ 4194629 h 5479143"/>
              <a:gd name="connsiteX2" fmla="*/ 10842171 w 10842171"/>
              <a:gd name="connsiteY2" fmla="*/ 0 h 5479143"/>
              <a:gd name="connsiteX3" fmla="*/ 10842171 w 10842171"/>
              <a:gd name="connsiteY3" fmla="*/ 5479143 h 5479143"/>
              <a:gd name="connsiteX4" fmla="*/ 0 w 10842171"/>
              <a:gd name="connsiteY4" fmla="*/ 5479143 h 5479143"/>
              <a:gd name="connsiteX5" fmla="*/ 5370286 w 10842171"/>
              <a:gd name="connsiteY5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10842171 w 10842171"/>
              <a:gd name="connsiteY2" fmla="*/ 0 h 5479143"/>
              <a:gd name="connsiteX3" fmla="*/ 10842171 w 10842171"/>
              <a:gd name="connsiteY3" fmla="*/ 5479143 h 5479143"/>
              <a:gd name="connsiteX4" fmla="*/ 0 w 10842171"/>
              <a:gd name="connsiteY4" fmla="*/ 5479143 h 5479143"/>
              <a:gd name="connsiteX5" fmla="*/ 5370286 w 10842171"/>
              <a:gd name="connsiteY5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7721600 w 10842171"/>
              <a:gd name="connsiteY2" fmla="*/ 13353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368800 w 10842171"/>
              <a:gd name="connsiteY1" fmla="*/ 2873829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9289143 w 10842171"/>
              <a:gd name="connsiteY2" fmla="*/ 2554514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795658 w 10842171"/>
              <a:gd name="connsiteY2" fmla="*/ 2873828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4717143 h 5479143"/>
              <a:gd name="connsiteX1" fmla="*/ 4267200 w 10842171"/>
              <a:gd name="connsiteY1" fmla="*/ 3062515 h 5479143"/>
              <a:gd name="connsiteX2" fmla="*/ 8316686 w 10842171"/>
              <a:gd name="connsiteY2" fmla="*/ 2540000 h 5479143"/>
              <a:gd name="connsiteX3" fmla="*/ 10842171 w 10842171"/>
              <a:gd name="connsiteY3" fmla="*/ 0 h 5479143"/>
              <a:gd name="connsiteX4" fmla="*/ 10842171 w 10842171"/>
              <a:gd name="connsiteY4" fmla="*/ 5479143 h 5479143"/>
              <a:gd name="connsiteX5" fmla="*/ 0 w 10842171"/>
              <a:gd name="connsiteY5" fmla="*/ 5479143 h 5479143"/>
              <a:gd name="connsiteX6" fmla="*/ 5370286 w 10842171"/>
              <a:gd name="connsiteY6" fmla="*/ 4717143 h 5479143"/>
              <a:gd name="connsiteX0" fmla="*/ 5370286 w 10842171"/>
              <a:gd name="connsiteY0" fmla="*/ 3933372 h 4695372"/>
              <a:gd name="connsiteX1" fmla="*/ 4267200 w 10842171"/>
              <a:gd name="connsiteY1" fmla="*/ 2278744 h 4695372"/>
              <a:gd name="connsiteX2" fmla="*/ 8316686 w 10842171"/>
              <a:gd name="connsiteY2" fmla="*/ 1756229 h 4695372"/>
              <a:gd name="connsiteX3" fmla="*/ 10827657 w 10842171"/>
              <a:gd name="connsiteY3" fmla="*/ 0 h 4695372"/>
              <a:gd name="connsiteX4" fmla="*/ 10842171 w 10842171"/>
              <a:gd name="connsiteY4" fmla="*/ 4695372 h 4695372"/>
              <a:gd name="connsiteX5" fmla="*/ 0 w 10842171"/>
              <a:gd name="connsiteY5" fmla="*/ 4695372 h 4695372"/>
              <a:gd name="connsiteX6" fmla="*/ 5370286 w 10842171"/>
              <a:gd name="connsiteY6" fmla="*/ 3933372 h 4695372"/>
              <a:gd name="connsiteX0" fmla="*/ 5370286 w 10842171"/>
              <a:gd name="connsiteY0" fmla="*/ 3410858 h 4172858"/>
              <a:gd name="connsiteX1" fmla="*/ 4267200 w 10842171"/>
              <a:gd name="connsiteY1" fmla="*/ 1756230 h 4172858"/>
              <a:gd name="connsiteX2" fmla="*/ 8316686 w 10842171"/>
              <a:gd name="connsiteY2" fmla="*/ 1233715 h 4172858"/>
              <a:gd name="connsiteX3" fmla="*/ 10813143 w 10842171"/>
              <a:gd name="connsiteY3" fmla="*/ 0 h 4172858"/>
              <a:gd name="connsiteX4" fmla="*/ 10842171 w 10842171"/>
              <a:gd name="connsiteY4" fmla="*/ 4172858 h 4172858"/>
              <a:gd name="connsiteX5" fmla="*/ 0 w 10842171"/>
              <a:gd name="connsiteY5" fmla="*/ 4172858 h 4172858"/>
              <a:gd name="connsiteX6" fmla="*/ 5370286 w 10842171"/>
              <a:gd name="connsiteY6" fmla="*/ 3410858 h 4172858"/>
              <a:gd name="connsiteX0" fmla="*/ 5370286 w 10856686"/>
              <a:gd name="connsiteY0" fmla="*/ 3410858 h 4172858"/>
              <a:gd name="connsiteX1" fmla="*/ 4267200 w 10856686"/>
              <a:gd name="connsiteY1" fmla="*/ 1756230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  <a:gd name="connsiteX0" fmla="*/ 5370286 w 10856686"/>
              <a:gd name="connsiteY0" fmla="*/ 3410858 h 4172858"/>
              <a:gd name="connsiteX1" fmla="*/ 4281714 w 10856686"/>
              <a:gd name="connsiteY1" fmla="*/ 1843315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  <a:gd name="connsiteX0" fmla="*/ 5370286 w 10856686"/>
              <a:gd name="connsiteY0" fmla="*/ 3410858 h 4172858"/>
              <a:gd name="connsiteX1" fmla="*/ 4281714 w 10856686"/>
              <a:gd name="connsiteY1" fmla="*/ 1843315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  <a:gd name="connsiteX0" fmla="*/ 5370286 w 10856686"/>
              <a:gd name="connsiteY0" fmla="*/ 3410858 h 4172858"/>
              <a:gd name="connsiteX1" fmla="*/ 4085030 w 10856686"/>
              <a:gd name="connsiteY1" fmla="*/ 1747641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  <a:gd name="connsiteX0" fmla="*/ 5370286 w 10856686"/>
              <a:gd name="connsiteY0" fmla="*/ 3410858 h 4172858"/>
              <a:gd name="connsiteX1" fmla="*/ 3933735 w 10856686"/>
              <a:gd name="connsiteY1" fmla="*/ 1720305 h 4172858"/>
              <a:gd name="connsiteX2" fmla="*/ 8316686 w 10856686"/>
              <a:gd name="connsiteY2" fmla="*/ 1233715 h 4172858"/>
              <a:gd name="connsiteX3" fmla="*/ 10856686 w 10856686"/>
              <a:gd name="connsiteY3" fmla="*/ 0 h 4172858"/>
              <a:gd name="connsiteX4" fmla="*/ 10842171 w 10856686"/>
              <a:gd name="connsiteY4" fmla="*/ 4172858 h 4172858"/>
              <a:gd name="connsiteX5" fmla="*/ 0 w 10856686"/>
              <a:gd name="connsiteY5" fmla="*/ 4172858 h 4172858"/>
              <a:gd name="connsiteX6" fmla="*/ 5370286 w 10856686"/>
              <a:gd name="connsiteY6" fmla="*/ 3410858 h 41728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856686" h="4172858">
                <a:moveTo>
                  <a:pt x="5370286" y="3410858"/>
                </a:moveTo>
                <a:cubicBezTo>
                  <a:pt x="5675086" y="2636763"/>
                  <a:pt x="4093393" y="2523428"/>
                  <a:pt x="3933735" y="1720305"/>
                </a:cubicBezTo>
                <a:cubicBezTo>
                  <a:pt x="3822459" y="1101029"/>
                  <a:pt x="6787848" y="909563"/>
                  <a:pt x="8316686" y="1233715"/>
                </a:cubicBezTo>
                <a:cubicBezTo>
                  <a:pt x="9622970" y="1436915"/>
                  <a:pt x="10479315" y="1407886"/>
                  <a:pt x="10856686" y="0"/>
                </a:cubicBezTo>
                <a:cubicBezTo>
                  <a:pt x="10851848" y="1390953"/>
                  <a:pt x="10847009" y="2781905"/>
                  <a:pt x="10842171" y="4172858"/>
                </a:cubicBezTo>
                <a:lnTo>
                  <a:pt x="0" y="4172858"/>
                </a:lnTo>
                <a:cubicBezTo>
                  <a:pt x="1891695" y="4034973"/>
                  <a:pt x="4726819" y="4100286"/>
                  <a:pt x="5370286" y="3410858"/>
                </a:cubicBezTo>
                <a:close/>
              </a:path>
            </a:pathLst>
          </a:custGeom>
          <a:solidFill>
            <a:srgbClr val="E2E2E2">
              <a:alpha val="49000"/>
            </a:srgb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grpSp>
        <p:nvGrpSpPr>
          <p:cNvPr id="78" name="Group 77"/>
          <p:cNvGrpSpPr/>
          <p:nvPr/>
        </p:nvGrpSpPr>
        <p:grpSpPr>
          <a:xfrm>
            <a:off x="2765261" y="5134707"/>
            <a:ext cx="2028554" cy="462344"/>
            <a:chOff x="1449657" y="1981312"/>
            <a:chExt cx="2028554" cy="462344"/>
          </a:xfrm>
        </p:grpSpPr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 smtClean="0">
                  <a:solidFill>
                    <a:srgbClr val="7030A0"/>
                  </a:solidFill>
                </a:rPr>
                <a:t>Step 1</a:t>
              </a:r>
              <a:endParaRPr lang="en-ZA" dirty="0">
                <a:solidFill>
                  <a:srgbClr val="7030A0"/>
                </a:solidFill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your text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5075627" y="2925908"/>
            <a:ext cx="2028554" cy="462344"/>
            <a:chOff x="1449657" y="1981312"/>
            <a:chExt cx="2028554" cy="462344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 smtClean="0">
                  <a:solidFill>
                    <a:srgbClr val="00B0F0"/>
                  </a:solidFill>
                </a:rPr>
                <a:t>Step 2</a:t>
              </a:r>
              <a:endParaRPr lang="en-ZA" dirty="0">
                <a:solidFill>
                  <a:srgbClr val="00B0F0"/>
                </a:solidFill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your text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9219626" y="2856458"/>
            <a:ext cx="2028554" cy="462344"/>
            <a:chOff x="1449657" y="1981312"/>
            <a:chExt cx="2028554" cy="462344"/>
          </a:xfrm>
        </p:grpSpPr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 smtClean="0">
                  <a:solidFill>
                    <a:srgbClr val="FF0066"/>
                  </a:solidFill>
                </a:rPr>
                <a:t>Step 3</a:t>
              </a:r>
              <a:endParaRPr lang="en-ZA" dirty="0">
                <a:solidFill>
                  <a:srgbClr val="FF0066"/>
                </a:solidFill>
              </a:endParaRP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your text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87" name="Straight Connector 86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 flipH="1" flipV="1">
            <a:off x="4991873" y="5499134"/>
            <a:ext cx="0" cy="720000"/>
          </a:xfrm>
          <a:prstGeom prst="line">
            <a:avLst/>
          </a:prstGeom>
          <a:ln w="9525" cmpd="sng">
            <a:solidFill>
              <a:srgbClr val="8F45C7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4390243" y="4523009"/>
            <a:ext cx="1212509" cy="1249115"/>
            <a:chOff x="2478139" y="1082700"/>
            <a:chExt cx="900000" cy="900000"/>
          </a:xfrm>
        </p:grpSpPr>
        <p:sp>
          <p:nvSpPr>
            <p:cNvPr id="89" name="Oval 88"/>
            <p:cNvSpPr/>
            <p:nvPr/>
          </p:nvSpPr>
          <p:spPr>
            <a:xfrm>
              <a:off x="2478139" y="1082700"/>
              <a:ext cx="900000" cy="900000"/>
            </a:xfrm>
            <a:prstGeom prst="ellipse">
              <a:avLst/>
            </a:prstGeom>
            <a:solidFill>
              <a:srgbClr val="A66B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90" name="Oval 89"/>
            <p:cNvSpPr/>
            <p:nvPr/>
          </p:nvSpPr>
          <p:spPr>
            <a:xfrm>
              <a:off x="2604139" y="1208700"/>
              <a:ext cx="648000" cy="648000"/>
            </a:xfrm>
            <a:prstGeom prst="ellipse">
              <a:avLst/>
            </a:prstGeom>
            <a:solidFill>
              <a:srgbClr val="8F45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91" name="Oval 90"/>
            <p:cNvSpPr/>
            <p:nvPr/>
          </p:nvSpPr>
          <p:spPr>
            <a:xfrm>
              <a:off x="2748139" y="1352700"/>
              <a:ext cx="360000" cy="3600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cxnSp>
        <p:nvCxnSpPr>
          <p:cNvPr id="92" name="Straight Connector 91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 flipH="1" flipV="1">
            <a:off x="11248181" y="3364864"/>
            <a:ext cx="0" cy="720000"/>
          </a:xfrm>
          <a:prstGeom prst="line">
            <a:avLst/>
          </a:prstGeom>
          <a:ln w="9525" cmpd="sng">
            <a:solidFill>
              <a:srgbClr val="FF5BAD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10878151" y="2808430"/>
            <a:ext cx="740059" cy="737146"/>
            <a:chOff x="2478139" y="1082700"/>
            <a:chExt cx="900000" cy="900000"/>
          </a:xfrm>
        </p:grpSpPr>
        <p:sp>
          <p:nvSpPr>
            <p:cNvPr id="94" name="Oval 93"/>
            <p:cNvSpPr/>
            <p:nvPr/>
          </p:nvSpPr>
          <p:spPr>
            <a:xfrm>
              <a:off x="2478139" y="1082700"/>
              <a:ext cx="900000" cy="90000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95" name="Oval 94"/>
            <p:cNvSpPr/>
            <p:nvPr/>
          </p:nvSpPr>
          <p:spPr>
            <a:xfrm>
              <a:off x="2604139" y="1208700"/>
              <a:ext cx="648000" cy="648000"/>
            </a:xfrm>
            <a:prstGeom prst="ellipse">
              <a:avLst/>
            </a:prstGeom>
            <a:solidFill>
              <a:srgbClr val="FF8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96" name="Oval 95"/>
            <p:cNvSpPr/>
            <p:nvPr/>
          </p:nvSpPr>
          <p:spPr>
            <a:xfrm>
              <a:off x="2748139" y="1352700"/>
              <a:ext cx="360000" cy="360000"/>
            </a:xfrm>
            <a:prstGeom prst="ellipse">
              <a:avLst/>
            </a:prstGeom>
            <a:solidFill>
              <a:srgbClr val="FF5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cxnSp>
        <p:nvCxnSpPr>
          <p:cNvPr id="97" name="Straight Connector 96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 flipH="1" flipV="1">
            <a:off x="7156638" y="3447727"/>
            <a:ext cx="0" cy="720000"/>
          </a:xfrm>
          <a:prstGeom prst="line">
            <a:avLst/>
          </a:prstGeom>
          <a:ln w="9525" cmpd="sng">
            <a:solidFill>
              <a:srgbClr val="11C1FF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8" name="Group 97"/>
          <p:cNvGrpSpPr/>
          <p:nvPr/>
        </p:nvGrpSpPr>
        <p:grpSpPr>
          <a:xfrm>
            <a:off x="6728761" y="2759983"/>
            <a:ext cx="900000" cy="900000"/>
            <a:chOff x="2478139" y="1082700"/>
            <a:chExt cx="900000" cy="900000"/>
          </a:xfrm>
        </p:grpSpPr>
        <p:sp>
          <p:nvSpPr>
            <p:cNvPr id="99" name="Oval 98"/>
            <p:cNvSpPr/>
            <p:nvPr/>
          </p:nvSpPr>
          <p:spPr>
            <a:xfrm>
              <a:off x="2478139" y="1082700"/>
              <a:ext cx="900000" cy="900000"/>
            </a:xfrm>
            <a:prstGeom prst="ellipse">
              <a:avLst/>
            </a:prstGeom>
            <a:solidFill>
              <a:srgbClr val="5BD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100" name="Oval 99"/>
            <p:cNvSpPr/>
            <p:nvPr/>
          </p:nvSpPr>
          <p:spPr>
            <a:xfrm>
              <a:off x="2604139" y="1208700"/>
              <a:ext cx="648000" cy="648000"/>
            </a:xfrm>
            <a:prstGeom prst="ellipse">
              <a:avLst/>
            </a:prstGeom>
            <a:solidFill>
              <a:srgbClr val="11C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101" name="Oval 100"/>
            <p:cNvSpPr/>
            <p:nvPr/>
          </p:nvSpPr>
          <p:spPr>
            <a:xfrm>
              <a:off x="2748139" y="1352700"/>
              <a:ext cx="360000" cy="36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</p:spTree>
    <p:extLst>
      <p:ext uri="{BB962C8B-B14F-4D97-AF65-F5344CB8AC3E}">
        <p14:creationId xmlns:p14="http://schemas.microsoft.com/office/powerpoint/2010/main" val="3962707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29508" y="1733487"/>
            <a:ext cx="11366500" cy="301670"/>
            <a:chOff x="520512" y="2126201"/>
            <a:chExt cx="10900300" cy="233542"/>
          </a:xfrm>
        </p:grpSpPr>
        <p:sp>
          <p:nvSpPr>
            <p:cNvPr id="35" name="Rectangle 34"/>
            <p:cNvSpPr/>
            <p:nvPr/>
          </p:nvSpPr>
          <p:spPr>
            <a:xfrm>
              <a:off x="520512" y="2126201"/>
              <a:ext cx="864000" cy="233542"/>
            </a:xfrm>
            <a:prstGeom prst="rect">
              <a:avLst/>
            </a:prstGeom>
            <a:solidFill>
              <a:srgbClr val="A66B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Jan </a:t>
              </a:r>
              <a:endParaRPr lang="fr-BE" sz="12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435197" y="2126201"/>
              <a:ext cx="864000" cy="233542"/>
            </a:xfrm>
            <a:prstGeom prst="rect">
              <a:avLst/>
            </a:prstGeom>
            <a:solidFill>
              <a:srgbClr val="A66B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Feb</a:t>
              </a:r>
              <a:endParaRPr lang="fr-BE" sz="1200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2349882" y="2126201"/>
              <a:ext cx="864000" cy="233542"/>
            </a:xfrm>
            <a:prstGeom prst="rect">
              <a:avLst/>
            </a:prstGeom>
            <a:solidFill>
              <a:srgbClr val="A66B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Mar</a:t>
              </a:r>
              <a:endParaRPr lang="fr-BE" sz="12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64567" y="2126201"/>
              <a:ext cx="864000" cy="23354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Apr</a:t>
              </a:r>
              <a:endParaRPr lang="fr-BE" sz="12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179252" y="2126201"/>
              <a:ext cx="864000" cy="23354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May</a:t>
              </a:r>
              <a:endParaRPr lang="fr-BE" sz="1200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5093937" y="2126201"/>
              <a:ext cx="864000" cy="233542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Jun</a:t>
              </a:r>
              <a:endParaRPr lang="fr-BE" sz="1200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008622" y="2126201"/>
              <a:ext cx="864000" cy="233542"/>
            </a:xfrm>
            <a:prstGeom prst="rect">
              <a:avLst/>
            </a:prstGeom>
            <a:solidFill>
              <a:srgbClr val="00C0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Jul</a:t>
              </a:r>
              <a:endParaRPr lang="fr-BE" sz="1200" dirty="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923307" y="2126201"/>
              <a:ext cx="864000" cy="233542"/>
            </a:xfrm>
            <a:prstGeom prst="rect">
              <a:avLst/>
            </a:prstGeom>
            <a:solidFill>
              <a:srgbClr val="00C0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Aug</a:t>
              </a:r>
              <a:endParaRPr lang="fr-BE" sz="1200" dirty="0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837992" y="2126201"/>
              <a:ext cx="864000" cy="233542"/>
            </a:xfrm>
            <a:prstGeom prst="rect">
              <a:avLst/>
            </a:prstGeom>
            <a:solidFill>
              <a:srgbClr val="00C0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Sep</a:t>
              </a:r>
              <a:endParaRPr lang="fr-BE" sz="1200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8752677" y="2126201"/>
              <a:ext cx="864000" cy="233542"/>
            </a:xfrm>
            <a:prstGeom prst="rect">
              <a:avLst/>
            </a:prstGeom>
            <a:solidFill>
              <a:srgbClr val="0CE2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Oct</a:t>
              </a:r>
              <a:endParaRPr lang="fr-BE" sz="1200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9667362" y="2126201"/>
              <a:ext cx="864000" cy="233542"/>
            </a:xfrm>
            <a:prstGeom prst="rect">
              <a:avLst/>
            </a:prstGeom>
            <a:solidFill>
              <a:srgbClr val="0CE2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Nov</a:t>
              </a:r>
              <a:endParaRPr lang="fr-BE" sz="1200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10582051" y="2126201"/>
              <a:ext cx="838761" cy="233542"/>
            </a:xfrm>
            <a:prstGeom prst="rect">
              <a:avLst/>
            </a:prstGeom>
            <a:solidFill>
              <a:srgbClr val="0CE25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BE" sz="1200" dirty="0" smtClean="0"/>
                <a:t>Dec</a:t>
              </a:r>
              <a:endParaRPr lang="fr-BE" sz="1200" dirty="0"/>
            </a:p>
          </p:txBody>
        </p:sp>
      </p:grpSp>
      <p:sp>
        <p:nvSpPr>
          <p:cNvPr id="92" name="Rectangle 91"/>
          <p:cNvSpPr/>
          <p:nvPr/>
        </p:nvSpPr>
        <p:spPr>
          <a:xfrm>
            <a:off x="366008" y="1603445"/>
            <a:ext cx="11521192" cy="4301855"/>
          </a:xfrm>
          <a:prstGeom prst="rect">
            <a:avLst/>
          </a:prstGeom>
          <a:noFill/>
          <a:ln w="1270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3" name="Straight Connector 102"/>
          <p:cNvCxnSpPr/>
          <p:nvPr/>
        </p:nvCxnSpPr>
        <p:spPr>
          <a:xfrm flipH="1" flipV="1">
            <a:off x="367986" y="2095793"/>
            <a:ext cx="11519214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Pentagon 105"/>
          <p:cNvSpPr/>
          <p:nvPr/>
        </p:nvSpPr>
        <p:spPr>
          <a:xfrm>
            <a:off x="444021" y="2456525"/>
            <a:ext cx="1846351" cy="838218"/>
          </a:xfrm>
          <a:prstGeom prst="homePlate">
            <a:avLst>
              <a:gd name="adj" fmla="val 27490"/>
            </a:avLst>
          </a:prstGeom>
          <a:solidFill>
            <a:srgbClr val="F8F8F8"/>
          </a:solidFill>
          <a:ln w="12700">
            <a:solidFill>
              <a:srgbClr val="AF79FF"/>
            </a:solidFill>
          </a:ln>
          <a:effectLst>
            <a:outerShdw blurRad="762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0" name="Pentagon 109"/>
          <p:cNvSpPr/>
          <p:nvPr/>
        </p:nvSpPr>
        <p:spPr>
          <a:xfrm>
            <a:off x="6126604" y="4281950"/>
            <a:ext cx="2594660" cy="573456"/>
          </a:xfrm>
          <a:prstGeom prst="homePlate">
            <a:avLst/>
          </a:prstGeom>
          <a:solidFill>
            <a:srgbClr val="F8F8F8"/>
          </a:solidFill>
          <a:ln w="12700">
            <a:solidFill>
              <a:srgbClr val="00C894"/>
            </a:solidFill>
          </a:ln>
          <a:effectLst>
            <a:outerShdw blurRad="762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11" name="Pentagon 110"/>
          <p:cNvSpPr/>
          <p:nvPr/>
        </p:nvSpPr>
        <p:spPr>
          <a:xfrm>
            <a:off x="8960906" y="4855406"/>
            <a:ext cx="2594660" cy="761623"/>
          </a:xfrm>
          <a:prstGeom prst="homePlate">
            <a:avLst/>
          </a:prstGeom>
          <a:solidFill>
            <a:srgbClr val="F8F8F8"/>
          </a:solidFill>
          <a:ln w="12700">
            <a:solidFill>
              <a:srgbClr val="00E266"/>
            </a:solidFill>
          </a:ln>
          <a:effectLst>
            <a:outerShdw blurRad="762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116" name="Group 115"/>
          <p:cNvGrpSpPr/>
          <p:nvPr/>
        </p:nvGrpSpPr>
        <p:grpSpPr>
          <a:xfrm>
            <a:off x="603706" y="2618540"/>
            <a:ext cx="1573437" cy="516546"/>
            <a:chOff x="1443690" y="1981312"/>
            <a:chExt cx="2034521" cy="746415"/>
          </a:xfrm>
        </p:grpSpPr>
        <p:sp>
          <p:nvSpPr>
            <p:cNvPr id="117" name="TextBox 116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 smtClean="0">
                  <a:solidFill>
                    <a:srgbClr val="A66BD3"/>
                  </a:solidFill>
                </a:rPr>
                <a:t>Text </a:t>
              </a:r>
              <a:endParaRPr lang="en-ZA" dirty="0">
                <a:solidFill>
                  <a:srgbClr val="A66BD3"/>
                </a:solidFill>
              </a:endParaRPr>
            </a:p>
          </p:txBody>
        </p:sp>
        <p:sp>
          <p:nvSpPr>
            <p:cNvPr id="118" name="TextBox 117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331714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20" name="Pentagon 119"/>
          <p:cNvSpPr/>
          <p:nvPr/>
        </p:nvSpPr>
        <p:spPr>
          <a:xfrm>
            <a:off x="2284267" y="3375520"/>
            <a:ext cx="2861416" cy="906430"/>
          </a:xfrm>
          <a:prstGeom prst="homePlate">
            <a:avLst>
              <a:gd name="adj" fmla="val 54304"/>
            </a:avLst>
          </a:prstGeom>
          <a:solidFill>
            <a:srgbClr val="F8F8F8"/>
          </a:solidFill>
          <a:ln w="12700">
            <a:solidFill>
              <a:srgbClr val="00B0F0"/>
            </a:solidFill>
          </a:ln>
          <a:effectLst>
            <a:outerShdw blurRad="76200" dist="50800" dir="54000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grpSp>
        <p:nvGrpSpPr>
          <p:cNvPr id="121" name="Group 120"/>
          <p:cNvGrpSpPr/>
          <p:nvPr/>
        </p:nvGrpSpPr>
        <p:grpSpPr>
          <a:xfrm>
            <a:off x="2451353" y="3507612"/>
            <a:ext cx="1573437" cy="516546"/>
            <a:chOff x="1443690" y="1981312"/>
            <a:chExt cx="2034521" cy="746415"/>
          </a:xfrm>
        </p:grpSpPr>
        <p:sp>
          <p:nvSpPr>
            <p:cNvPr id="122" name="TextBox 121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4002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 smtClean="0">
                  <a:solidFill>
                    <a:srgbClr val="00B0F0"/>
                  </a:solidFill>
                </a:rPr>
                <a:t>Text </a:t>
              </a:r>
              <a:endParaRPr lang="en-ZA" dirty="0">
                <a:solidFill>
                  <a:srgbClr val="00B0F0"/>
                </a:solidFill>
              </a:endParaRPr>
            </a:p>
          </p:txBody>
        </p: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331714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6319428" y="4338860"/>
            <a:ext cx="1573437" cy="516546"/>
            <a:chOff x="1443690" y="1981312"/>
            <a:chExt cx="2034521" cy="746415"/>
          </a:xfrm>
        </p:grpSpPr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4002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 smtClean="0">
                  <a:solidFill>
                    <a:srgbClr val="00C894"/>
                  </a:solidFill>
                </a:rPr>
                <a:t>Text </a:t>
              </a:r>
              <a:endParaRPr lang="en-ZA" dirty="0">
                <a:solidFill>
                  <a:srgbClr val="00C894"/>
                </a:solidFill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331714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TextBox 127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9153730" y="5013914"/>
            <a:ext cx="1573437" cy="516546"/>
            <a:chOff x="1443690" y="1981312"/>
            <a:chExt cx="2034521" cy="746415"/>
          </a:xfrm>
        </p:grpSpPr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40026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 smtClean="0">
                  <a:solidFill>
                    <a:srgbClr val="00E266"/>
                  </a:solidFill>
                </a:rPr>
                <a:t>Text </a:t>
              </a:r>
              <a:endParaRPr lang="en-ZA" dirty="0">
                <a:solidFill>
                  <a:srgbClr val="00E266"/>
                </a:solidFill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352687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34" name="5-Point Star 133"/>
          <p:cNvSpPr/>
          <p:nvPr/>
        </p:nvSpPr>
        <p:spPr>
          <a:xfrm>
            <a:off x="11358691" y="5033017"/>
            <a:ext cx="448796" cy="394471"/>
          </a:xfrm>
          <a:prstGeom prst="star5">
            <a:avLst>
              <a:gd name="adj" fmla="val 24922"/>
              <a:gd name="hf" fmla="val 105146"/>
              <a:gd name="vf" fmla="val 110557"/>
            </a:avLst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103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/>
          <p:cNvGrpSpPr/>
          <p:nvPr/>
        </p:nvGrpSpPr>
        <p:grpSpPr>
          <a:xfrm>
            <a:off x="547011" y="4464961"/>
            <a:ext cx="10885714" cy="1866900"/>
            <a:chOff x="3316491" y="4040721"/>
            <a:chExt cx="6184693" cy="1157632"/>
          </a:xfrm>
        </p:grpSpPr>
        <p:sp>
          <p:nvSpPr>
            <p:cNvPr id="32" name="Right Triangle 14"/>
            <p:cNvSpPr/>
            <p:nvPr/>
          </p:nvSpPr>
          <p:spPr>
            <a:xfrm flipH="1">
              <a:off x="3399970" y="4040721"/>
              <a:ext cx="6091464" cy="1157632"/>
            </a:xfrm>
            <a:custGeom>
              <a:avLst/>
              <a:gdLst>
                <a:gd name="connsiteX0" fmla="*/ 0 w 7010400"/>
                <a:gd name="connsiteY0" fmla="*/ 1827411 h 1827411"/>
                <a:gd name="connsiteX1" fmla="*/ 0 w 7010400"/>
                <a:gd name="connsiteY1" fmla="*/ 0 h 1827411"/>
                <a:gd name="connsiteX2" fmla="*/ 7010400 w 7010400"/>
                <a:gd name="connsiteY2" fmla="*/ 1827411 h 1827411"/>
                <a:gd name="connsiteX3" fmla="*/ 0 w 7010400"/>
                <a:gd name="connsiteY3" fmla="*/ 1827411 h 1827411"/>
                <a:gd name="connsiteX0" fmla="*/ 508000 w 7010400"/>
                <a:gd name="connsiteY0" fmla="*/ 1029126 h 1827411"/>
                <a:gd name="connsiteX1" fmla="*/ 0 w 7010400"/>
                <a:gd name="connsiteY1" fmla="*/ 0 h 1827411"/>
                <a:gd name="connsiteX2" fmla="*/ 7010400 w 7010400"/>
                <a:gd name="connsiteY2" fmla="*/ 1827411 h 1827411"/>
                <a:gd name="connsiteX3" fmla="*/ 508000 w 7010400"/>
                <a:gd name="connsiteY3" fmla="*/ 1029126 h 1827411"/>
                <a:gd name="connsiteX0" fmla="*/ 0 w 6502400"/>
                <a:gd name="connsiteY0" fmla="*/ 1000097 h 1798382"/>
                <a:gd name="connsiteX1" fmla="*/ 0 w 6502400"/>
                <a:gd name="connsiteY1" fmla="*/ 0 h 1798382"/>
                <a:gd name="connsiteX2" fmla="*/ 6502400 w 6502400"/>
                <a:gd name="connsiteY2" fmla="*/ 1798382 h 1798382"/>
                <a:gd name="connsiteX3" fmla="*/ 0 w 6502400"/>
                <a:gd name="connsiteY3" fmla="*/ 1000097 h 1798382"/>
                <a:gd name="connsiteX0" fmla="*/ 0 w 5602514"/>
                <a:gd name="connsiteY0" fmla="*/ 1000097 h 1856439"/>
                <a:gd name="connsiteX1" fmla="*/ 0 w 5602514"/>
                <a:gd name="connsiteY1" fmla="*/ 0 h 1856439"/>
                <a:gd name="connsiteX2" fmla="*/ 5602514 w 5602514"/>
                <a:gd name="connsiteY2" fmla="*/ 1856439 h 1856439"/>
                <a:gd name="connsiteX3" fmla="*/ 0 w 5602514"/>
                <a:gd name="connsiteY3" fmla="*/ 1000097 h 1856439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0 w 6110514"/>
                <a:gd name="connsiteY0" fmla="*/ 1000097 h 1740324"/>
                <a:gd name="connsiteX1" fmla="*/ 0 w 6110514"/>
                <a:gd name="connsiteY1" fmla="*/ 0 h 1740324"/>
                <a:gd name="connsiteX2" fmla="*/ 6110514 w 6110514"/>
                <a:gd name="connsiteY2" fmla="*/ 1740324 h 1740324"/>
                <a:gd name="connsiteX3" fmla="*/ 0 w 6110514"/>
                <a:gd name="connsiteY3" fmla="*/ 1000097 h 1740324"/>
                <a:gd name="connsiteX0" fmla="*/ 58057 w 6168571"/>
                <a:gd name="connsiteY0" fmla="*/ 1058154 h 1798381"/>
                <a:gd name="connsiteX1" fmla="*/ 0 w 6168571"/>
                <a:gd name="connsiteY1" fmla="*/ 0 h 1798381"/>
                <a:gd name="connsiteX2" fmla="*/ 6168571 w 6168571"/>
                <a:gd name="connsiteY2" fmla="*/ 1798381 h 1798381"/>
                <a:gd name="connsiteX3" fmla="*/ 58057 w 6168571"/>
                <a:gd name="connsiteY3" fmla="*/ 1058154 h 1798381"/>
                <a:gd name="connsiteX0" fmla="*/ 14514 w 6125028"/>
                <a:gd name="connsiteY0" fmla="*/ 1014612 h 1754839"/>
                <a:gd name="connsiteX1" fmla="*/ 0 w 6125028"/>
                <a:gd name="connsiteY1" fmla="*/ 0 h 1754839"/>
                <a:gd name="connsiteX2" fmla="*/ 6125028 w 6125028"/>
                <a:gd name="connsiteY2" fmla="*/ 1754839 h 1754839"/>
                <a:gd name="connsiteX3" fmla="*/ 14514 w 6125028"/>
                <a:gd name="connsiteY3" fmla="*/ 1014612 h 1754839"/>
                <a:gd name="connsiteX0" fmla="*/ 0 w 6110514"/>
                <a:gd name="connsiteY0" fmla="*/ 1000098 h 1740325"/>
                <a:gd name="connsiteX1" fmla="*/ 0 w 6110514"/>
                <a:gd name="connsiteY1" fmla="*/ 0 h 1740325"/>
                <a:gd name="connsiteX2" fmla="*/ 6110514 w 6110514"/>
                <a:gd name="connsiteY2" fmla="*/ 1740325 h 1740325"/>
                <a:gd name="connsiteX3" fmla="*/ 0 w 6110514"/>
                <a:gd name="connsiteY3" fmla="*/ 1000098 h 1740325"/>
                <a:gd name="connsiteX0" fmla="*/ 9525 w 6120039"/>
                <a:gd name="connsiteY0" fmla="*/ 981048 h 1721275"/>
                <a:gd name="connsiteX1" fmla="*/ 0 w 6120039"/>
                <a:gd name="connsiteY1" fmla="*/ 0 h 1721275"/>
                <a:gd name="connsiteX2" fmla="*/ 6120039 w 6120039"/>
                <a:gd name="connsiteY2" fmla="*/ 1721275 h 1721275"/>
                <a:gd name="connsiteX3" fmla="*/ 9525 w 6120039"/>
                <a:gd name="connsiteY3" fmla="*/ 981048 h 1721275"/>
                <a:gd name="connsiteX0" fmla="*/ 0 w 6110514"/>
                <a:gd name="connsiteY0" fmla="*/ 1028673 h 1768900"/>
                <a:gd name="connsiteX1" fmla="*/ 19050 w 6110514"/>
                <a:gd name="connsiteY1" fmla="*/ 0 h 1768900"/>
                <a:gd name="connsiteX2" fmla="*/ 6110514 w 6110514"/>
                <a:gd name="connsiteY2" fmla="*/ 1768900 h 1768900"/>
                <a:gd name="connsiteX3" fmla="*/ 0 w 6110514"/>
                <a:gd name="connsiteY3" fmla="*/ 1028673 h 1768900"/>
                <a:gd name="connsiteX0" fmla="*/ 9525 w 6120039"/>
                <a:gd name="connsiteY0" fmla="*/ 971523 h 1711750"/>
                <a:gd name="connsiteX1" fmla="*/ 0 w 6120039"/>
                <a:gd name="connsiteY1" fmla="*/ 0 h 1711750"/>
                <a:gd name="connsiteX2" fmla="*/ 6120039 w 6120039"/>
                <a:gd name="connsiteY2" fmla="*/ 1711750 h 1711750"/>
                <a:gd name="connsiteX3" fmla="*/ 9525 w 6120039"/>
                <a:gd name="connsiteY3" fmla="*/ 971523 h 1711750"/>
                <a:gd name="connsiteX0" fmla="*/ 0 w 6110514"/>
                <a:gd name="connsiteY0" fmla="*/ 1009623 h 1749850"/>
                <a:gd name="connsiteX1" fmla="*/ 19050 w 6110514"/>
                <a:gd name="connsiteY1" fmla="*/ 0 h 1749850"/>
                <a:gd name="connsiteX2" fmla="*/ 6110514 w 6110514"/>
                <a:gd name="connsiteY2" fmla="*/ 1749850 h 1749850"/>
                <a:gd name="connsiteX3" fmla="*/ 0 w 6110514"/>
                <a:gd name="connsiteY3" fmla="*/ 1009623 h 1749850"/>
                <a:gd name="connsiteX0" fmla="*/ 9525 w 6091464"/>
                <a:gd name="connsiteY0" fmla="*/ 1009623 h 1749850"/>
                <a:gd name="connsiteX1" fmla="*/ 0 w 6091464"/>
                <a:gd name="connsiteY1" fmla="*/ 0 h 1749850"/>
                <a:gd name="connsiteX2" fmla="*/ 6091464 w 6091464"/>
                <a:gd name="connsiteY2" fmla="*/ 1749850 h 1749850"/>
                <a:gd name="connsiteX3" fmla="*/ 9525 w 6091464"/>
                <a:gd name="connsiteY3" fmla="*/ 1009623 h 1749850"/>
                <a:gd name="connsiteX0" fmla="*/ 0 w 6091464"/>
                <a:gd name="connsiteY0" fmla="*/ 1009623 h 1749850"/>
                <a:gd name="connsiteX1" fmla="*/ 0 w 6091464"/>
                <a:gd name="connsiteY1" fmla="*/ 0 h 1749850"/>
                <a:gd name="connsiteX2" fmla="*/ 6091464 w 6091464"/>
                <a:gd name="connsiteY2" fmla="*/ 1749850 h 1749850"/>
                <a:gd name="connsiteX3" fmla="*/ 0 w 6091464"/>
                <a:gd name="connsiteY3" fmla="*/ 1009623 h 1749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91464" h="1749850">
                  <a:moveTo>
                    <a:pt x="0" y="1009623"/>
                  </a:moveTo>
                  <a:lnTo>
                    <a:pt x="0" y="0"/>
                  </a:lnTo>
                  <a:cubicBezTo>
                    <a:pt x="1543352" y="1160680"/>
                    <a:pt x="3343426" y="1372942"/>
                    <a:pt x="6091464" y="1749850"/>
                  </a:cubicBezTo>
                  <a:cubicBezTo>
                    <a:pt x="2937026" y="1677280"/>
                    <a:pt x="1020838" y="1386993"/>
                    <a:pt x="0" y="1009623"/>
                  </a:cubicBezTo>
                  <a:close/>
                </a:path>
              </a:pathLst>
            </a:custGeom>
            <a:solidFill>
              <a:srgbClr val="BABA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Diagonal Stripe 12"/>
            <p:cNvSpPr/>
            <p:nvPr/>
          </p:nvSpPr>
          <p:spPr>
            <a:xfrm>
              <a:off x="3316491" y="4040721"/>
              <a:ext cx="6184693" cy="1154916"/>
            </a:xfrm>
            <a:custGeom>
              <a:avLst/>
              <a:gdLst>
                <a:gd name="connsiteX0" fmla="*/ 0 w 6858000"/>
                <a:gd name="connsiteY0" fmla="*/ 894347 h 1788693"/>
                <a:gd name="connsiteX1" fmla="*/ 3429000 w 6858000"/>
                <a:gd name="connsiteY1" fmla="*/ 0 h 1788693"/>
                <a:gd name="connsiteX2" fmla="*/ 6858000 w 6858000"/>
                <a:gd name="connsiteY2" fmla="*/ 0 h 1788693"/>
                <a:gd name="connsiteX3" fmla="*/ 0 w 6858000"/>
                <a:gd name="connsiteY3" fmla="*/ 1788693 h 1788693"/>
                <a:gd name="connsiteX4" fmla="*/ 0 w 6858000"/>
                <a:gd name="connsiteY4" fmla="*/ 894347 h 1788693"/>
                <a:gd name="connsiteX0" fmla="*/ 0 w 6858000"/>
                <a:gd name="connsiteY0" fmla="*/ 1112062 h 2006408"/>
                <a:gd name="connsiteX1" fmla="*/ 4996543 w 6858000"/>
                <a:gd name="connsiteY1" fmla="*/ 0 h 2006408"/>
                <a:gd name="connsiteX2" fmla="*/ 6858000 w 6858000"/>
                <a:gd name="connsiteY2" fmla="*/ 217715 h 2006408"/>
                <a:gd name="connsiteX3" fmla="*/ 0 w 6858000"/>
                <a:gd name="connsiteY3" fmla="*/ 2006408 h 2006408"/>
                <a:gd name="connsiteX4" fmla="*/ 0 w 6858000"/>
                <a:gd name="connsiteY4" fmla="*/ 1112062 h 2006408"/>
                <a:gd name="connsiteX0" fmla="*/ 0 w 6146800"/>
                <a:gd name="connsiteY0" fmla="*/ 1126575 h 2020921"/>
                <a:gd name="connsiteX1" fmla="*/ 4996543 w 6146800"/>
                <a:gd name="connsiteY1" fmla="*/ 14513 h 2020921"/>
                <a:gd name="connsiteX2" fmla="*/ 6146800 w 6146800"/>
                <a:gd name="connsiteY2" fmla="*/ 0 h 2020921"/>
                <a:gd name="connsiteX3" fmla="*/ 0 w 6146800"/>
                <a:gd name="connsiteY3" fmla="*/ 2020921 h 2020921"/>
                <a:gd name="connsiteX4" fmla="*/ 0 w 6146800"/>
                <a:gd name="connsiteY4" fmla="*/ 1126575 h 2020921"/>
                <a:gd name="connsiteX0" fmla="*/ 0 w 6146800"/>
                <a:gd name="connsiteY0" fmla="*/ 1126575 h 1600007"/>
                <a:gd name="connsiteX1" fmla="*/ 4996543 w 6146800"/>
                <a:gd name="connsiteY1" fmla="*/ 14513 h 1600007"/>
                <a:gd name="connsiteX2" fmla="*/ 6146800 w 6146800"/>
                <a:gd name="connsiteY2" fmla="*/ 0 h 1600007"/>
                <a:gd name="connsiteX3" fmla="*/ 711200 w 6146800"/>
                <a:gd name="connsiteY3" fmla="*/ 1600007 h 1600007"/>
                <a:gd name="connsiteX4" fmla="*/ 0 w 6146800"/>
                <a:gd name="connsiteY4" fmla="*/ 1126575 h 1600007"/>
                <a:gd name="connsiteX0" fmla="*/ 0 w 6509657"/>
                <a:gd name="connsiteY0" fmla="*/ 1416861 h 1600007"/>
                <a:gd name="connsiteX1" fmla="*/ 5359400 w 6509657"/>
                <a:gd name="connsiteY1" fmla="*/ 14513 h 1600007"/>
                <a:gd name="connsiteX2" fmla="*/ 6509657 w 6509657"/>
                <a:gd name="connsiteY2" fmla="*/ 0 h 1600007"/>
                <a:gd name="connsiteX3" fmla="*/ 1074057 w 6509657"/>
                <a:gd name="connsiteY3" fmla="*/ 1600007 h 1600007"/>
                <a:gd name="connsiteX4" fmla="*/ 0 w 6509657"/>
                <a:gd name="connsiteY4" fmla="*/ 1416861 h 1600007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38686"/>
                <a:gd name="connsiteY0" fmla="*/ 1416861 h 1846750"/>
                <a:gd name="connsiteX1" fmla="*/ 5388429 w 6538686"/>
                <a:gd name="connsiteY1" fmla="*/ 14513 h 1846750"/>
                <a:gd name="connsiteX2" fmla="*/ 6538686 w 6538686"/>
                <a:gd name="connsiteY2" fmla="*/ 0 h 1846750"/>
                <a:gd name="connsiteX3" fmla="*/ 0 w 6538686"/>
                <a:gd name="connsiteY3" fmla="*/ 1846750 h 1846750"/>
                <a:gd name="connsiteX4" fmla="*/ 29029 w 6538686"/>
                <a:gd name="connsiteY4" fmla="*/ 1416861 h 1846750"/>
                <a:gd name="connsiteX0" fmla="*/ 29029 w 6509774"/>
                <a:gd name="connsiteY0" fmla="*/ 1402348 h 1832237"/>
                <a:gd name="connsiteX1" fmla="*/ 5388429 w 6509774"/>
                <a:gd name="connsiteY1" fmla="*/ 0 h 1832237"/>
                <a:gd name="connsiteX2" fmla="*/ 6509774 w 6509774"/>
                <a:gd name="connsiteY2" fmla="*/ 23587 h 1832237"/>
                <a:gd name="connsiteX3" fmla="*/ 0 w 6509774"/>
                <a:gd name="connsiteY3" fmla="*/ 1832237 h 1832237"/>
                <a:gd name="connsiteX4" fmla="*/ 29029 w 6509774"/>
                <a:gd name="connsiteY4" fmla="*/ 1402348 h 1832237"/>
                <a:gd name="connsiteX0" fmla="*/ 29029 w 6509774"/>
                <a:gd name="connsiteY0" fmla="*/ 1383298 h 1813187"/>
                <a:gd name="connsiteX1" fmla="*/ 5349880 w 6509774"/>
                <a:gd name="connsiteY1" fmla="*/ 0 h 1813187"/>
                <a:gd name="connsiteX2" fmla="*/ 6509774 w 6509774"/>
                <a:gd name="connsiteY2" fmla="*/ 4537 h 1813187"/>
                <a:gd name="connsiteX3" fmla="*/ 0 w 6509774"/>
                <a:gd name="connsiteY3" fmla="*/ 1813187 h 1813187"/>
                <a:gd name="connsiteX4" fmla="*/ 29029 w 6509774"/>
                <a:gd name="connsiteY4" fmla="*/ 1383298 h 1813187"/>
                <a:gd name="connsiteX0" fmla="*/ 29029 w 6514592"/>
                <a:gd name="connsiteY0" fmla="*/ 1388286 h 1818175"/>
                <a:gd name="connsiteX1" fmla="*/ 5349880 w 6514592"/>
                <a:gd name="connsiteY1" fmla="*/ 4988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9029 w 6514592"/>
                <a:gd name="connsiteY0" fmla="*/ 1388286 h 1818175"/>
                <a:gd name="connsiteX1" fmla="*/ 5361927 w 6514592"/>
                <a:gd name="connsiteY1" fmla="*/ 2607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9029 w 6514592"/>
                <a:gd name="connsiteY0" fmla="*/ 1388286 h 1818175"/>
                <a:gd name="connsiteX1" fmla="*/ 5369155 w 6514592"/>
                <a:gd name="connsiteY1" fmla="*/ 225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9029 w 6514592"/>
                <a:gd name="connsiteY4" fmla="*/ 1388286 h 1818175"/>
                <a:gd name="connsiteX0" fmla="*/ 256973 w 6514592"/>
                <a:gd name="connsiteY0" fmla="*/ 1375034 h 1818175"/>
                <a:gd name="connsiteX1" fmla="*/ 5369155 w 6514592"/>
                <a:gd name="connsiteY1" fmla="*/ 225 h 1818175"/>
                <a:gd name="connsiteX2" fmla="*/ 6514592 w 6514592"/>
                <a:gd name="connsiteY2" fmla="*/ 0 h 1818175"/>
                <a:gd name="connsiteX3" fmla="*/ 0 w 6514592"/>
                <a:gd name="connsiteY3" fmla="*/ 1818175 h 1818175"/>
                <a:gd name="connsiteX4" fmla="*/ 256973 w 6514592"/>
                <a:gd name="connsiteY4" fmla="*/ 1375034 h 1818175"/>
                <a:gd name="connsiteX0" fmla="*/ 0 w 6257619"/>
                <a:gd name="connsiteY0" fmla="*/ 1375034 h 1765167"/>
                <a:gd name="connsiteX1" fmla="*/ 5112182 w 6257619"/>
                <a:gd name="connsiteY1" fmla="*/ 225 h 1765167"/>
                <a:gd name="connsiteX2" fmla="*/ 6257619 w 6257619"/>
                <a:gd name="connsiteY2" fmla="*/ 0 h 1765167"/>
                <a:gd name="connsiteX3" fmla="*/ 212322 w 6257619"/>
                <a:gd name="connsiteY3" fmla="*/ 1765167 h 1765167"/>
                <a:gd name="connsiteX4" fmla="*/ 0 w 6257619"/>
                <a:gd name="connsiteY4" fmla="*/ 1375034 h 1765167"/>
                <a:gd name="connsiteX0" fmla="*/ 0 w 6257619"/>
                <a:gd name="connsiteY0" fmla="*/ 1375034 h 1751915"/>
                <a:gd name="connsiteX1" fmla="*/ 5112182 w 6257619"/>
                <a:gd name="connsiteY1" fmla="*/ 225 h 1751915"/>
                <a:gd name="connsiteX2" fmla="*/ 6257619 w 6257619"/>
                <a:gd name="connsiteY2" fmla="*/ 0 h 1751915"/>
                <a:gd name="connsiteX3" fmla="*/ 131872 w 6257619"/>
                <a:gd name="connsiteY3" fmla="*/ 1751915 h 1751915"/>
                <a:gd name="connsiteX4" fmla="*/ 0 w 6257619"/>
                <a:gd name="connsiteY4" fmla="*/ 1375034 h 1751915"/>
                <a:gd name="connsiteX0" fmla="*/ 0 w 6257619"/>
                <a:gd name="connsiteY0" fmla="*/ 1375034 h 1757402"/>
                <a:gd name="connsiteX1" fmla="*/ 5112182 w 6257619"/>
                <a:gd name="connsiteY1" fmla="*/ 225 h 1757402"/>
                <a:gd name="connsiteX2" fmla="*/ 6257619 w 6257619"/>
                <a:gd name="connsiteY2" fmla="*/ 0 h 1757402"/>
                <a:gd name="connsiteX3" fmla="*/ 99051 w 6257619"/>
                <a:gd name="connsiteY3" fmla="*/ 1757402 h 1757402"/>
                <a:gd name="connsiteX4" fmla="*/ 0 w 6257619"/>
                <a:gd name="connsiteY4" fmla="*/ 1375034 h 17574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257619" h="1757402">
                  <a:moveTo>
                    <a:pt x="0" y="1375034"/>
                  </a:moveTo>
                  <a:cubicBezTo>
                    <a:pt x="1612295" y="1168841"/>
                    <a:pt x="3485372" y="1062760"/>
                    <a:pt x="5112182" y="225"/>
                  </a:cubicBezTo>
                  <a:lnTo>
                    <a:pt x="6257619" y="0"/>
                  </a:lnTo>
                  <a:cubicBezTo>
                    <a:pt x="5251866" y="1167126"/>
                    <a:pt x="2340094" y="1475647"/>
                    <a:pt x="99051" y="1757402"/>
                  </a:cubicBezTo>
                  <a:lnTo>
                    <a:pt x="0" y="137503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34" name="Straight Connector 33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 flipH="1" flipV="1">
            <a:off x="1288363" y="4528781"/>
            <a:ext cx="0" cy="720000"/>
          </a:xfrm>
          <a:prstGeom prst="line">
            <a:avLst/>
          </a:prstGeom>
          <a:ln w="9525" cmpd="sng">
            <a:solidFill>
              <a:srgbClr val="E1D211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/>
          <p:cNvGrpSpPr/>
          <p:nvPr/>
        </p:nvGrpSpPr>
        <p:grpSpPr>
          <a:xfrm>
            <a:off x="838363" y="5211891"/>
            <a:ext cx="900000" cy="900000"/>
            <a:chOff x="2478139" y="1082700"/>
            <a:chExt cx="900000" cy="900000"/>
          </a:xfrm>
        </p:grpSpPr>
        <p:sp>
          <p:nvSpPr>
            <p:cNvPr id="36" name="Oval 35"/>
            <p:cNvSpPr/>
            <p:nvPr/>
          </p:nvSpPr>
          <p:spPr>
            <a:xfrm>
              <a:off x="2478139" y="1082700"/>
              <a:ext cx="900000" cy="900000"/>
            </a:xfrm>
            <a:prstGeom prst="ellipse">
              <a:avLst/>
            </a:prstGeom>
            <a:solidFill>
              <a:srgbClr val="F7EF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7" name="Oval 36"/>
            <p:cNvSpPr/>
            <p:nvPr/>
          </p:nvSpPr>
          <p:spPr>
            <a:xfrm>
              <a:off x="2604139" y="1208700"/>
              <a:ext cx="648000" cy="648000"/>
            </a:xfrm>
            <a:prstGeom prst="ellipse">
              <a:avLst/>
            </a:prstGeom>
            <a:solidFill>
              <a:srgbClr val="F1E4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38" name="Oval 37"/>
            <p:cNvSpPr/>
            <p:nvPr/>
          </p:nvSpPr>
          <p:spPr>
            <a:xfrm>
              <a:off x="2748139" y="1352700"/>
              <a:ext cx="360000" cy="360000"/>
            </a:xfrm>
            <a:prstGeom prst="ellipse">
              <a:avLst/>
            </a:prstGeom>
            <a:solidFill>
              <a:srgbClr val="E1D2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cxnSp>
        <p:nvCxnSpPr>
          <p:cNvPr id="39" name="Straight Connector 38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 flipH="1" flipV="1">
            <a:off x="3344279" y="4049610"/>
            <a:ext cx="0" cy="1080000"/>
          </a:xfrm>
          <a:prstGeom prst="line">
            <a:avLst/>
          </a:prstGeom>
          <a:ln w="9525" cmpd="sng">
            <a:solidFill>
              <a:srgbClr val="11C1FF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/>
          <p:nvPr/>
        </p:nvGrpSpPr>
        <p:grpSpPr>
          <a:xfrm>
            <a:off x="2908793" y="5023006"/>
            <a:ext cx="900000" cy="900000"/>
            <a:chOff x="2478139" y="1082700"/>
            <a:chExt cx="900000" cy="900000"/>
          </a:xfrm>
        </p:grpSpPr>
        <p:sp>
          <p:nvSpPr>
            <p:cNvPr id="41" name="Oval 40"/>
            <p:cNvSpPr/>
            <p:nvPr/>
          </p:nvSpPr>
          <p:spPr>
            <a:xfrm>
              <a:off x="2478139" y="1082700"/>
              <a:ext cx="900000" cy="900000"/>
            </a:xfrm>
            <a:prstGeom prst="ellipse">
              <a:avLst/>
            </a:prstGeom>
            <a:solidFill>
              <a:srgbClr val="5BD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42" name="Oval 41"/>
            <p:cNvSpPr/>
            <p:nvPr/>
          </p:nvSpPr>
          <p:spPr>
            <a:xfrm>
              <a:off x="2604139" y="1208700"/>
              <a:ext cx="648000" cy="648000"/>
            </a:xfrm>
            <a:prstGeom prst="ellipse">
              <a:avLst/>
            </a:prstGeom>
            <a:solidFill>
              <a:srgbClr val="11C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43" name="Oval 42"/>
            <p:cNvSpPr/>
            <p:nvPr/>
          </p:nvSpPr>
          <p:spPr>
            <a:xfrm>
              <a:off x="2748139" y="1352700"/>
              <a:ext cx="360000" cy="36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cxnSp>
        <p:nvCxnSpPr>
          <p:cNvPr id="44" name="Straight Connector 43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 flipH="1" flipV="1">
            <a:off x="5598347" y="3642647"/>
            <a:ext cx="0" cy="1440000"/>
          </a:xfrm>
          <a:prstGeom prst="line">
            <a:avLst/>
          </a:prstGeom>
          <a:ln w="9525" cmpd="sng">
            <a:solidFill>
              <a:srgbClr val="8F45C7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up 44"/>
          <p:cNvGrpSpPr/>
          <p:nvPr/>
        </p:nvGrpSpPr>
        <p:grpSpPr>
          <a:xfrm>
            <a:off x="5156898" y="4773904"/>
            <a:ext cx="900000" cy="900000"/>
            <a:chOff x="2478139" y="1082700"/>
            <a:chExt cx="900000" cy="900000"/>
          </a:xfrm>
        </p:grpSpPr>
        <p:sp>
          <p:nvSpPr>
            <p:cNvPr id="46" name="Oval 45"/>
            <p:cNvSpPr/>
            <p:nvPr/>
          </p:nvSpPr>
          <p:spPr>
            <a:xfrm>
              <a:off x="2478139" y="1082700"/>
              <a:ext cx="900000" cy="900000"/>
            </a:xfrm>
            <a:prstGeom prst="ellipse">
              <a:avLst/>
            </a:prstGeom>
            <a:solidFill>
              <a:srgbClr val="A66B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47" name="Oval 46"/>
            <p:cNvSpPr/>
            <p:nvPr/>
          </p:nvSpPr>
          <p:spPr>
            <a:xfrm>
              <a:off x="2604139" y="1208700"/>
              <a:ext cx="648000" cy="648000"/>
            </a:xfrm>
            <a:prstGeom prst="ellipse">
              <a:avLst/>
            </a:prstGeom>
            <a:solidFill>
              <a:srgbClr val="8F45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48" name="Oval 47"/>
            <p:cNvSpPr/>
            <p:nvPr/>
          </p:nvSpPr>
          <p:spPr>
            <a:xfrm>
              <a:off x="2748139" y="1352700"/>
              <a:ext cx="360000" cy="3600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cxnSp>
        <p:nvCxnSpPr>
          <p:cNvPr id="49" name="Straight Connector 48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 flipH="1" flipV="1">
            <a:off x="7865228" y="3070285"/>
            <a:ext cx="0" cy="1800000"/>
          </a:xfrm>
          <a:prstGeom prst="line">
            <a:avLst/>
          </a:prstGeom>
          <a:ln w="9525" cmpd="sng">
            <a:solidFill>
              <a:srgbClr val="00C894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" name="Group 49"/>
          <p:cNvGrpSpPr/>
          <p:nvPr/>
        </p:nvGrpSpPr>
        <p:grpSpPr>
          <a:xfrm>
            <a:off x="7436009" y="4417295"/>
            <a:ext cx="900000" cy="900000"/>
            <a:chOff x="2478139" y="1082700"/>
            <a:chExt cx="900000" cy="900000"/>
          </a:xfrm>
        </p:grpSpPr>
        <p:sp>
          <p:nvSpPr>
            <p:cNvPr id="51" name="Oval 50"/>
            <p:cNvSpPr/>
            <p:nvPr/>
          </p:nvSpPr>
          <p:spPr>
            <a:xfrm>
              <a:off x="2478139" y="1082700"/>
              <a:ext cx="900000" cy="900000"/>
            </a:xfrm>
            <a:prstGeom prst="ellipse">
              <a:avLst/>
            </a:prstGeom>
            <a:solidFill>
              <a:srgbClr val="0DFF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2" name="Oval 51"/>
            <p:cNvSpPr/>
            <p:nvPr/>
          </p:nvSpPr>
          <p:spPr>
            <a:xfrm>
              <a:off x="2604139" y="1208700"/>
              <a:ext cx="648000" cy="648000"/>
            </a:xfrm>
            <a:prstGeom prst="ellipse">
              <a:avLst/>
            </a:prstGeom>
            <a:solidFill>
              <a:srgbClr val="00E6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3" name="Oval 52"/>
            <p:cNvSpPr/>
            <p:nvPr/>
          </p:nvSpPr>
          <p:spPr>
            <a:xfrm>
              <a:off x="2748139" y="1352700"/>
              <a:ext cx="360000" cy="360000"/>
            </a:xfrm>
            <a:prstGeom prst="ellipse">
              <a:avLst/>
            </a:prstGeom>
            <a:solidFill>
              <a:srgbClr val="00C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cxnSp>
        <p:nvCxnSpPr>
          <p:cNvPr id="54" name="Straight Connector 53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 flipH="1" flipV="1">
            <a:off x="10148438" y="2566760"/>
            <a:ext cx="0" cy="1800000"/>
          </a:xfrm>
          <a:prstGeom prst="line">
            <a:avLst/>
          </a:prstGeom>
          <a:ln w="9525" cmpd="sng">
            <a:solidFill>
              <a:srgbClr val="FF5BAD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9702891" y="3865475"/>
            <a:ext cx="900000" cy="900000"/>
            <a:chOff x="2478139" y="1082700"/>
            <a:chExt cx="900000" cy="900000"/>
          </a:xfrm>
        </p:grpSpPr>
        <p:sp>
          <p:nvSpPr>
            <p:cNvPr id="56" name="Oval 55"/>
            <p:cNvSpPr/>
            <p:nvPr/>
          </p:nvSpPr>
          <p:spPr>
            <a:xfrm>
              <a:off x="2478139" y="1082700"/>
              <a:ext cx="900000" cy="90000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7" name="Oval 56"/>
            <p:cNvSpPr/>
            <p:nvPr/>
          </p:nvSpPr>
          <p:spPr>
            <a:xfrm>
              <a:off x="2604139" y="1208700"/>
              <a:ext cx="648000" cy="648000"/>
            </a:xfrm>
            <a:prstGeom prst="ellipse">
              <a:avLst/>
            </a:prstGeom>
            <a:solidFill>
              <a:srgbClr val="FF8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58" name="Oval 57"/>
            <p:cNvSpPr/>
            <p:nvPr/>
          </p:nvSpPr>
          <p:spPr>
            <a:xfrm>
              <a:off x="2748139" y="1352700"/>
              <a:ext cx="360000" cy="360000"/>
            </a:xfrm>
            <a:prstGeom prst="ellipse">
              <a:avLst/>
            </a:prstGeom>
            <a:solidFill>
              <a:srgbClr val="FF5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788511" y="2425471"/>
            <a:ext cx="1524445" cy="746415"/>
            <a:chOff x="1443690" y="1981312"/>
            <a:chExt cx="2034521" cy="746415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C894"/>
                  </a:solidFill>
                </a:rPr>
                <a:t>Milestone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552991" y="2977760"/>
            <a:ext cx="1524445" cy="746415"/>
            <a:chOff x="1443690" y="1981312"/>
            <a:chExt cx="2034521" cy="746415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7030A0"/>
                  </a:solidFill>
                </a:rPr>
                <a:t>Milestone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3265513" y="3384724"/>
            <a:ext cx="1524445" cy="746415"/>
            <a:chOff x="1443690" y="1981312"/>
            <a:chExt cx="2034521" cy="746415"/>
          </a:xfrm>
        </p:grpSpPr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B0F0"/>
                  </a:solidFill>
                </a:rPr>
                <a:t>Milestone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231794" y="3877665"/>
            <a:ext cx="1524445" cy="746415"/>
            <a:chOff x="1443690" y="1981312"/>
            <a:chExt cx="2034521" cy="746415"/>
          </a:xfrm>
        </p:grpSpPr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FCC00"/>
                  </a:solidFill>
                </a:rPr>
                <a:t>Milestone</a:t>
              </a: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10112114" y="1921489"/>
            <a:ext cx="1524445" cy="746415"/>
            <a:chOff x="1443690" y="1981312"/>
            <a:chExt cx="2034521" cy="746415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F0066"/>
                  </a:solidFill>
                </a:rPr>
                <a:t>Milestone</a:t>
              </a: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60207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Rectangle 57"/>
          <p:cNvSpPr/>
          <p:nvPr/>
        </p:nvSpPr>
        <p:spPr>
          <a:xfrm>
            <a:off x="487765" y="3308836"/>
            <a:ext cx="10851639" cy="7989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2215243" y="3527874"/>
            <a:ext cx="1959429" cy="360000"/>
          </a:xfrm>
          <a:prstGeom prst="rect">
            <a:avLst/>
          </a:prstGeom>
          <a:solidFill>
            <a:srgbClr val="FF96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4174672" y="3527874"/>
            <a:ext cx="1959429" cy="360000"/>
          </a:xfrm>
          <a:prstGeom prst="rect">
            <a:avLst/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6134101" y="3527874"/>
            <a:ext cx="1959429" cy="360000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8093530" y="3527874"/>
            <a:ext cx="1959429" cy="360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9951359" y="3527874"/>
            <a:ext cx="19584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55814" y="3527874"/>
            <a:ext cx="1959429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073415" y="362473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5022425" y="362473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6971435" y="362473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8920445" y="362473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" name="Straight Connector 68"/>
          <p:cNvCxnSpPr/>
          <p:nvPr/>
        </p:nvCxnSpPr>
        <p:spPr>
          <a:xfrm flipV="1">
            <a:off x="3139115" y="3892549"/>
            <a:ext cx="0" cy="738108"/>
          </a:xfrm>
          <a:prstGeom prst="line">
            <a:avLst/>
          </a:prstGeom>
          <a:ln w="12700">
            <a:solidFill>
              <a:srgbClr val="FF967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104975" y="2789766"/>
            <a:ext cx="0" cy="738108"/>
          </a:xfrm>
          <a:prstGeom prst="line">
            <a:avLst/>
          </a:prstGeom>
          <a:ln w="12700">
            <a:solidFill>
              <a:srgbClr val="F0E22E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7068460" y="3892549"/>
            <a:ext cx="0" cy="738108"/>
          </a:xfrm>
          <a:prstGeom prst="line">
            <a:avLst/>
          </a:prstGeom>
          <a:ln w="12700">
            <a:solidFill>
              <a:srgbClr val="00999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9003905" y="2789766"/>
            <a:ext cx="0" cy="738108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3" name="Group 72"/>
          <p:cNvGrpSpPr/>
          <p:nvPr/>
        </p:nvGrpSpPr>
        <p:grpSpPr>
          <a:xfrm>
            <a:off x="5104975" y="2096461"/>
            <a:ext cx="1612491" cy="746415"/>
            <a:chOff x="1443690" y="1981312"/>
            <a:chExt cx="2034521" cy="746415"/>
          </a:xfrm>
        </p:grpSpPr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0E22E"/>
                  </a:solidFill>
                </a:rPr>
                <a:t>Milestone</a:t>
              </a: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973946" y="4738061"/>
            <a:ext cx="1612491" cy="746415"/>
            <a:chOff x="1443690" y="1981312"/>
            <a:chExt cx="2034521" cy="746415"/>
          </a:xfrm>
        </p:grpSpPr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F967D"/>
                  </a:solidFill>
                </a:rPr>
                <a:t>Milestone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7012092" y="4763461"/>
            <a:ext cx="1612491" cy="746415"/>
            <a:chOff x="1443690" y="1981312"/>
            <a:chExt cx="2034521" cy="746415"/>
          </a:xfrm>
        </p:grpSpPr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C08E"/>
                  </a:solidFill>
                </a:rPr>
                <a:t>Milestone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8973868" y="2096461"/>
            <a:ext cx="1612491" cy="746415"/>
            <a:chOff x="1443690" y="1981312"/>
            <a:chExt cx="2034521" cy="746415"/>
          </a:xfrm>
        </p:grpSpPr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2060"/>
                  </a:solidFill>
                </a:rPr>
                <a:t>Milestone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31349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25865" y="4299436"/>
            <a:ext cx="10851639" cy="7989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191030" y="3780366"/>
            <a:ext cx="0" cy="738108"/>
          </a:xfrm>
          <a:prstGeom prst="line">
            <a:avLst/>
          </a:prstGeom>
          <a:ln w="12700">
            <a:solidFill>
              <a:srgbClr val="FF967D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143075" y="3246966"/>
            <a:ext cx="0" cy="1440000"/>
          </a:xfrm>
          <a:prstGeom prst="line">
            <a:avLst/>
          </a:prstGeom>
          <a:ln w="12700">
            <a:solidFill>
              <a:srgbClr val="F0E22E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099535" y="2486471"/>
            <a:ext cx="0" cy="2160000"/>
          </a:xfrm>
          <a:prstGeom prst="line">
            <a:avLst/>
          </a:prstGeom>
          <a:ln w="12700">
            <a:solidFill>
              <a:srgbClr val="00C08E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9042005" y="3310466"/>
            <a:ext cx="0" cy="1440000"/>
          </a:xfrm>
          <a:prstGeom prst="line">
            <a:avLst/>
          </a:prstGeom>
          <a:ln w="12700">
            <a:solidFill>
              <a:srgbClr val="A66BD3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5274582" y="2901321"/>
            <a:ext cx="1612491" cy="746415"/>
            <a:chOff x="1443690" y="1981312"/>
            <a:chExt cx="2034521" cy="746415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0E22E"/>
                  </a:solidFill>
                </a:rPr>
                <a:t>Milestone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322472" y="3391827"/>
            <a:ext cx="1612491" cy="746415"/>
            <a:chOff x="1443690" y="1981312"/>
            <a:chExt cx="2034521" cy="746415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F967D"/>
                  </a:solidFill>
                </a:rPr>
                <a:t>Milestone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7320654" y="2425856"/>
            <a:ext cx="1612491" cy="746415"/>
            <a:chOff x="1443690" y="1981312"/>
            <a:chExt cx="2034521" cy="746415"/>
          </a:xfrm>
        </p:grpSpPr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C08E"/>
                  </a:solidFill>
                </a:rPr>
                <a:t>Milestone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9146135" y="3306941"/>
            <a:ext cx="1612491" cy="746415"/>
            <a:chOff x="1443690" y="1981312"/>
            <a:chExt cx="2034521" cy="746415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A66BD3"/>
                  </a:solidFill>
                </a:rPr>
                <a:t>Milestone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35" name="Pentagon 273"/>
          <p:cNvSpPr/>
          <p:nvPr/>
        </p:nvSpPr>
        <p:spPr>
          <a:xfrm flipH="1">
            <a:off x="4618528" y="2936534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2</a:t>
            </a:r>
            <a:endParaRPr lang="fr-BE" sz="1400" dirty="0"/>
          </a:p>
        </p:txBody>
      </p:sp>
      <p:sp>
        <p:nvSpPr>
          <p:cNvPr id="36" name="Pentagon 273"/>
          <p:cNvSpPr/>
          <p:nvPr/>
        </p:nvSpPr>
        <p:spPr>
          <a:xfrm flipH="1">
            <a:off x="2671733" y="3432713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rgbClr val="FF96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1</a:t>
            </a:r>
            <a:endParaRPr lang="fr-BE" sz="1400" dirty="0"/>
          </a:p>
        </p:txBody>
      </p:sp>
      <p:sp>
        <p:nvSpPr>
          <p:cNvPr id="37" name="Pentagon 273"/>
          <p:cNvSpPr/>
          <p:nvPr/>
        </p:nvSpPr>
        <p:spPr>
          <a:xfrm flipH="1">
            <a:off x="6582974" y="2469239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3</a:t>
            </a:r>
            <a:endParaRPr lang="fr-BE" sz="1400" dirty="0"/>
          </a:p>
        </p:txBody>
      </p:sp>
      <p:sp>
        <p:nvSpPr>
          <p:cNvPr id="38" name="Pentagon 273"/>
          <p:cNvSpPr/>
          <p:nvPr/>
        </p:nvSpPr>
        <p:spPr>
          <a:xfrm flipH="1">
            <a:off x="8518071" y="3320669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4</a:t>
            </a:r>
            <a:endParaRPr lang="fr-BE" sz="1400" dirty="0"/>
          </a:p>
        </p:txBody>
      </p:sp>
      <p:sp>
        <p:nvSpPr>
          <p:cNvPr id="39" name="Rectangle 38"/>
          <p:cNvSpPr/>
          <p:nvPr/>
        </p:nvSpPr>
        <p:spPr>
          <a:xfrm>
            <a:off x="2253343" y="4518474"/>
            <a:ext cx="1959429" cy="360000"/>
          </a:xfrm>
          <a:prstGeom prst="rect">
            <a:avLst/>
          </a:prstGeom>
          <a:solidFill>
            <a:srgbClr val="FF96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212772" y="4518474"/>
            <a:ext cx="1959429" cy="360000"/>
          </a:xfrm>
          <a:prstGeom prst="rect">
            <a:avLst/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6172201" y="4518474"/>
            <a:ext cx="1959429" cy="360000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8131630" y="4518474"/>
            <a:ext cx="1959429" cy="360000"/>
          </a:xfrm>
          <a:prstGeom prst="rect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9989459" y="4518474"/>
            <a:ext cx="19584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293914" y="4518474"/>
            <a:ext cx="1959429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3111515" y="461533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060525" y="461533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7009535" y="461533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8958545" y="4615338"/>
            <a:ext cx="180000" cy="18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028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142536" y="2422981"/>
            <a:ext cx="1890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Brought to you by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04851" y="3784714"/>
            <a:ext cx="47655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Check out</a:t>
            </a:r>
            <a:r>
              <a:rPr lang="en-US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pptpop.com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Get access to solid strategies and templates </a:t>
            </a:r>
          </a:p>
          <a:p>
            <a:pPr algn="ctr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that will help you </a:t>
            </a:r>
            <a:r>
              <a:rPr lang="en-US" b="0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make irresistible presentations.</a:t>
            </a:r>
            <a:endParaRPr lang="en-US" b="0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02956" y="2607647"/>
            <a:ext cx="343055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i="1" dirty="0" smtClean="0">
                <a:solidFill>
                  <a:srgbClr val="0070C0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PPTPOP</a:t>
            </a:r>
            <a:endParaRPr lang="en-US" sz="8000" i="1" dirty="0">
              <a:solidFill>
                <a:srgbClr val="0070C0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03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 28"/>
          <p:cNvSpPr/>
          <p:nvPr/>
        </p:nvSpPr>
        <p:spPr>
          <a:xfrm>
            <a:off x="1796143" y="2125412"/>
            <a:ext cx="10395857" cy="4732588"/>
          </a:xfrm>
          <a:custGeom>
            <a:avLst/>
            <a:gdLst>
              <a:gd name="connsiteX0" fmla="*/ 58057 w 10653004"/>
              <a:gd name="connsiteY0" fmla="*/ 3168727 h 3372471"/>
              <a:gd name="connsiteX1" fmla="*/ 4122057 w 10653004"/>
              <a:gd name="connsiteY1" fmla="*/ 599699 h 3372471"/>
              <a:gd name="connsiteX2" fmla="*/ 9666514 w 10653004"/>
              <a:gd name="connsiteY2" fmla="*/ 193299 h 3372471"/>
              <a:gd name="connsiteX3" fmla="*/ 9695543 w 10653004"/>
              <a:gd name="connsiteY3" fmla="*/ 3139699 h 3372471"/>
              <a:gd name="connsiteX4" fmla="*/ 0 w 10653004"/>
              <a:gd name="connsiteY4" fmla="*/ 3183242 h 3372471"/>
              <a:gd name="connsiteX0" fmla="*/ 0 w 10594947"/>
              <a:gd name="connsiteY0" fmla="*/ 3168727 h 3168727"/>
              <a:gd name="connsiteX1" fmla="*/ 4064000 w 10594947"/>
              <a:gd name="connsiteY1" fmla="*/ 599699 h 3168727"/>
              <a:gd name="connsiteX2" fmla="*/ 9608457 w 10594947"/>
              <a:gd name="connsiteY2" fmla="*/ 193299 h 3168727"/>
              <a:gd name="connsiteX3" fmla="*/ 9637486 w 10594947"/>
              <a:gd name="connsiteY3" fmla="*/ 3139699 h 3168727"/>
              <a:gd name="connsiteX0" fmla="*/ 0 w 10594947"/>
              <a:gd name="connsiteY0" fmla="*/ 3168727 h 3168727"/>
              <a:gd name="connsiteX1" fmla="*/ 4064000 w 10594947"/>
              <a:gd name="connsiteY1" fmla="*/ 599699 h 3168727"/>
              <a:gd name="connsiteX2" fmla="*/ 9608457 w 10594947"/>
              <a:gd name="connsiteY2" fmla="*/ 193299 h 3168727"/>
              <a:gd name="connsiteX3" fmla="*/ 9637486 w 10594947"/>
              <a:gd name="connsiteY3" fmla="*/ 3139699 h 3168727"/>
              <a:gd name="connsiteX0" fmla="*/ 0 w 10347926"/>
              <a:gd name="connsiteY0" fmla="*/ 3804169 h 3804169"/>
              <a:gd name="connsiteX1" fmla="*/ 4064000 w 10347926"/>
              <a:gd name="connsiteY1" fmla="*/ 1235141 h 3804169"/>
              <a:gd name="connsiteX2" fmla="*/ 9586686 w 10347926"/>
              <a:gd name="connsiteY2" fmla="*/ 10498 h 3804169"/>
              <a:gd name="connsiteX3" fmla="*/ 9608457 w 10347926"/>
              <a:gd name="connsiteY3" fmla="*/ 828741 h 3804169"/>
              <a:gd name="connsiteX4" fmla="*/ 9637486 w 10347926"/>
              <a:gd name="connsiteY4" fmla="*/ 3775141 h 3804169"/>
              <a:gd name="connsiteX0" fmla="*/ 0 w 10010656"/>
              <a:gd name="connsiteY0" fmla="*/ 3893877 h 3893877"/>
              <a:gd name="connsiteX1" fmla="*/ 4064000 w 10010656"/>
              <a:gd name="connsiteY1" fmla="*/ 1324849 h 3893877"/>
              <a:gd name="connsiteX2" fmla="*/ 9586686 w 10010656"/>
              <a:gd name="connsiteY2" fmla="*/ 100206 h 3893877"/>
              <a:gd name="connsiteX3" fmla="*/ 9637486 w 10010656"/>
              <a:gd name="connsiteY3" fmla="*/ 3864849 h 3893877"/>
              <a:gd name="connsiteX0" fmla="*/ 0 w 9586686"/>
              <a:gd name="connsiteY0" fmla="*/ 3893877 h 3893877"/>
              <a:gd name="connsiteX1" fmla="*/ 4064000 w 9586686"/>
              <a:gd name="connsiteY1" fmla="*/ 1324849 h 3893877"/>
              <a:gd name="connsiteX2" fmla="*/ 9586686 w 9586686"/>
              <a:gd name="connsiteY2" fmla="*/ 100206 h 3893877"/>
              <a:gd name="connsiteX0" fmla="*/ 0 w 9586686"/>
              <a:gd name="connsiteY0" fmla="*/ 3891205 h 3891205"/>
              <a:gd name="connsiteX1" fmla="*/ 4013200 w 9586686"/>
              <a:gd name="connsiteY1" fmla="*/ 1360277 h 3891205"/>
              <a:gd name="connsiteX2" fmla="*/ 9586686 w 9586686"/>
              <a:gd name="connsiteY2" fmla="*/ 97534 h 3891205"/>
              <a:gd name="connsiteX0" fmla="*/ 0 w 9586686"/>
              <a:gd name="connsiteY0" fmla="*/ 3793671 h 3793671"/>
              <a:gd name="connsiteX1" fmla="*/ 4013200 w 9586686"/>
              <a:gd name="connsiteY1" fmla="*/ 1262743 h 3793671"/>
              <a:gd name="connsiteX2" fmla="*/ 7821386 w 9586686"/>
              <a:gd name="connsiteY2" fmla="*/ 1524000 h 3793671"/>
              <a:gd name="connsiteX3" fmla="*/ 9586686 w 9586686"/>
              <a:gd name="connsiteY3" fmla="*/ 0 h 3793671"/>
              <a:gd name="connsiteX0" fmla="*/ 0 w 9586686"/>
              <a:gd name="connsiteY0" fmla="*/ 3793671 h 3793671"/>
              <a:gd name="connsiteX1" fmla="*/ 4071257 w 9586686"/>
              <a:gd name="connsiteY1" fmla="*/ 1480457 h 3793671"/>
              <a:gd name="connsiteX2" fmla="*/ 7821386 w 9586686"/>
              <a:gd name="connsiteY2" fmla="*/ 1524000 h 3793671"/>
              <a:gd name="connsiteX3" fmla="*/ 9586686 w 9586686"/>
              <a:gd name="connsiteY3" fmla="*/ 0 h 3793671"/>
              <a:gd name="connsiteX0" fmla="*/ 0 w 9586686"/>
              <a:gd name="connsiteY0" fmla="*/ 3793671 h 3793671"/>
              <a:gd name="connsiteX1" fmla="*/ 4071257 w 9586686"/>
              <a:gd name="connsiteY1" fmla="*/ 1480457 h 3793671"/>
              <a:gd name="connsiteX2" fmla="*/ 7937500 w 9586686"/>
              <a:gd name="connsiteY2" fmla="*/ 1698172 h 3793671"/>
              <a:gd name="connsiteX3" fmla="*/ 9586686 w 9586686"/>
              <a:gd name="connsiteY3" fmla="*/ 0 h 3793671"/>
              <a:gd name="connsiteX0" fmla="*/ 0 w 10210800"/>
              <a:gd name="connsiteY0" fmla="*/ 4033431 h 4033431"/>
              <a:gd name="connsiteX1" fmla="*/ 4071257 w 10210800"/>
              <a:gd name="connsiteY1" fmla="*/ 1720217 h 4033431"/>
              <a:gd name="connsiteX2" fmla="*/ 7937500 w 10210800"/>
              <a:gd name="connsiteY2" fmla="*/ 1937932 h 4033431"/>
              <a:gd name="connsiteX3" fmla="*/ 10210800 w 10210800"/>
              <a:gd name="connsiteY3" fmla="*/ 0 h 4033431"/>
              <a:gd name="connsiteX0" fmla="*/ 0 w 10210800"/>
              <a:gd name="connsiteY0" fmla="*/ 4033431 h 4033431"/>
              <a:gd name="connsiteX1" fmla="*/ 4071257 w 10210800"/>
              <a:gd name="connsiteY1" fmla="*/ 1720217 h 4033431"/>
              <a:gd name="connsiteX2" fmla="*/ 7908471 w 10210800"/>
              <a:gd name="connsiteY2" fmla="*/ 1698171 h 4033431"/>
              <a:gd name="connsiteX3" fmla="*/ 10210800 w 10210800"/>
              <a:gd name="connsiteY3" fmla="*/ 0 h 4033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10800" h="4033431">
                <a:moveTo>
                  <a:pt x="0" y="4033431"/>
                </a:moveTo>
                <a:cubicBezTo>
                  <a:pt x="8813195" y="4012869"/>
                  <a:pt x="2753179" y="2109427"/>
                  <a:pt x="4071257" y="1720217"/>
                </a:cubicBezTo>
                <a:cubicBezTo>
                  <a:pt x="5389335" y="1331007"/>
                  <a:pt x="6979557" y="1908628"/>
                  <a:pt x="7908471" y="1698171"/>
                </a:cubicBezTo>
                <a:cubicBezTo>
                  <a:pt x="8837385" y="1487714"/>
                  <a:pt x="9673167" y="69850"/>
                  <a:pt x="10210800" y="0"/>
                </a:cubicBezTo>
              </a:path>
            </a:pathLst>
          </a:custGeom>
          <a:noFill/>
          <a:ln w="12700"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/>
          <p:cNvGrpSpPr/>
          <p:nvPr/>
        </p:nvGrpSpPr>
        <p:grpSpPr>
          <a:xfrm>
            <a:off x="2765261" y="5134707"/>
            <a:ext cx="2028554" cy="462344"/>
            <a:chOff x="1449657" y="1981312"/>
            <a:chExt cx="2028554" cy="462344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 smtClean="0">
                  <a:solidFill>
                    <a:srgbClr val="7030A0"/>
                  </a:solidFill>
                </a:rPr>
                <a:t>Step 1</a:t>
              </a:r>
              <a:endParaRPr lang="en-ZA" dirty="0">
                <a:solidFill>
                  <a:srgbClr val="7030A0"/>
                </a:solidFill>
              </a:endParaRP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your text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075627" y="2925908"/>
            <a:ext cx="2028554" cy="462344"/>
            <a:chOff x="1449657" y="1981312"/>
            <a:chExt cx="2028554" cy="462344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 smtClean="0">
                  <a:solidFill>
                    <a:srgbClr val="00B0F0"/>
                  </a:solidFill>
                </a:rPr>
                <a:t>Step 2</a:t>
              </a:r>
              <a:endParaRPr lang="en-ZA" dirty="0">
                <a:solidFill>
                  <a:srgbClr val="00B0F0"/>
                </a:solidFill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your text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9219626" y="2856458"/>
            <a:ext cx="2028554" cy="462344"/>
            <a:chOff x="1449657" y="1981312"/>
            <a:chExt cx="2028554" cy="462344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 smtClean="0">
                  <a:solidFill>
                    <a:srgbClr val="FF0066"/>
                  </a:solidFill>
                </a:rPr>
                <a:t>Step 3</a:t>
              </a:r>
              <a:endParaRPr lang="en-ZA" dirty="0">
                <a:solidFill>
                  <a:srgbClr val="FF0066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your text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69" name="Straight Connector 68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 flipH="1" flipV="1">
            <a:off x="4991873" y="5499134"/>
            <a:ext cx="0" cy="720000"/>
          </a:xfrm>
          <a:prstGeom prst="line">
            <a:avLst/>
          </a:prstGeom>
          <a:ln w="9525" cmpd="sng">
            <a:solidFill>
              <a:srgbClr val="8F45C7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0" name="Group 69"/>
          <p:cNvGrpSpPr/>
          <p:nvPr/>
        </p:nvGrpSpPr>
        <p:grpSpPr>
          <a:xfrm>
            <a:off x="4390243" y="4523009"/>
            <a:ext cx="1212509" cy="1249115"/>
            <a:chOff x="2478139" y="1082700"/>
            <a:chExt cx="900000" cy="900000"/>
          </a:xfrm>
        </p:grpSpPr>
        <p:sp>
          <p:nvSpPr>
            <p:cNvPr id="71" name="Oval 70"/>
            <p:cNvSpPr/>
            <p:nvPr/>
          </p:nvSpPr>
          <p:spPr>
            <a:xfrm>
              <a:off x="2478139" y="1082700"/>
              <a:ext cx="900000" cy="900000"/>
            </a:xfrm>
            <a:prstGeom prst="ellipse">
              <a:avLst/>
            </a:prstGeom>
            <a:solidFill>
              <a:srgbClr val="A66B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72" name="Oval 71"/>
            <p:cNvSpPr/>
            <p:nvPr/>
          </p:nvSpPr>
          <p:spPr>
            <a:xfrm>
              <a:off x="2604139" y="1208700"/>
              <a:ext cx="648000" cy="648000"/>
            </a:xfrm>
            <a:prstGeom prst="ellipse">
              <a:avLst/>
            </a:prstGeom>
            <a:solidFill>
              <a:srgbClr val="8F45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73" name="Oval 72"/>
            <p:cNvSpPr/>
            <p:nvPr/>
          </p:nvSpPr>
          <p:spPr>
            <a:xfrm>
              <a:off x="2748139" y="1352700"/>
              <a:ext cx="360000" cy="360000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cxnSp>
        <p:nvCxnSpPr>
          <p:cNvPr id="74" name="Straight Connector 73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 flipH="1" flipV="1">
            <a:off x="11248181" y="3364864"/>
            <a:ext cx="0" cy="720000"/>
          </a:xfrm>
          <a:prstGeom prst="line">
            <a:avLst/>
          </a:prstGeom>
          <a:ln w="9525" cmpd="sng">
            <a:solidFill>
              <a:srgbClr val="FF5BAD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/>
          <p:cNvGrpSpPr/>
          <p:nvPr/>
        </p:nvGrpSpPr>
        <p:grpSpPr>
          <a:xfrm>
            <a:off x="10878151" y="2808430"/>
            <a:ext cx="740059" cy="737146"/>
            <a:chOff x="2478139" y="1082700"/>
            <a:chExt cx="900000" cy="900000"/>
          </a:xfrm>
        </p:grpSpPr>
        <p:sp>
          <p:nvSpPr>
            <p:cNvPr id="76" name="Oval 75"/>
            <p:cNvSpPr/>
            <p:nvPr/>
          </p:nvSpPr>
          <p:spPr>
            <a:xfrm>
              <a:off x="2478139" y="1082700"/>
              <a:ext cx="900000" cy="900000"/>
            </a:xfrm>
            <a:prstGeom prst="ellipse">
              <a:avLst/>
            </a:prstGeom>
            <a:solidFill>
              <a:srgbClr val="FF99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77" name="Oval 76"/>
            <p:cNvSpPr/>
            <p:nvPr/>
          </p:nvSpPr>
          <p:spPr>
            <a:xfrm>
              <a:off x="2604139" y="1208700"/>
              <a:ext cx="648000" cy="648000"/>
            </a:xfrm>
            <a:prstGeom prst="ellipse">
              <a:avLst/>
            </a:prstGeom>
            <a:solidFill>
              <a:srgbClr val="FF81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78" name="Oval 77"/>
            <p:cNvSpPr/>
            <p:nvPr/>
          </p:nvSpPr>
          <p:spPr>
            <a:xfrm>
              <a:off x="2748139" y="1352700"/>
              <a:ext cx="360000" cy="360000"/>
            </a:xfrm>
            <a:prstGeom prst="ellipse">
              <a:avLst/>
            </a:prstGeom>
            <a:solidFill>
              <a:srgbClr val="FF5BA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  <p:cxnSp>
        <p:nvCxnSpPr>
          <p:cNvPr id="79" name="Straight Connector 78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 flipH="1" flipV="1">
            <a:off x="7156638" y="3447727"/>
            <a:ext cx="0" cy="720000"/>
          </a:xfrm>
          <a:prstGeom prst="line">
            <a:avLst/>
          </a:prstGeom>
          <a:ln w="9525" cmpd="sng">
            <a:solidFill>
              <a:srgbClr val="11C1FF"/>
            </a:solidFill>
            <a:prstDash val="sysDash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/>
          <p:cNvGrpSpPr/>
          <p:nvPr/>
        </p:nvGrpSpPr>
        <p:grpSpPr>
          <a:xfrm>
            <a:off x="6728761" y="2759983"/>
            <a:ext cx="900000" cy="900000"/>
            <a:chOff x="2478139" y="1082700"/>
            <a:chExt cx="900000" cy="900000"/>
          </a:xfrm>
        </p:grpSpPr>
        <p:sp>
          <p:nvSpPr>
            <p:cNvPr id="81" name="Oval 80"/>
            <p:cNvSpPr/>
            <p:nvPr/>
          </p:nvSpPr>
          <p:spPr>
            <a:xfrm>
              <a:off x="2478139" y="1082700"/>
              <a:ext cx="900000" cy="900000"/>
            </a:xfrm>
            <a:prstGeom prst="ellipse">
              <a:avLst/>
            </a:prstGeom>
            <a:solidFill>
              <a:srgbClr val="5BD4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82" name="Oval 81"/>
            <p:cNvSpPr/>
            <p:nvPr/>
          </p:nvSpPr>
          <p:spPr>
            <a:xfrm>
              <a:off x="2604139" y="1208700"/>
              <a:ext cx="648000" cy="648000"/>
            </a:xfrm>
            <a:prstGeom prst="ellipse">
              <a:avLst/>
            </a:prstGeom>
            <a:solidFill>
              <a:srgbClr val="11C1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  <p:sp>
          <p:nvSpPr>
            <p:cNvPr id="83" name="Oval 82"/>
            <p:cNvSpPr/>
            <p:nvPr/>
          </p:nvSpPr>
          <p:spPr>
            <a:xfrm>
              <a:off x="2748139" y="1352700"/>
              <a:ext cx="360000" cy="3600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/>
            </a:p>
          </p:txBody>
        </p:sp>
      </p:grpSp>
    </p:spTree>
    <p:extLst>
      <p:ext uri="{BB962C8B-B14F-4D97-AF65-F5344CB8AC3E}">
        <p14:creationId xmlns:p14="http://schemas.microsoft.com/office/powerpoint/2010/main" val="3255922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 title="Milestone Number">
            <a:extLst>
              <a:ext uri="{FF2B5EF4-FFF2-40B4-BE49-F238E27FC236}">
                <a16:creationId xmlns:a16="http://schemas.microsoft.com/office/drawing/2014/main" xmlns="" id="{48C9F9AC-FF55-4E72-9915-ACA228CA757C}"/>
              </a:ext>
            </a:extLst>
          </p:cNvPr>
          <p:cNvSpPr/>
          <p:nvPr/>
        </p:nvSpPr>
        <p:spPr>
          <a:xfrm>
            <a:off x="1567244" y="4730022"/>
            <a:ext cx="407673" cy="407673"/>
          </a:xfrm>
          <a:prstGeom prst="ellipse">
            <a:avLst/>
          </a:prstGeom>
          <a:solidFill>
            <a:srgbClr val="A66BD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>
                <a:solidFill>
                  <a:schemeClr val="bg1"/>
                </a:solidFill>
              </a:rPr>
              <a:t>01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538557" y="1786485"/>
            <a:ext cx="2028554" cy="746415"/>
            <a:chOff x="1449657" y="1981312"/>
            <a:chExt cx="2028554" cy="746415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rgbClr val="7030A0"/>
                  </a:solidFill>
                </a:rPr>
                <a:t>Milestone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0" name="Oval 9" title="Milestone Number">
            <a:extLst>
              <a:ext uri="{FF2B5EF4-FFF2-40B4-BE49-F238E27FC236}">
                <a16:creationId xmlns:a16="http://schemas.microsoft.com/office/drawing/2014/main" xmlns="" id="{1A9A1384-BB26-4C08-8F02-CABB6507B872}"/>
              </a:ext>
            </a:extLst>
          </p:cNvPr>
          <p:cNvSpPr/>
          <p:nvPr/>
        </p:nvSpPr>
        <p:spPr>
          <a:xfrm>
            <a:off x="2254426" y="2549176"/>
            <a:ext cx="407673" cy="407673"/>
          </a:xfrm>
          <a:prstGeom prst="ellipse">
            <a:avLst/>
          </a:prstGeom>
          <a:solidFill>
            <a:srgbClr val="A66BD3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2" name="Oval 11" title="Milestone Number">
            <a:extLst>
              <a:ext uri="{FF2B5EF4-FFF2-40B4-BE49-F238E27FC236}">
                <a16:creationId xmlns:a16="http://schemas.microsoft.com/office/drawing/2014/main" xmlns="" id="{F22CCCBA-CDC5-467B-9BDA-06FB3DB21606}"/>
              </a:ext>
            </a:extLst>
          </p:cNvPr>
          <p:cNvSpPr/>
          <p:nvPr/>
        </p:nvSpPr>
        <p:spPr>
          <a:xfrm>
            <a:off x="4805149" y="4730022"/>
            <a:ext cx="407673" cy="407673"/>
          </a:xfrm>
          <a:prstGeom prst="ellipse">
            <a:avLst/>
          </a:prstGeom>
          <a:solidFill>
            <a:srgbClr val="3392FB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14" name="Oval 13" title="Milestone Number">
            <a:extLst>
              <a:ext uri="{FF2B5EF4-FFF2-40B4-BE49-F238E27FC236}">
                <a16:creationId xmlns:a16="http://schemas.microsoft.com/office/drawing/2014/main" xmlns="" id="{57FD3253-8DFB-461E-96B1-F96558E6CA00}"/>
              </a:ext>
            </a:extLst>
          </p:cNvPr>
          <p:cNvSpPr/>
          <p:nvPr/>
        </p:nvSpPr>
        <p:spPr>
          <a:xfrm>
            <a:off x="6745401" y="2549176"/>
            <a:ext cx="407673" cy="407673"/>
          </a:xfrm>
          <a:prstGeom prst="ellipse">
            <a:avLst/>
          </a:prstGeom>
          <a:solidFill>
            <a:srgbClr val="00C08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 smtClean="0">
                <a:solidFill>
                  <a:schemeClr val="bg1"/>
                </a:solidFill>
              </a:rPr>
              <a:t>04</a:t>
            </a:r>
            <a:endParaRPr lang="en-ZA" sz="1200" dirty="0">
              <a:solidFill>
                <a:schemeClr val="bg1"/>
              </a:solidFill>
            </a:endParaRPr>
          </a:p>
        </p:txBody>
      </p:sp>
      <p:sp>
        <p:nvSpPr>
          <p:cNvPr id="16" name="Oval 15" title="Milestone Number">
            <a:extLst>
              <a:ext uri="{FF2B5EF4-FFF2-40B4-BE49-F238E27FC236}">
                <a16:creationId xmlns:a16="http://schemas.microsoft.com/office/drawing/2014/main" xmlns="" id="{FBC221C4-3F0A-406D-B23A-B58B1480E387}"/>
              </a:ext>
            </a:extLst>
          </p:cNvPr>
          <p:cNvSpPr/>
          <p:nvPr/>
        </p:nvSpPr>
        <p:spPr>
          <a:xfrm>
            <a:off x="8066951" y="4730022"/>
            <a:ext cx="407673" cy="407673"/>
          </a:xfrm>
          <a:prstGeom prst="ellipse">
            <a:avLst/>
          </a:prstGeom>
          <a:solidFill>
            <a:srgbClr val="00C08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 smtClean="0">
                <a:solidFill>
                  <a:schemeClr val="bg1"/>
                </a:solidFill>
              </a:rPr>
              <a:t>05</a:t>
            </a:r>
            <a:endParaRPr lang="en-ZA" sz="1200" dirty="0">
              <a:solidFill>
                <a:schemeClr val="bg1"/>
              </a:solidFill>
            </a:endParaRPr>
          </a:p>
        </p:txBody>
      </p:sp>
      <p:cxnSp>
        <p:nvCxnSpPr>
          <p:cNvPr id="20" name="Straight Connector 19" title="Q lines">
            <a:extLst>
              <a:ext uri="{FF2B5EF4-FFF2-40B4-BE49-F238E27FC236}">
                <a16:creationId xmlns:a16="http://schemas.microsoft.com/office/drawing/2014/main" xmlns="" id="{41B307BB-3402-4094-9F33-C7024257652B}"/>
              </a:ext>
            </a:extLst>
          </p:cNvPr>
          <p:cNvCxnSpPr>
            <a:cxnSpLocks/>
          </p:cNvCxnSpPr>
          <p:nvPr/>
        </p:nvCxnSpPr>
        <p:spPr>
          <a:xfrm>
            <a:off x="6953990" y="2942079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 title="Q lines">
            <a:extLst>
              <a:ext uri="{FF2B5EF4-FFF2-40B4-BE49-F238E27FC236}">
                <a16:creationId xmlns:a16="http://schemas.microsoft.com/office/drawing/2014/main" xmlns="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8269700" y="4001927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 title="Q lines">
            <a:extLst>
              <a:ext uri="{FF2B5EF4-FFF2-40B4-BE49-F238E27FC236}">
                <a16:creationId xmlns:a16="http://schemas.microsoft.com/office/drawing/2014/main" xmlns="" id="{095D6F0B-DF34-40DB-AB6A-1DF127E26984}"/>
              </a:ext>
            </a:extLst>
          </p:cNvPr>
          <p:cNvCxnSpPr>
            <a:cxnSpLocks/>
          </p:cNvCxnSpPr>
          <p:nvPr/>
        </p:nvCxnSpPr>
        <p:spPr>
          <a:xfrm flipH="1">
            <a:off x="2425759" y="2942079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 title="Q lines">
            <a:extLst>
              <a:ext uri="{FF2B5EF4-FFF2-40B4-BE49-F238E27FC236}">
                <a16:creationId xmlns:a16="http://schemas.microsoft.com/office/drawing/2014/main" xmlns="" id="{41B307BB-3402-4094-9F33-C7024257652B}"/>
              </a:ext>
            </a:extLst>
          </p:cNvPr>
          <p:cNvCxnSpPr>
            <a:cxnSpLocks/>
          </p:cNvCxnSpPr>
          <p:nvPr/>
        </p:nvCxnSpPr>
        <p:spPr>
          <a:xfrm>
            <a:off x="10152525" y="2942079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 title="Milestone Number">
            <a:extLst>
              <a:ext uri="{FF2B5EF4-FFF2-40B4-BE49-F238E27FC236}">
                <a16:creationId xmlns:a16="http://schemas.microsoft.com/office/drawing/2014/main" xmlns="" id="{FE69CE1A-2C45-45CB-A60D-9AF7425960BE}"/>
              </a:ext>
            </a:extLst>
          </p:cNvPr>
          <p:cNvSpPr/>
          <p:nvPr/>
        </p:nvSpPr>
        <p:spPr>
          <a:xfrm>
            <a:off x="9945528" y="2549176"/>
            <a:ext cx="407673" cy="407673"/>
          </a:xfrm>
          <a:prstGeom prst="ellipse">
            <a:avLst/>
          </a:prstGeom>
          <a:solidFill>
            <a:srgbClr val="0CE25E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 smtClean="0">
                <a:solidFill>
                  <a:schemeClr val="bg1"/>
                </a:solidFill>
              </a:rPr>
              <a:t>06</a:t>
            </a:r>
            <a:endParaRPr lang="en-ZA" sz="1200" dirty="0">
              <a:solidFill>
                <a:schemeClr val="bg1"/>
              </a:solidFill>
            </a:endParaRPr>
          </a:p>
        </p:txBody>
      </p:sp>
      <p:cxnSp>
        <p:nvCxnSpPr>
          <p:cNvPr id="70" name="Straight Connector 69" title="Q lines">
            <a:extLst>
              <a:ext uri="{FF2B5EF4-FFF2-40B4-BE49-F238E27FC236}">
                <a16:creationId xmlns:a16="http://schemas.microsoft.com/office/drawing/2014/main" xmlns="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5013281" y="4001927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 title="Q lines">
            <a:extLst>
              <a:ext uri="{FF2B5EF4-FFF2-40B4-BE49-F238E27FC236}">
                <a16:creationId xmlns:a16="http://schemas.microsoft.com/office/drawing/2014/main" xmlns="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1765119" y="4001927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741361" y="5237330"/>
            <a:ext cx="2028554" cy="746415"/>
            <a:chOff x="1449657" y="1981312"/>
            <a:chExt cx="2028554" cy="746415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rgbClr val="7030A0"/>
                  </a:solidFill>
                </a:rPr>
                <a:t>Milestone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008803" y="5237330"/>
            <a:ext cx="2028554" cy="746415"/>
            <a:chOff x="1449657" y="1981312"/>
            <a:chExt cx="2028554" cy="746415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rgbClr val="00B0F0"/>
                  </a:solidFill>
                </a:rPr>
                <a:t>Milestone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7292444" y="5237330"/>
            <a:ext cx="2028554" cy="746415"/>
            <a:chOff x="1449657" y="1981312"/>
            <a:chExt cx="2028554" cy="746415"/>
          </a:xfrm>
        </p:grpSpPr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rgbClr val="0DB4AA"/>
                  </a:solidFill>
                </a:rPr>
                <a:t>Milestone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5978352" y="1786485"/>
            <a:ext cx="2028554" cy="746415"/>
            <a:chOff x="1449657" y="1981312"/>
            <a:chExt cx="2028554" cy="746415"/>
          </a:xfrm>
        </p:grpSpPr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rgbClr val="14AEB8"/>
                  </a:solidFill>
                </a:rPr>
                <a:t>Milestone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88" name="Group 87"/>
          <p:cNvGrpSpPr/>
          <p:nvPr/>
        </p:nvGrpSpPr>
        <p:grpSpPr>
          <a:xfrm>
            <a:off x="9163559" y="1786485"/>
            <a:ext cx="2028554" cy="746415"/>
            <a:chOff x="1449657" y="1981312"/>
            <a:chExt cx="2028554" cy="746415"/>
          </a:xfrm>
        </p:grpSpPr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rgbClr val="0CE25E"/>
                  </a:solidFill>
                </a:rPr>
                <a:t>Milestone</a:t>
              </a:r>
            </a:p>
          </p:txBody>
        </p:sp>
        <p:sp>
          <p:nvSpPr>
            <p:cNvPr id="90" name="TextBox 89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768089" y="3264734"/>
            <a:ext cx="10639426" cy="737193"/>
            <a:chOff x="768089" y="3264734"/>
            <a:chExt cx="10639426" cy="73719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2BD778E6-D334-4389-B4C0-6C793B6E1E82}"/>
                </a:ext>
              </a:extLst>
            </p:cNvPr>
            <p:cNvSpPr txBox="1"/>
            <p:nvPr/>
          </p:nvSpPr>
          <p:spPr>
            <a:xfrm>
              <a:off x="855180" y="3271712"/>
              <a:ext cx="569010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20YY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9E24B3E5-9E8A-4B3A-ADB6-4481250B3F2A}"/>
                </a:ext>
              </a:extLst>
            </p:cNvPr>
            <p:cNvSpPr txBox="1"/>
            <p:nvPr/>
          </p:nvSpPr>
          <p:spPr>
            <a:xfrm>
              <a:off x="3446076" y="3273900"/>
              <a:ext cx="569010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20YY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3984115C-22F4-41EB-BF04-E71D3503F2B5}"/>
                </a:ext>
              </a:extLst>
            </p:cNvPr>
            <p:cNvSpPr txBox="1"/>
            <p:nvPr/>
          </p:nvSpPr>
          <p:spPr>
            <a:xfrm>
              <a:off x="6026610" y="3264734"/>
              <a:ext cx="569010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20YY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384B4D5E-DF22-4556-9F7B-E0627361D734}"/>
                </a:ext>
              </a:extLst>
            </p:cNvPr>
            <p:cNvSpPr txBox="1"/>
            <p:nvPr/>
          </p:nvSpPr>
          <p:spPr>
            <a:xfrm>
              <a:off x="8616178" y="3264734"/>
              <a:ext cx="569010" cy="23573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20YY</a:t>
              </a:r>
            </a:p>
          </p:txBody>
        </p:sp>
        <p:cxnSp>
          <p:nvCxnSpPr>
            <p:cNvPr id="17" name="Straight Connector 16" title="Q lines">
              <a:extLst>
                <a:ext uri="{FF2B5EF4-FFF2-40B4-BE49-F238E27FC236}">
                  <a16:creationId xmlns:a16="http://schemas.microsoft.com/office/drawing/2014/main" xmlns="" id="{DADF55DC-8614-46C4-AC8D-C017E79DF82C}"/>
                </a:ext>
              </a:extLst>
            </p:cNvPr>
            <p:cNvCxnSpPr>
              <a:cxnSpLocks/>
            </p:cNvCxnSpPr>
            <p:nvPr/>
          </p:nvCxnSpPr>
          <p:spPr>
            <a:xfrm>
              <a:off x="10849257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 title="Q lines">
              <a:extLst>
                <a:ext uri="{FF2B5EF4-FFF2-40B4-BE49-F238E27FC236}">
                  <a16:creationId xmlns:a16="http://schemas.microsoft.com/office/drawing/2014/main" xmlns="" id="{1CC2C11B-DCA8-4886-9E58-AA89E8AF76AE}"/>
                </a:ext>
              </a:extLst>
            </p:cNvPr>
            <p:cNvCxnSpPr>
              <a:cxnSpLocks/>
            </p:cNvCxnSpPr>
            <p:nvPr/>
          </p:nvCxnSpPr>
          <p:spPr>
            <a:xfrm>
              <a:off x="9544702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 title="Q lines">
              <a:extLst>
                <a:ext uri="{FF2B5EF4-FFF2-40B4-BE49-F238E27FC236}">
                  <a16:creationId xmlns:a16="http://schemas.microsoft.com/office/drawing/2014/main" xmlns="" id="{36A1E96A-0A5C-4A53-B4EC-B6FD837F5F75}"/>
                </a:ext>
              </a:extLst>
            </p:cNvPr>
            <p:cNvCxnSpPr>
              <a:cxnSpLocks/>
            </p:cNvCxnSpPr>
            <p:nvPr/>
          </p:nvCxnSpPr>
          <p:spPr>
            <a:xfrm>
              <a:off x="8899680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 title="Q lines">
              <a:extLst>
                <a:ext uri="{FF2B5EF4-FFF2-40B4-BE49-F238E27FC236}">
                  <a16:creationId xmlns:a16="http://schemas.microsoft.com/office/drawing/2014/main" xmlns="" id="{521F9259-091E-4E50-AC57-3FA326D587DF}"/>
                </a:ext>
              </a:extLst>
            </p:cNvPr>
            <p:cNvCxnSpPr>
              <a:cxnSpLocks/>
            </p:cNvCxnSpPr>
            <p:nvPr/>
          </p:nvCxnSpPr>
          <p:spPr>
            <a:xfrm>
              <a:off x="6310112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 title="Q lines">
              <a:extLst>
                <a:ext uri="{FF2B5EF4-FFF2-40B4-BE49-F238E27FC236}">
                  <a16:creationId xmlns:a16="http://schemas.microsoft.com/office/drawing/2014/main" xmlns="" id="{1B503BE8-868F-4660-8AFA-BE353AB48B68}"/>
                </a:ext>
              </a:extLst>
            </p:cNvPr>
            <p:cNvCxnSpPr>
              <a:cxnSpLocks/>
            </p:cNvCxnSpPr>
            <p:nvPr/>
          </p:nvCxnSpPr>
          <p:spPr>
            <a:xfrm>
              <a:off x="8252288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 title="Q lines">
              <a:extLst>
                <a:ext uri="{FF2B5EF4-FFF2-40B4-BE49-F238E27FC236}">
                  <a16:creationId xmlns:a16="http://schemas.microsoft.com/office/drawing/2014/main" xmlns="" id="{AF8B8BAA-B7B7-419D-B159-3760CB7AE576}"/>
                </a:ext>
              </a:extLst>
            </p:cNvPr>
            <p:cNvCxnSpPr>
              <a:cxnSpLocks/>
            </p:cNvCxnSpPr>
            <p:nvPr/>
          </p:nvCxnSpPr>
          <p:spPr>
            <a:xfrm>
              <a:off x="3720543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 title="Q lines">
              <a:extLst>
                <a:ext uri="{FF2B5EF4-FFF2-40B4-BE49-F238E27FC236}">
                  <a16:creationId xmlns:a16="http://schemas.microsoft.com/office/drawing/2014/main" xmlns="" id="{8CEE23F6-603B-4DB5-A968-8F086AA2AF53}"/>
                </a:ext>
              </a:extLst>
            </p:cNvPr>
            <p:cNvCxnSpPr>
              <a:cxnSpLocks/>
            </p:cNvCxnSpPr>
            <p:nvPr/>
          </p:nvCxnSpPr>
          <p:spPr>
            <a:xfrm>
              <a:off x="4367935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 title="Q lines">
              <a:extLst>
                <a:ext uri="{FF2B5EF4-FFF2-40B4-BE49-F238E27FC236}">
                  <a16:creationId xmlns:a16="http://schemas.microsoft.com/office/drawing/2014/main" xmlns="" id="{B0EC7A32-A13D-40FD-8FCB-9A2616556D19}"/>
                </a:ext>
              </a:extLst>
            </p:cNvPr>
            <p:cNvCxnSpPr>
              <a:cxnSpLocks/>
            </p:cNvCxnSpPr>
            <p:nvPr/>
          </p:nvCxnSpPr>
          <p:spPr>
            <a:xfrm>
              <a:off x="5015327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 title="Q lines">
              <a:extLst>
                <a:ext uri="{FF2B5EF4-FFF2-40B4-BE49-F238E27FC236}">
                  <a16:creationId xmlns:a16="http://schemas.microsoft.com/office/drawing/2014/main" xmlns="" id="{662638A0-3098-431F-BE5E-612EF4623E02}"/>
                </a:ext>
              </a:extLst>
            </p:cNvPr>
            <p:cNvCxnSpPr>
              <a:cxnSpLocks/>
            </p:cNvCxnSpPr>
            <p:nvPr/>
          </p:nvCxnSpPr>
          <p:spPr>
            <a:xfrm>
              <a:off x="5662719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 title="Q lines">
              <a:extLst>
                <a:ext uri="{FF2B5EF4-FFF2-40B4-BE49-F238E27FC236}">
                  <a16:creationId xmlns:a16="http://schemas.microsoft.com/office/drawing/2014/main" xmlns="" id="{75F70EA1-B891-4307-896D-A45153BF8E82}"/>
                </a:ext>
              </a:extLst>
            </p:cNvPr>
            <p:cNvCxnSpPr>
              <a:cxnSpLocks/>
            </p:cNvCxnSpPr>
            <p:nvPr/>
          </p:nvCxnSpPr>
          <p:spPr>
            <a:xfrm>
              <a:off x="1766809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 title="Q lines">
              <a:extLst>
                <a:ext uri="{FF2B5EF4-FFF2-40B4-BE49-F238E27FC236}">
                  <a16:creationId xmlns:a16="http://schemas.microsoft.com/office/drawing/2014/main" xmlns="" id="{6190EE01-B30F-4CAC-8C6A-FD17EDED6E01}"/>
                </a:ext>
              </a:extLst>
            </p:cNvPr>
            <p:cNvCxnSpPr>
              <a:cxnSpLocks/>
            </p:cNvCxnSpPr>
            <p:nvPr/>
          </p:nvCxnSpPr>
          <p:spPr>
            <a:xfrm>
              <a:off x="1130975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 title="Q lines">
              <a:extLst>
                <a:ext uri="{FF2B5EF4-FFF2-40B4-BE49-F238E27FC236}">
                  <a16:creationId xmlns:a16="http://schemas.microsoft.com/office/drawing/2014/main" xmlns="" id="{4B8B0E64-F638-410E-B55B-23FF670F97FA}"/>
                </a:ext>
              </a:extLst>
            </p:cNvPr>
            <p:cNvCxnSpPr>
              <a:cxnSpLocks/>
            </p:cNvCxnSpPr>
            <p:nvPr/>
          </p:nvCxnSpPr>
          <p:spPr>
            <a:xfrm>
              <a:off x="3073151" y="3478276"/>
              <a:ext cx="0" cy="165471"/>
            </a:xfrm>
            <a:prstGeom prst="line">
              <a:avLst/>
            </a:prstGeom>
            <a:ln w="12700" cmpd="sng">
              <a:solidFill>
                <a:schemeClr val="bg1">
                  <a:lumMod val="75000"/>
                </a:schemeClr>
              </a:solidFill>
              <a:prstDash val="solid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Arrow: Right 129" title="Year Arrow">
              <a:extLst>
                <a:ext uri="{FF2B5EF4-FFF2-40B4-BE49-F238E27FC236}">
                  <a16:creationId xmlns:a16="http://schemas.microsoft.com/office/drawing/2014/main" xmlns="" id="{87B1024A-9540-4EF2-9517-87E3BE7BCE76}"/>
                </a:ext>
              </a:extLst>
            </p:cNvPr>
            <p:cNvSpPr/>
            <p:nvPr/>
          </p:nvSpPr>
          <p:spPr>
            <a:xfrm>
              <a:off x="768089" y="3659371"/>
              <a:ext cx="10639426" cy="342556"/>
            </a:xfrm>
            <a:prstGeom prst="rightArrow">
              <a:avLst>
                <a:gd name="adj1" fmla="val 100000"/>
                <a:gd name="adj2" fmla="val 50000"/>
              </a:avLst>
            </a:prstGeom>
            <a:gradFill flip="none" rotWithShape="1">
              <a:gsLst>
                <a:gs pos="70000">
                  <a:srgbClr val="00C08E"/>
                </a:gs>
                <a:gs pos="23000">
                  <a:srgbClr val="A66BD3"/>
                </a:gs>
                <a:gs pos="32000">
                  <a:srgbClr val="3392FB"/>
                </a:gs>
                <a:gs pos="76000">
                  <a:srgbClr val="0CE25E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ZA" sz="1100" b="1" dirty="0"/>
            </a:p>
          </p:txBody>
        </p:sp>
        <p:sp>
          <p:nvSpPr>
            <p:cNvPr id="60" name="Oval 59" title="Quarter Background Cirlce">
              <a:extLst>
                <a:ext uri="{FF2B5EF4-FFF2-40B4-BE49-F238E27FC236}">
                  <a16:creationId xmlns:a16="http://schemas.microsoft.com/office/drawing/2014/main" xmlns="" id="{74AE39C1-CE7F-4294-BA9F-DE5050CFDD2F}"/>
                </a:ext>
              </a:extLst>
            </p:cNvPr>
            <p:cNvSpPr/>
            <p:nvPr/>
          </p:nvSpPr>
          <p:spPr>
            <a:xfrm>
              <a:off x="2977139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61" name="Oval 60" title="Quarter Background Cirlce">
              <a:extLst>
                <a:ext uri="{FF2B5EF4-FFF2-40B4-BE49-F238E27FC236}">
                  <a16:creationId xmlns:a16="http://schemas.microsoft.com/office/drawing/2014/main" xmlns="" id="{4EC46266-F9A2-46D0-9AAB-09889D0F8267}"/>
                </a:ext>
              </a:extLst>
            </p:cNvPr>
            <p:cNvSpPr/>
            <p:nvPr/>
          </p:nvSpPr>
          <p:spPr>
            <a:xfrm>
              <a:off x="2319510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62" name="Oval 61" title="Quarter Background Cirlce">
              <a:extLst>
                <a:ext uri="{FF2B5EF4-FFF2-40B4-BE49-F238E27FC236}">
                  <a16:creationId xmlns:a16="http://schemas.microsoft.com/office/drawing/2014/main" xmlns="" id="{90488C51-8860-4A29-A9FF-840EEF3025C6}"/>
                </a:ext>
              </a:extLst>
            </p:cNvPr>
            <p:cNvSpPr/>
            <p:nvPr/>
          </p:nvSpPr>
          <p:spPr>
            <a:xfrm>
              <a:off x="1675247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63" name="Oval 62" title="Quarter Background Cirlce">
              <a:extLst>
                <a:ext uri="{FF2B5EF4-FFF2-40B4-BE49-F238E27FC236}">
                  <a16:creationId xmlns:a16="http://schemas.microsoft.com/office/drawing/2014/main" xmlns="" id="{2816A943-3130-484E-97D1-6C7917F3DD30}"/>
                </a:ext>
              </a:extLst>
            </p:cNvPr>
            <p:cNvSpPr/>
            <p:nvPr/>
          </p:nvSpPr>
          <p:spPr>
            <a:xfrm>
              <a:off x="1029283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64" name="TextBox 63" title="Quarter Number">
              <a:extLst>
                <a:ext uri="{FF2B5EF4-FFF2-40B4-BE49-F238E27FC236}">
                  <a16:creationId xmlns:a16="http://schemas.microsoft.com/office/drawing/2014/main" xmlns="" id="{4E8CE979-A9B5-418A-BC22-CF6E42776816}"/>
                </a:ext>
              </a:extLst>
            </p:cNvPr>
            <p:cNvSpPr txBox="1"/>
            <p:nvPr/>
          </p:nvSpPr>
          <p:spPr>
            <a:xfrm>
              <a:off x="990150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5" name="TextBox 64" title="Quarter Number">
              <a:extLst>
                <a:ext uri="{FF2B5EF4-FFF2-40B4-BE49-F238E27FC236}">
                  <a16:creationId xmlns:a16="http://schemas.microsoft.com/office/drawing/2014/main" xmlns="" id="{6DF41A29-164B-42EC-9F68-19D2E3AEC527}"/>
                </a:ext>
              </a:extLst>
            </p:cNvPr>
            <p:cNvSpPr txBox="1"/>
            <p:nvPr/>
          </p:nvSpPr>
          <p:spPr>
            <a:xfrm>
              <a:off x="1637665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</a:p>
          </p:txBody>
        </p:sp>
        <p:sp>
          <p:nvSpPr>
            <p:cNvPr id="66" name="TextBox 65" title="Quarter Number">
              <a:extLst>
                <a:ext uri="{FF2B5EF4-FFF2-40B4-BE49-F238E27FC236}">
                  <a16:creationId xmlns:a16="http://schemas.microsoft.com/office/drawing/2014/main" xmlns="" id="{7162BA43-FD37-4686-8437-28F117A90A25}"/>
                </a:ext>
              </a:extLst>
            </p:cNvPr>
            <p:cNvSpPr txBox="1"/>
            <p:nvPr/>
          </p:nvSpPr>
          <p:spPr>
            <a:xfrm>
              <a:off x="2285180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</a:p>
          </p:txBody>
        </p:sp>
        <p:sp>
          <p:nvSpPr>
            <p:cNvPr id="67" name="TextBox 66" title="Quarter Number">
              <a:extLst>
                <a:ext uri="{FF2B5EF4-FFF2-40B4-BE49-F238E27FC236}">
                  <a16:creationId xmlns:a16="http://schemas.microsoft.com/office/drawing/2014/main" xmlns="" id="{2717FE78-5079-4505-AEB2-D90CAE956F0A}"/>
                </a:ext>
              </a:extLst>
            </p:cNvPr>
            <p:cNvSpPr txBox="1"/>
            <p:nvPr/>
          </p:nvSpPr>
          <p:spPr>
            <a:xfrm>
              <a:off x="2932695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</a:p>
          </p:txBody>
        </p:sp>
        <p:sp>
          <p:nvSpPr>
            <p:cNvPr id="92" name="Oval 91" title="Quarter Background Cirlce">
              <a:extLst>
                <a:ext uri="{FF2B5EF4-FFF2-40B4-BE49-F238E27FC236}">
                  <a16:creationId xmlns:a16="http://schemas.microsoft.com/office/drawing/2014/main" xmlns="" id="{46B7F3B1-E639-4E45-8C09-EEE9623F5744}"/>
                </a:ext>
              </a:extLst>
            </p:cNvPr>
            <p:cNvSpPr/>
            <p:nvPr/>
          </p:nvSpPr>
          <p:spPr>
            <a:xfrm>
              <a:off x="10746002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93" name="Oval 92" title="Quarter Background Cirlce">
              <a:extLst>
                <a:ext uri="{FF2B5EF4-FFF2-40B4-BE49-F238E27FC236}">
                  <a16:creationId xmlns:a16="http://schemas.microsoft.com/office/drawing/2014/main" xmlns="" id="{22990B42-96AA-4CDA-BEF5-915FC5414678}"/>
                </a:ext>
              </a:extLst>
            </p:cNvPr>
            <p:cNvSpPr/>
            <p:nvPr/>
          </p:nvSpPr>
          <p:spPr>
            <a:xfrm>
              <a:off x="10095423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94" name="Oval 93" title="Quarter Background Cirlce">
              <a:extLst>
                <a:ext uri="{FF2B5EF4-FFF2-40B4-BE49-F238E27FC236}">
                  <a16:creationId xmlns:a16="http://schemas.microsoft.com/office/drawing/2014/main" xmlns="" id="{0B111BE8-D235-4A79-B144-43953D0D52B3}"/>
                </a:ext>
              </a:extLst>
            </p:cNvPr>
            <p:cNvSpPr/>
            <p:nvPr/>
          </p:nvSpPr>
          <p:spPr>
            <a:xfrm>
              <a:off x="9448178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95" name="Oval 94" title="Quarter Background Cirlce">
              <a:extLst>
                <a:ext uri="{FF2B5EF4-FFF2-40B4-BE49-F238E27FC236}">
                  <a16:creationId xmlns:a16="http://schemas.microsoft.com/office/drawing/2014/main" xmlns="" id="{04E8807B-9D7A-452A-B3FB-3E2BE3E94F86}"/>
                </a:ext>
              </a:extLst>
            </p:cNvPr>
            <p:cNvSpPr/>
            <p:nvPr/>
          </p:nvSpPr>
          <p:spPr>
            <a:xfrm>
              <a:off x="8795134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96" name="TextBox 95" title="Quarter Number">
              <a:extLst>
                <a:ext uri="{FF2B5EF4-FFF2-40B4-BE49-F238E27FC236}">
                  <a16:creationId xmlns:a16="http://schemas.microsoft.com/office/drawing/2014/main" xmlns="" id="{611F0B67-8314-4DF8-99E7-108753641C77}"/>
                </a:ext>
              </a:extLst>
            </p:cNvPr>
            <p:cNvSpPr txBox="1"/>
            <p:nvPr/>
          </p:nvSpPr>
          <p:spPr>
            <a:xfrm>
              <a:off x="8760330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97" name="TextBox 96" title="Quarter Number">
              <a:extLst>
                <a:ext uri="{FF2B5EF4-FFF2-40B4-BE49-F238E27FC236}">
                  <a16:creationId xmlns:a16="http://schemas.microsoft.com/office/drawing/2014/main" xmlns="" id="{BAA83CD7-1992-4845-9916-79B3A6737423}"/>
                </a:ext>
              </a:extLst>
            </p:cNvPr>
            <p:cNvSpPr txBox="1"/>
            <p:nvPr/>
          </p:nvSpPr>
          <p:spPr>
            <a:xfrm>
              <a:off x="9407845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</a:p>
          </p:txBody>
        </p:sp>
        <p:sp>
          <p:nvSpPr>
            <p:cNvPr id="98" name="TextBox 97" title="Quarter Number">
              <a:extLst>
                <a:ext uri="{FF2B5EF4-FFF2-40B4-BE49-F238E27FC236}">
                  <a16:creationId xmlns:a16="http://schemas.microsoft.com/office/drawing/2014/main" xmlns="" id="{2F2B6738-A856-4DBF-B465-BC5964B0D7BC}"/>
                </a:ext>
              </a:extLst>
            </p:cNvPr>
            <p:cNvSpPr txBox="1"/>
            <p:nvPr/>
          </p:nvSpPr>
          <p:spPr>
            <a:xfrm>
              <a:off x="10055360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</a:p>
          </p:txBody>
        </p:sp>
        <p:sp>
          <p:nvSpPr>
            <p:cNvPr id="99" name="TextBox 98" title="Quarter Number">
              <a:extLst>
                <a:ext uri="{FF2B5EF4-FFF2-40B4-BE49-F238E27FC236}">
                  <a16:creationId xmlns:a16="http://schemas.microsoft.com/office/drawing/2014/main" xmlns="" id="{C941D233-C1E8-47A4-83C7-CEDB158017C3}"/>
                </a:ext>
              </a:extLst>
            </p:cNvPr>
            <p:cNvSpPr txBox="1"/>
            <p:nvPr/>
          </p:nvSpPr>
          <p:spPr>
            <a:xfrm>
              <a:off x="10702876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</a:p>
          </p:txBody>
        </p:sp>
        <p:sp>
          <p:nvSpPr>
            <p:cNvPr id="100" name="Oval 99" title="Quarter Background Cirlce">
              <a:extLst>
                <a:ext uri="{FF2B5EF4-FFF2-40B4-BE49-F238E27FC236}">
                  <a16:creationId xmlns:a16="http://schemas.microsoft.com/office/drawing/2014/main" xmlns="" id="{CD235FFC-6A0E-47AF-AC8F-20677EB444FC}"/>
                </a:ext>
              </a:extLst>
            </p:cNvPr>
            <p:cNvSpPr/>
            <p:nvPr/>
          </p:nvSpPr>
          <p:spPr>
            <a:xfrm>
              <a:off x="8159438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101" name="Oval 100" title="Quarter Background Cirlce">
              <a:extLst>
                <a:ext uri="{FF2B5EF4-FFF2-40B4-BE49-F238E27FC236}">
                  <a16:creationId xmlns:a16="http://schemas.microsoft.com/office/drawing/2014/main" xmlns="" id="{D7F66751-5B2A-464C-A0AD-37B9D94CCC55}"/>
                </a:ext>
              </a:extLst>
            </p:cNvPr>
            <p:cNvSpPr/>
            <p:nvPr/>
          </p:nvSpPr>
          <p:spPr>
            <a:xfrm>
              <a:off x="7506621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102" name="Oval 101" title="Quarter Background Cirlce">
              <a:extLst>
                <a:ext uri="{FF2B5EF4-FFF2-40B4-BE49-F238E27FC236}">
                  <a16:creationId xmlns:a16="http://schemas.microsoft.com/office/drawing/2014/main" xmlns="" id="{2BB6040F-EB4E-4310-BF98-25F47485E087}"/>
                </a:ext>
              </a:extLst>
            </p:cNvPr>
            <p:cNvSpPr/>
            <p:nvPr/>
          </p:nvSpPr>
          <p:spPr>
            <a:xfrm>
              <a:off x="6855342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103" name="Oval 102" title="Quarter Background Cirlce">
              <a:extLst>
                <a:ext uri="{FF2B5EF4-FFF2-40B4-BE49-F238E27FC236}">
                  <a16:creationId xmlns:a16="http://schemas.microsoft.com/office/drawing/2014/main" xmlns="" id="{CBAEC703-69EC-45A2-BB54-7EAC7D4E5E9C}"/>
                </a:ext>
              </a:extLst>
            </p:cNvPr>
            <p:cNvSpPr/>
            <p:nvPr/>
          </p:nvSpPr>
          <p:spPr>
            <a:xfrm>
              <a:off x="6204256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104" name="TextBox 103" title="Quarter Number">
              <a:extLst>
                <a:ext uri="{FF2B5EF4-FFF2-40B4-BE49-F238E27FC236}">
                  <a16:creationId xmlns:a16="http://schemas.microsoft.com/office/drawing/2014/main" xmlns="" id="{16EAD50A-0933-4C9C-95E6-08A076B32041}"/>
                </a:ext>
              </a:extLst>
            </p:cNvPr>
            <p:cNvSpPr txBox="1"/>
            <p:nvPr/>
          </p:nvSpPr>
          <p:spPr>
            <a:xfrm>
              <a:off x="6170270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05" name="TextBox 104" title="Quarter Number">
              <a:extLst>
                <a:ext uri="{FF2B5EF4-FFF2-40B4-BE49-F238E27FC236}">
                  <a16:creationId xmlns:a16="http://schemas.microsoft.com/office/drawing/2014/main" xmlns="" id="{1A5CBF37-8585-4DC5-9107-7C048ACE4F6B}"/>
                </a:ext>
              </a:extLst>
            </p:cNvPr>
            <p:cNvSpPr txBox="1"/>
            <p:nvPr/>
          </p:nvSpPr>
          <p:spPr>
            <a:xfrm>
              <a:off x="6817785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</a:p>
          </p:txBody>
        </p:sp>
        <p:sp>
          <p:nvSpPr>
            <p:cNvPr id="106" name="TextBox 105" title="Quarter Number">
              <a:extLst>
                <a:ext uri="{FF2B5EF4-FFF2-40B4-BE49-F238E27FC236}">
                  <a16:creationId xmlns:a16="http://schemas.microsoft.com/office/drawing/2014/main" xmlns="" id="{1B2A0732-77CE-4CCD-9584-C8A3BD068222}"/>
                </a:ext>
              </a:extLst>
            </p:cNvPr>
            <p:cNvSpPr txBox="1"/>
            <p:nvPr/>
          </p:nvSpPr>
          <p:spPr>
            <a:xfrm>
              <a:off x="7465300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</a:p>
          </p:txBody>
        </p:sp>
        <p:sp>
          <p:nvSpPr>
            <p:cNvPr id="107" name="TextBox 106" title="Quarter Number">
              <a:extLst>
                <a:ext uri="{FF2B5EF4-FFF2-40B4-BE49-F238E27FC236}">
                  <a16:creationId xmlns:a16="http://schemas.microsoft.com/office/drawing/2014/main" xmlns="" id="{D56C61BF-4889-44FB-9251-6B314A0F79CE}"/>
                </a:ext>
              </a:extLst>
            </p:cNvPr>
            <p:cNvSpPr txBox="1"/>
            <p:nvPr/>
          </p:nvSpPr>
          <p:spPr>
            <a:xfrm>
              <a:off x="8112815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</a:p>
          </p:txBody>
        </p:sp>
        <p:sp>
          <p:nvSpPr>
            <p:cNvPr id="108" name="Oval 107" title="Quarter Background Cirlce">
              <a:extLst>
                <a:ext uri="{FF2B5EF4-FFF2-40B4-BE49-F238E27FC236}">
                  <a16:creationId xmlns:a16="http://schemas.microsoft.com/office/drawing/2014/main" xmlns="" id="{DDADAC53-FEC9-400E-B7FC-72F25EF0FE21}"/>
                </a:ext>
              </a:extLst>
            </p:cNvPr>
            <p:cNvSpPr/>
            <p:nvPr/>
          </p:nvSpPr>
          <p:spPr>
            <a:xfrm>
              <a:off x="5558404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109" name="Oval 108" title="Quarter Background Cirlce">
              <a:extLst>
                <a:ext uri="{FF2B5EF4-FFF2-40B4-BE49-F238E27FC236}">
                  <a16:creationId xmlns:a16="http://schemas.microsoft.com/office/drawing/2014/main" xmlns="" id="{EC0BAC80-DECA-4286-9763-E1B32B824792}"/>
                </a:ext>
              </a:extLst>
            </p:cNvPr>
            <p:cNvSpPr/>
            <p:nvPr/>
          </p:nvSpPr>
          <p:spPr>
            <a:xfrm>
              <a:off x="4909379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110" name="Oval 109" title="Quarter Background Cirlce">
              <a:extLst>
                <a:ext uri="{FF2B5EF4-FFF2-40B4-BE49-F238E27FC236}">
                  <a16:creationId xmlns:a16="http://schemas.microsoft.com/office/drawing/2014/main" xmlns="" id="{83C4B4F8-27D7-41DD-896D-A1B91FF462FD}"/>
                </a:ext>
              </a:extLst>
            </p:cNvPr>
            <p:cNvSpPr/>
            <p:nvPr/>
          </p:nvSpPr>
          <p:spPr>
            <a:xfrm>
              <a:off x="4272857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111" name="Oval 110" title="Quarter Background Cirlce">
              <a:extLst>
                <a:ext uri="{FF2B5EF4-FFF2-40B4-BE49-F238E27FC236}">
                  <a16:creationId xmlns:a16="http://schemas.microsoft.com/office/drawing/2014/main" xmlns="" id="{AE29C92D-0A5A-405A-B0B6-9115A90C3CB7}"/>
                </a:ext>
              </a:extLst>
            </p:cNvPr>
            <p:cNvSpPr/>
            <p:nvPr/>
          </p:nvSpPr>
          <p:spPr>
            <a:xfrm>
              <a:off x="3615667" y="3737104"/>
              <a:ext cx="211582" cy="2115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100" b="1"/>
            </a:p>
          </p:txBody>
        </p:sp>
        <p:sp>
          <p:nvSpPr>
            <p:cNvPr id="112" name="TextBox 111" title="Quarter Number">
              <a:extLst>
                <a:ext uri="{FF2B5EF4-FFF2-40B4-BE49-F238E27FC236}">
                  <a16:creationId xmlns:a16="http://schemas.microsoft.com/office/drawing/2014/main" xmlns="" id="{316E8E00-CDAC-4884-B354-EEC46B99951A}"/>
                </a:ext>
              </a:extLst>
            </p:cNvPr>
            <p:cNvSpPr txBox="1"/>
            <p:nvPr/>
          </p:nvSpPr>
          <p:spPr>
            <a:xfrm>
              <a:off x="3580210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Q1</a:t>
              </a:r>
              <a:endParaRPr lang="en-ZA" sz="1100" b="1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113" name="TextBox 112" title="Quarter Number">
              <a:extLst>
                <a:ext uri="{FF2B5EF4-FFF2-40B4-BE49-F238E27FC236}">
                  <a16:creationId xmlns:a16="http://schemas.microsoft.com/office/drawing/2014/main" xmlns="" id="{99123C15-08DD-4459-98C8-FB1D88A48434}"/>
                </a:ext>
              </a:extLst>
            </p:cNvPr>
            <p:cNvSpPr txBox="1"/>
            <p:nvPr/>
          </p:nvSpPr>
          <p:spPr>
            <a:xfrm>
              <a:off x="4227725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Q2</a:t>
              </a:r>
            </a:p>
          </p:txBody>
        </p:sp>
        <p:sp>
          <p:nvSpPr>
            <p:cNvPr id="114" name="TextBox 113" title="Quarter Number">
              <a:extLst>
                <a:ext uri="{FF2B5EF4-FFF2-40B4-BE49-F238E27FC236}">
                  <a16:creationId xmlns:a16="http://schemas.microsoft.com/office/drawing/2014/main" xmlns="" id="{702C22D6-E9B8-49C2-813B-3220EF5976F5}"/>
                </a:ext>
              </a:extLst>
            </p:cNvPr>
            <p:cNvSpPr txBox="1"/>
            <p:nvPr/>
          </p:nvSpPr>
          <p:spPr>
            <a:xfrm>
              <a:off x="4875240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Q3</a:t>
              </a:r>
            </a:p>
          </p:txBody>
        </p:sp>
        <p:sp>
          <p:nvSpPr>
            <p:cNvPr id="115" name="TextBox 114" title="Quarter Number">
              <a:extLst>
                <a:ext uri="{FF2B5EF4-FFF2-40B4-BE49-F238E27FC236}">
                  <a16:creationId xmlns:a16="http://schemas.microsoft.com/office/drawing/2014/main" xmlns="" id="{71DFD606-8479-465C-B5A5-ACC2FD6A05AD}"/>
                </a:ext>
              </a:extLst>
            </p:cNvPr>
            <p:cNvSpPr txBox="1"/>
            <p:nvPr/>
          </p:nvSpPr>
          <p:spPr>
            <a:xfrm>
              <a:off x="5522755" y="3764999"/>
              <a:ext cx="288000" cy="144000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Autofit/>
            </a:bodyPr>
            <a:lstStyle/>
            <a:p>
              <a:pPr algn="ctr"/>
              <a:r>
                <a:rPr lang="en-ZA" sz="11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Q4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540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BD778E6-D334-4389-B4C0-6C793B6E1E82}"/>
              </a:ext>
            </a:extLst>
          </p:cNvPr>
          <p:cNvSpPr txBox="1"/>
          <p:nvPr/>
        </p:nvSpPr>
        <p:spPr>
          <a:xfrm>
            <a:off x="855180" y="3271712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7" name="Oval 6" title="Milestone Number">
            <a:extLst>
              <a:ext uri="{FF2B5EF4-FFF2-40B4-BE49-F238E27FC236}">
                <a16:creationId xmlns:a16="http://schemas.microsoft.com/office/drawing/2014/main" xmlns="" id="{48C9F9AC-FF55-4E72-9915-ACA228CA757C}"/>
              </a:ext>
            </a:extLst>
          </p:cNvPr>
          <p:cNvSpPr/>
          <p:nvPr/>
        </p:nvSpPr>
        <p:spPr>
          <a:xfrm>
            <a:off x="1567244" y="4730022"/>
            <a:ext cx="407673" cy="407673"/>
          </a:xfrm>
          <a:prstGeom prst="ellipse">
            <a:avLst/>
          </a:prstGeom>
          <a:solidFill>
            <a:srgbClr val="FF967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>
                <a:solidFill>
                  <a:schemeClr val="bg1"/>
                </a:solidFill>
              </a:rPr>
              <a:t>01</a:t>
            </a:r>
          </a:p>
        </p:txBody>
      </p:sp>
      <p:grpSp>
        <p:nvGrpSpPr>
          <p:cNvPr id="155" name="Group 154"/>
          <p:cNvGrpSpPr/>
          <p:nvPr/>
        </p:nvGrpSpPr>
        <p:grpSpPr>
          <a:xfrm>
            <a:off x="1538557" y="1786485"/>
            <a:ext cx="2028554" cy="746415"/>
            <a:chOff x="1449657" y="1981312"/>
            <a:chExt cx="2028554" cy="746415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3" name="Oval 12" title="Milestone Number">
            <a:extLst>
              <a:ext uri="{FF2B5EF4-FFF2-40B4-BE49-F238E27FC236}">
                <a16:creationId xmlns:a16="http://schemas.microsoft.com/office/drawing/2014/main" xmlns="" id="{1A9A1384-BB26-4C08-8F02-CABB6507B872}"/>
              </a:ext>
            </a:extLst>
          </p:cNvPr>
          <p:cNvSpPr/>
          <p:nvPr/>
        </p:nvSpPr>
        <p:spPr>
          <a:xfrm>
            <a:off x="2254426" y="2549176"/>
            <a:ext cx="407673" cy="407673"/>
          </a:xfrm>
          <a:prstGeom prst="ellipse">
            <a:avLst/>
          </a:prstGeom>
          <a:solidFill>
            <a:srgbClr val="FF967D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9E24B3E5-9E8A-4B3A-ADB6-4481250B3F2A}"/>
              </a:ext>
            </a:extLst>
          </p:cNvPr>
          <p:cNvSpPr txBox="1"/>
          <p:nvPr/>
        </p:nvSpPr>
        <p:spPr>
          <a:xfrm>
            <a:off x="3446076" y="3273900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20" name="Oval 19" title="Milestone Number">
            <a:extLst>
              <a:ext uri="{FF2B5EF4-FFF2-40B4-BE49-F238E27FC236}">
                <a16:creationId xmlns:a16="http://schemas.microsoft.com/office/drawing/2014/main" xmlns="" id="{F22CCCBA-CDC5-467B-9BDA-06FB3DB21606}"/>
              </a:ext>
            </a:extLst>
          </p:cNvPr>
          <p:cNvSpPr/>
          <p:nvPr/>
        </p:nvSpPr>
        <p:spPr>
          <a:xfrm>
            <a:off x="4805149" y="4730022"/>
            <a:ext cx="407673" cy="407673"/>
          </a:xfrm>
          <a:prstGeom prst="ellipse">
            <a:avLst/>
          </a:prstGeom>
          <a:solidFill>
            <a:srgbClr val="F3E747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3984115C-22F4-41EB-BF04-E71D3503F2B5}"/>
              </a:ext>
            </a:extLst>
          </p:cNvPr>
          <p:cNvSpPr txBox="1"/>
          <p:nvPr/>
        </p:nvSpPr>
        <p:spPr>
          <a:xfrm>
            <a:off x="6026610" y="326473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33" name="Oval 32" title="Milestone Number">
            <a:extLst>
              <a:ext uri="{FF2B5EF4-FFF2-40B4-BE49-F238E27FC236}">
                <a16:creationId xmlns:a16="http://schemas.microsoft.com/office/drawing/2014/main" xmlns="" id="{57FD3253-8DFB-461E-96B1-F96558E6CA00}"/>
              </a:ext>
            </a:extLst>
          </p:cNvPr>
          <p:cNvSpPr/>
          <p:nvPr/>
        </p:nvSpPr>
        <p:spPr>
          <a:xfrm>
            <a:off x="6745401" y="2549176"/>
            <a:ext cx="407673" cy="407673"/>
          </a:xfrm>
          <a:prstGeom prst="ellipse">
            <a:avLst/>
          </a:prstGeom>
          <a:solidFill>
            <a:srgbClr val="B3F06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 smtClean="0">
                <a:solidFill>
                  <a:schemeClr val="bg1"/>
                </a:solidFill>
              </a:rPr>
              <a:t>04</a:t>
            </a:r>
            <a:endParaRPr lang="en-ZA" sz="1200" dirty="0">
              <a:solidFill>
                <a:schemeClr val="bg1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384B4D5E-DF22-4556-9F7B-E0627361D734}"/>
              </a:ext>
            </a:extLst>
          </p:cNvPr>
          <p:cNvSpPr txBox="1"/>
          <p:nvPr/>
        </p:nvSpPr>
        <p:spPr>
          <a:xfrm>
            <a:off x="8616178" y="3264734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/>
            <a:r>
              <a:rPr lang="en-ZA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20YY</a:t>
            </a:r>
          </a:p>
        </p:txBody>
      </p:sp>
      <p:sp>
        <p:nvSpPr>
          <p:cNvPr id="36" name="Oval 35" title="Milestone Number">
            <a:extLst>
              <a:ext uri="{FF2B5EF4-FFF2-40B4-BE49-F238E27FC236}">
                <a16:creationId xmlns:a16="http://schemas.microsoft.com/office/drawing/2014/main" xmlns="" id="{FBC221C4-3F0A-406D-B23A-B58B1480E387}"/>
              </a:ext>
            </a:extLst>
          </p:cNvPr>
          <p:cNvSpPr/>
          <p:nvPr/>
        </p:nvSpPr>
        <p:spPr>
          <a:xfrm>
            <a:off x="8066951" y="4730022"/>
            <a:ext cx="407673" cy="407673"/>
          </a:xfrm>
          <a:prstGeom prst="ellipse">
            <a:avLst/>
          </a:prstGeom>
          <a:solidFill>
            <a:srgbClr val="B3F06A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 smtClean="0">
                <a:solidFill>
                  <a:schemeClr val="bg1"/>
                </a:solidFill>
              </a:rPr>
              <a:t>05</a:t>
            </a:r>
            <a:endParaRPr lang="en-ZA" sz="1200" dirty="0">
              <a:solidFill>
                <a:schemeClr val="bg1"/>
              </a:solidFill>
            </a:endParaRPr>
          </a:p>
        </p:txBody>
      </p:sp>
      <p:cxnSp>
        <p:nvCxnSpPr>
          <p:cNvPr id="57" name="Straight Connector 56" title="Q lines">
            <a:extLst>
              <a:ext uri="{FF2B5EF4-FFF2-40B4-BE49-F238E27FC236}">
                <a16:creationId xmlns:a16="http://schemas.microsoft.com/office/drawing/2014/main" xmlns="" id="{DADF55DC-8614-46C4-AC8D-C017E79DF82C}"/>
              </a:ext>
            </a:extLst>
          </p:cNvPr>
          <p:cNvCxnSpPr>
            <a:cxnSpLocks/>
          </p:cNvCxnSpPr>
          <p:nvPr/>
        </p:nvCxnSpPr>
        <p:spPr>
          <a:xfrm>
            <a:off x="10849257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 title="Q lines">
            <a:extLst>
              <a:ext uri="{FF2B5EF4-FFF2-40B4-BE49-F238E27FC236}">
                <a16:creationId xmlns:a16="http://schemas.microsoft.com/office/drawing/2014/main" xmlns="" id="{1CC2C11B-DCA8-4886-9E58-AA89E8AF76AE}"/>
              </a:ext>
            </a:extLst>
          </p:cNvPr>
          <p:cNvCxnSpPr>
            <a:cxnSpLocks/>
          </p:cNvCxnSpPr>
          <p:nvPr/>
        </p:nvCxnSpPr>
        <p:spPr>
          <a:xfrm>
            <a:off x="9544702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 title="Q lines">
            <a:extLst>
              <a:ext uri="{FF2B5EF4-FFF2-40B4-BE49-F238E27FC236}">
                <a16:creationId xmlns:a16="http://schemas.microsoft.com/office/drawing/2014/main" xmlns="" id="{36A1E96A-0A5C-4A53-B4EC-B6FD837F5F75}"/>
              </a:ext>
            </a:extLst>
          </p:cNvPr>
          <p:cNvCxnSpPr>
            <a:cxnSpLocks/>
          </p:cNvCxnSpPr>
          <p:nvPr/>
        </p:nvCxnSpPr>
        <p:spPr>
          <a:xfrm>
            <a:off x="8899680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 title="Q lines">
            <a:extLst>
              <a:ext uri="{FF2B5EF4-FFF2-40B4-BE49-F238E27FC236}">
                <a16:creationId xmlns:a16="http://schemas.microsoft.com/office/drawing/2014/main" xmlns="" id="{41B307BB-3402-4094-9F33-C7024257652B}"/>
              </a:ext>
            </a:extLst>
          </p:cNvPr>
          <p:cNvCxnSpPr>
            <a:cxnSpLocks/>
          </p:cNvCxnSpPr>
          <p:nvPr/>
        </p:nvCxnSpPr>
        <p:spPr>
          <a:xfrm>
            <a:off x="6953990" y="2942079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 title="Q lines">
            <a:extLst>
              <a:ext uri="{FF2B5EF4-FFF2-40B4-BE49-F238E27FC236}">
                <a16:creationId xmlns:a16="http://schemas.microsoft.com/office/drawing/2014/main" xmlns="" id="{521F9259-091E-4E50-AC57-3FA326D587DF}"/>
              </a:ext>
            </a:extLst>
          </p:cNvPr>
          <p:cNvCxnSpPr>
            <a:cxnSpLocks/>
          </p:cNvCxnSpPr>
          <p:nvPr/>
        </p:nvCxnSpPr>
        <p:spPr>
          <a:xfrm>
            <a:off x="6310112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 title="Q lines">
            <a:extLst>
              <a:ext uri="{FF2B5EF4-FFF2-40B4-BE49-F238E27FC236}">
                <a16:creationId xmlns:a16="http://schemas.microsoft.com/office/drawing/2014/main" xmlns="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8269700" y="4001927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 title="Q lines">
            <a:extLst>
              <a:ext uri="{FF2B5EF4-FFF2-40B4-BE49-F238E27FC236}">
                <a16:creationId xmlns:a16="http://schemas.microsoft.com/office/drawing/2014/main" xmlns="" id="{1B503BE8-868F-4660-8AFA-BE353AB48B68}"/>
              </a:ext>
            </a:extLst>
          </p:cNvPr>
          <p:cNvCxnSpPr>
            <a:cxnSpLocks/>
          </p:cNvCxnSpPr>
          <p:nvPr/>
        </p:nvCxnSpPr>
        <p:spPr>
          <a:xfrm>
            <a:off x="8252288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 title="Q lines">
            <a:extLst>
              <a:ext uri="{FF2B5EF4-FFF2-40B4-BE49-F238E27FC236}">
                <a16:creationId xmlns:a16="http://schemas.microsoft.com/office/drawing/2014/main" xmlns="" id="{AF8B8BAA-B7B7-419D-B159-3760CB7AE576}"/>
              </a:ext>
            </a:extLst>
          </p:cNvPr>
          <p:cNvCxnSpPr>
            <a:cxnSpLocks/>
          </p:cNvCxnSpPr>
          <p:nvPr/>
        </p:nvCxnSpPr>
        <p:spPr>
          <a:xfrm>
            <a:off x="3720543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 title="Q lines">
            <a:extLst>
              <a:ext uri="{FF2B5EF4-FFF2-40B4-BE49-F238E27FC236}">
                <a16:creationId xmlns:a16="http://schemas.microsoft.com/office/drawing/2014/main" xmlns="" id="{8CEE23F6-603B-4DB5-A968-8F086AA2AF53}"/>
              </a:ext>
            </a:extLst>
          </p:cNvPr>
          <p:cNvCxnSpPr>
            <a:cxnSpLocks/>
          </p:cNvCxnSpPr>
          <p:nvPr/>
        </p:nvCxnSpPr>
        <p:spPr>
          <a:xfrm>
            <a:off x="4367935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 title="Q lines">
            <a:extLst>
              <a:ext uri="{FF2B5EF4-FFF2-40B4-BE49-F238E27FC236}">
                <a16:creationId xmlns:a16="http://schemas.microsoft.com/office/drawing/2014/main" xmlns="" id="{B0EC7A32-A13D-40FD-8FCB-9A2616556D19}"/>
              </a:ext>
            </a:extLst>
          </p:cNvPr>
          <p:cNvCxnSpPr>
            <a:cxnSpLocks/>
          </p:cNvCxnSpPr>
          <p:nvPr/>
        </p:nvCxnSpPr>
        <p:spPr>
          <a:xfrm>
            <a:off x="5015327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 title="Q lines">
            <a:extLst>
              <a:ext uri="{FF2B5EF4-FFF2-40B4-BE49-F238E27FC236}">
                <a16:creationId xmlns:a16="http://schemas.microsoft.com/office/drawing/2014/main" xmlns="" id="{662638A0-3098-431F-BE5E-612EF4623E02}"/>
              </a:ext>
            </a:extLst>
          </p:cNvPr>
          <p:cNvCxnSpPr>
            <a:cxnSpLocks/>
          </p:cNvCxnSpPr>
          <p:nvPr/>
        </p:nvCxnSpPr>
        <p:spPr>
          <a:xfrm>
            <a:off x="5662719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 title="Q lines">
            <a:extLst>
              <a:ext uri="{FF2B5EF4-FFF2-40B4-BE49-F238E27FC236}">
                <a16:creationId xmlns:a16="http://schemas.microsoft.com/office/drawing/2014/main" xmlns="" id="{75F70EA1-B891-4307-896D-A45153BF8E82}"/>
              </a:ext>
            </a:extLst>
          </p:cNvPr>
          <p:cNvCxnSpPr>
            <a:cxnSpLocks/>
          </p:cNvCxnSpPr>
          <p:nvPr/>
        </p:nvCxnSpPr>
        <p:spPr>
          <a:xfrm>
            <a:off x="1766809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 title="Q lines">
            <a:extLst>
              <a:ext uri="{FF2B5EF4-FFF2-40B4-BE49-F238E27FC236}">
                <a16:creationId xmlns:a16="http://schemas.microsoft.com/office/drawing/2014/main" xmlns="" id="{6190EE01-B30F-4CAC-8C6A-FD17EDED6E01}"/>
              </a:ext>
            </a:extLst>
          </p:cNvPr>
          <p:cNvCxnSpPr>
            <a:cxnSpLocks/>
          </p:cNvCxnSpPr>
          <p:nvPr/>
        </p:nvCxnSpPr>
        <p:spPr>
          <a:xfrm>
            <a:off x="1130975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 title="Q lines">
            <a:extLst>
              <a:ext uri="{FF2B5EF4-FFF2-40B4-BE49-F238E27FC236}">
                <a16:creationId xmlns:a16="http://schemas.microsoft.com/office/drawing/2014/main" xmlns="" id="{095D6F0B-DF34-40DB-AB6A-1DF127E26984}"/>
              </a:ext>
            </a:extLst>
          </p:cNvPr>
          <p:cNvCxnSpPr>
            <a:cxnSpLocks/>
          </p:cNvCxnSpPr>
          <p:nvPr/>
        </p:nvCxnSpPr>
        <p:spPr>
          <a:xfrm flipH="1">
            <a:off x="2425759" y="2942079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 title="Q lines">
            <a:extLst>
              <a:ext uri="{FF2B5EF4-FFF2-40B4-BE49-F238E27FC236}">
                <a16:creationId xmlns:a16="http://schemas.microsoft.com/office/drawing/2014/main" xmlns="" id="{4B8B0E64-F638-410E-B55B-23FF670F97FA}"/>
              </a:ext>
            </a:extLst>
          </p:cNvPr>
          <p:cNvCxnSpPr>
            <a:cxnSpLocks/>
          </p:cNvCxnSpPr>
          <p:nvPr/>
        </p:nvCxnSpPr>
        <p:spPr>
          <a:xfrm>
            <a:off x="3073151" y="3478276"/>
            <a:ext cx="0" cy="165471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Arrow: Right 132" title="Year Arrow">
            <a:extLst>
              <a:ext uri="{FF2B5EF4-FFF2-40B4-BE49-F238E27FC236}">
                <a16:creationId xmlns:a16="http://schemas.microsoft.com/office/drawing/2014/main" xmlns="" id="{A110A5D9-A956-42CB-B7D5-E146C9C54A57}"/>
              </a:ext>
            </a:extLst>
          </p:cNvPr>
          <p:cNvSpPr/>
          <p:nvPr/>
        </p:nvSpPr>
        <p:spPr>
          <a:xfrm>
            <a:off x="8544852" y="3659808"/>
            <a:ext cx="2937369" cy="355256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100" b="1" dirty="0"/>
          </a:p>
        </p:txBody>
      </p:sp>
      <p:sp>
        <p:nvSpPr>
          <p:cNvPr id="115" name="Oval 114" title="Quarter Background Cirlce">
            <a:extLst>
              <a:ext uri="{FF2B5EF4-FFF2-40B4-BE49-F238E27FC236}">
                <a16:creationId xmlns:a16="http://schemas.microsoft.com/office/drawing/2014/main" xmlns="" id="{46B7F3B1-E639-4E45-8C09-EEE9623F5744}"/>
              </a:ext>
            </a:extLst>
          </p:cNvPr>
          <p:cNvSpPr/>
          <p:nvPr/>
        </p:nvSpPr>
        <p:spPr>
          <a:xfrm>
            <a:off x="10746002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16" name="Oval 115" title="Quarter Background Cirlce">
            <a:extLst>
              <a:ext uri="{FF2B5EF4-FFF2-40B4-BE49-F238E27FC236}">
                <a16:creationId xmlns:a16="http://schemas.microsoft.com/office/drawing/2014/main" xmlns="" id="{22990B42-96AA-4CDA-BEF5-915FC5414678}"/>
              </a:ext>
            </a:extLst>
          </p:cNvPr>
          <p:cNvSpPr/>
          <p:nvPr/>
        </p:nvSpPr>
        <p:spPr>
          <a:xfrm>
            <a:off x="10095423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17" name="Oval 116" title="Quarter Background Cirlce">
            <a:extLst>
              <a:ext uri="{FF2B5EF4-FFF2-40B4-BE49-F238E27FC236}">
                <a16:creationId xmlns:a16="http://schemas.microsoft.com/office/drawing/2014/main" xmlns="" id="{0B111BE8-D235-4A79-B144-43953D0D52B3}"/>
              </a:ext>
            </a:extLst>
          </p:cNvPr>
          <p:cNvSpPr/>
          <p:nvPr/>
        </p:nvSpPr>
        <p:spPr>
          <a:xfrm>
            <a:off x="9448178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18" name="Oval 117" title="Quarter Background Cirlce">
            <a:extLst>
              <a:ext uri="{FF2B5EF4-FFF2-40B4-BE49-F238E27FC236}">
                <a16:creationId xmlns:a16="http://schemas.microsoft.com/office/drawing/2014/main" xmlns="" id="{04E8807B-9D7A-452A-B3FB-3E2BE3E94F86}"/>
              </a:ext>
            </a:extLst>
          </p:cNvPr>
          <p:cNvSpPr/>
          <p:nvPr/>
        </p:nvSpPr>
        <p:spPr>
          <a:xfrm>
            <a:off x="8795134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19" name="TextBox 118" title="Quarter Number">
            <a:extLst>
              <a:ext uri="{FF2B5EF4-FFF2-40B4-BE49-F238E27FC236}">
                <a16:creationId xmlns:a16="http://schemas.microsoft.com/office/drawing/2014/main" xmlns="" id="{611F0B67-8314-4DF8-99E7-108753641C77}"/>
              </a:ext>
            </a:extLst>
          </p:cNvPr>
          <p:cNvSpPr txBox="1"/>
          <p:nvPr/>
        </p:nvSpPr>
        <p:spPr>
          <a:xfrm>
            <a:off x="876033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Q1</a:t>
            </a:r>
            <a:endParaRPr lang="en-ZA" sz="11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0" name="TextBox 119" title="Quarter Number">
            <a:extLst>
              <a:ext uri="{FF2B5EF4-FFF2-40B4-BE49-F238E27FC236}">
                <a16:creationId xmlns:a16="http://schemas.microsoft.com/office/drawing/2014/main" xmlns="" id="{BAA83CD7-1992-4845-9916-79B3A6737423}"/>
              </a:ext>
            </a:extLst>
          </p:cNvPr>
          <p:cNvSpPr txBox="1"/>
          <p:nvPr/>
        </p:nvSpPr>
        <p:spPr>
          <a:xfrm>
            <a:off x="940784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Q2</a:t>
            </a:r>
          </a:p>
        </p:txBody>
      </p:sp>
      <p:sp>
        <p:nvSpPr>
          <p:cNvPr id="121" name="TextBox 120" title="Quarter Number">
            <a:extLst>
              <a:ext uri="{FF2B5EF4-FFF2-40B4-BE49-F238E27FC236}">
                <a16:creationId xmlns:a16="http://schemas.microsoft.com/office/drawing/2014/main" xmlns="" id="{2F2B6738-A856-4DBF-B465-BC5964B0D7BC}"/>
              </a:ext>
            </a:extLst>
          </p:cNvPr>
          <p:cNvSpPr txBox="1"/>
          <p:nvPr/>
        </p:nvSpPr>
        <p:spPr>
          <a:xfrm>
            <a:off x="1005536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Q3</a:t>
            </a:r>
          </a:p>
        </p:txBody>
      </p:sp>
      <p:sp>
        <p:nvSpPr>
          <p:cNvPr id="122" name="TextBox 121" title="Quarter Number">
            <a:extLst>
              <a:ext uri="{FF2B5EF4-FFF2-40B4-BE49-F238E27FC236}">
                <a16:creationId xmlns:a16="http://schemas.microsoft.com/office/drawing/2014/main" xmlns="" id="{C941D233-C1E8-47A4-83C7-CEDB158017C3}"/>
              </a:ext>
            </a:extLst>
          </p:cNvPr>
          <p:cNvSpPr txBox="1"/>
          <p:nvPr/>
        </p:nvSpPr>
        <p:spPr>
          <a:xfrm>
            <a:off x="10702876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Q4</a:t>
            </a:r>
          </a:p>
        </p:txBody>
      </p:sp>
      <p:sp>
        <p:nvSpPr>
          <p:cNvPr id="123" name="Arrow: Right 184" title="Year Arrow">
            <a:extLst>
              <a:ext uri="{FF2B5EF4-FFF2-40B4-BE49-F238E27FC236}">
                <a16:creationId xmlns:a16="http://schemas.microsoft.com/office/drawing/2014/main" xmlns="" id="{A7D364CD-A62A-4E74-A3A3-D45CADD6DED2}"/>
              </a:ext>
            </a:extLst>
          </p:cNvPr>
          <p:cNvSpPr/>
          <p:nvPr/>
        </p:nvSpPr>
        <p:spPr>
          <a:xfrm>
            <a:off x="5950128" y="3659808"/>
            <a:ext cx="2784204" cy="355256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B3F0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100" b="1" dirty="0"/>
          </a:p>
        </p:txBody>
      </p:sp>
      <p:sp>
        <p:nvSpPr>
          <p:cNvPr id="124" name="Oval 123" title="Quarter Background Cirlce">
            <a:extLst>
              <a:ext uri="{FF2B5EF4-FFF2-40B4-BE49-F238E27FC236}">
                <a16:creationId xmlns:a16="http://schemas.microsoft.com/office/drawing/2014/main" xmlns="" id="{CD235FFC-6A0E-47AF-AC8F-20677EB444FC}"/>
              </a:ext>
            </a:extLst>
          </p:cNvPr>
          <p:cNvSpPr/>
          <p:nvPr/>
        </p:nvSpPr>
        <p:spPr>
          <a:xfrm>
            <a:off x="8159438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25" name="Oval 124" title="Quarter Background Cirlce">
            <a:extLst>
              <a:ext uri="{FF2B5EF4-FFF2-40B4-BE49-F238E27FC236}">
                <a16:creationId xmlns:a16="http://schemas.microsoft.com/office/drawing/2014/main" xmlns="" id="{D7F66751-5B2A-464C-A0AD-37B9D94CCC55}"/>
              </a:ext>
            </a:extLst>
          </p:cNvPr>
          <p:cNvSpPr/>
          <p:nvPr/>
        </p:nvSpPr>
        <p:spPr>
          <a:xfrm>
            <a:off x="7506621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26" name="Oval 125" title="Quarter Background Cirlce">
            <a:extLst>
              <a:ext uri="{FF2B5EF4-FFF2-40B4-BE49-F238E27FC236}">
                <a16:creationId xmlns:a16="http://schemas.microsoft.com/office/drawing/2014/main" xmlns="" id="{2BB6040F-EB4E-4310-BF98-25F47485E087}"/>
              </a:ext>
            </a:extLst>
          </p:cNvPr>
          <p:cNvSpPr/>
          <p:nvPr/>
        </p:nvSpPr>
        <p:spPr>
          <a:xfrm>
            <a:off x="6855342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27" name="Oval 126" title="Quarter Background Cirlce">
            <a:extLst>
              <a:ext uri="{FF2B5EF4-FFF2-40B4-BE49-F238E27FC236}">
                <a16:creationId xmlns:a16="http://schemas.microsoft.com/office/drawing/2014/main" xmlns="" id="{CBAEC703-69EC-45A2-BB54-7EAC7D4E5E9C}"/>
              </a:ext>
            </a:extLst>
          </p:cNvPr>
          <p:cNvSpPr/>
          <p:nvPr/>
        </p:nvSpPr>
        <p:spPr>
          <a:xfrm>
            <a:off x="6204256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28" name="TextBox 127" title="Quarter Number">
            <a:extLst>
              <a:ext uri="{FF2B5EF4-FFF2-40B4-BE49-F238E27FC236}">
                <a16:creationId xmlns:a16="http://schemas.microsoft.com/office/drawing/2014/main" xmlns="" id="{16EAD50A-0933-4C9C-95E6-08A076B32041}"/>
              </a:ext>
            </a:extLst>
          </p:cNvPr>
          <p:cNvSpPr txBox="1"/>
          <p:nvPr/>
        </p:nvSpPr>
        <p:spPr>
          <a:xfrm>
            <a:off x="617027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Q1</a:t>
            </a:r>
            <a:endParaRPr lang="en-ZA" sz="11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9" name="TextBox 128" title="Quarter Number">
            <a:extLst>
              <a:ext uri="{FF2B5EF4-FFF2-40B4-BE49-F238E27FC236}">
                <a16:creationId xmlns:a16="http://schemas.microsoft.com/office/drawing/2014/main" xmlns="" id="{1A5CBF37-8585-4DC5-9107-7C048ACE4F6B}"/>
              </a:ext>
            </a:extLst>
          </p:cNvPr>
          <p:cNvSpPr txBox="1"/>
          <p:nvPr/>
        </p:nvSpPr>
        <p:spPr>
          <a:xfrm>
            <a:off x="681778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Q2</a:t>
            </a:r>
          </a:p>
        </p:txBody>
      </p:sp>
      <p:sp>
        <p:nvSpPr>
          <p:cNvPr id="130" name="TextBox 129" title="Quarter Number">
            <a:extLst>
              <a:ext uri="{FF2B5EF4-FFF2-40B4-BE49-F238E27FC236}">
                <a16:creationId xmlns:a16="http://schemas.microsoft.com/office/drawing/2014/main" xmlns="" id="{1B2A0732-77CE-4CCD-9584-C8A3BD068222}"/>
              </a:ext>
            </a:extLst>
          </p:cNvPr>
          <p:cNvSpPr txBox="1"/>
          <p:nvPr/>
        </p:nvSpPr>
        <p:spPr>
          <a:xfrm>
            <a:off x="746530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Q3</a:t>
            </a:r>
          </a:p>
        </p:txBody>
      </p:sp>
      <p:sp>
        <p:nvSpPr>
          <p:cNvPr id="131" name="TextBox 130" title="Quarter Number">
            <a:extLst>
              <a:ext uri="{FF2B5EF4-FFF2-40B4-BE49-F238E27FC236}">
                <a16:creationId xmlns:a16="http://schemas.microsoft.com/office/drawing/2014/main" xmlns="" id="{D56C61BF-4889-44FB-9251-6B314A0F79CE}"/>
              </a:ext>
            </a:extLst>
          </p:cNvPr>
          <p:cNvSpPr txBox="1"/>
          <p:nvPr/>
        </p:nvSpPr>
        <p:spPr>
          <a:xfrm>
            <a:off x="811281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Q4</a:t>
            </a:r>
          </a:p>
        </p:txBody>
      </p:sp>
      <p:sp>
        <p:nvSpPr>
          <p:cNvPr id="132" name="Arrow: Right 130" title="Year Arrow">
            <a:extLst>
              <a:ext uri="{FF2B5EF4-FFF2-40B4-BE49-F238E27FC236}">
                <a16:creationId xmlns:a16="http://schemas.microsoft.com/office/drawing/2014/main" xmlns="" id="{263DB357-E526-408B-9B3F-F017605849ED}"/>
              </a:ext>
            </a:extLst>
          </p:cNvPr>
          <p:cNvSpPr/>
          <p:nvPr/>
        </p:nvSpPr>
        <p:spPr>
          <a:xfrm>
            <a:off x="3372641" y="3659371"/>
            <a:ext cx="2759196" cy="355256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F3E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100" b="1" dirty="0"/>
          </a:p>
        </p:txBody>
      </p:sp>
      <p:sp>
        <p:nvSpPr>
          <p:cNvPr id="133" name="Oval 132" title="Quarter Background Cirlce">
            <a:extLst>
              <a:ext uri="{FF2B5EF4-FFF2-40B4-BE49-F238E27FC236}">
                <a16:creationId xmlns:a16="http://schemas.microsoft.com/office/drawing/2014/main" xmlns="" id="{DDADAC53-FEC9-400E-B7FC-72F25EF0FE21}"/>
              </a:ext>
            </a:extLst>
          </p:cNvPr>
          <p:cNvSpPr/>
          <p:nvPr/>
        </p:nvSpPr>
        <p:spPr>
          <a:xfrm>
            <a:off x="5558404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34" name="Oval 133" title="Quarter Background Cirlce">
            <a:extLst>
              <a:ext uri="{FF2B5EF4-FFF2-40B4-BE49-F238E27FC236}">
                <a16:creationId xmlns:a16="http://schemas.microsoft.com/office/drawing/2014/main" xmlns="" id="{EC0BAC80-DECA-4286-9763-E1B32B824792}"/>
              </a:ext>
            </a:extLst>
          </p:cNvPr>
          <p:cNvSpPr/>
          <p:nvPr/>
        </p:nvSpPr>
        <p:spPr>
          <a:xfrm>
            <a:off x="4909379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35" name="Oval 134" title="Quarter Background Cirlce">
            <a:extLst>
              <a:ext uri="{FF2B5EF4-FFF2-40B4-BE49-F238E27FC236}">
                <a16:creationId xmlns:a16="http://schemas.microsoft.com/office/drawing/2014/main" xmlns="" id="{83C4B4F8-27D7-41DD-896D-A1B91FF462FD}"/>
              </a:ext>
            </a:extLst>
          </p:cNvPr>
          <p:cNvSpPr/>
          <p:nvPr/>
        </p:nvSpPr>
        <p:spPr>
          <a:xfrm>
            <a:off x="4272857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36" name="Oval 135" title="Quarter Background Cirlce">
            <a:extLst>
              <a:ext uri="{FF2B5EF4-FFF2-40B4-BE49-F238E27FC236}">
                <a16:creationId xmlns:a16="http://schemas.microsoft.com/office/drawing/2014/main" xmlns="" id="{AE29C92D-0A5A-405A-B0B6-9115A90C3CB7}"/>
              </a:ext>
            </a:extLst>
          </p:cNvPr>
          <p:cNvSpPr/>
          <p:nvPr/>
        </p:nvSpPr>
        <p:spPr>
          <a:xfrm>
            <a:off x="3615667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37" name="TextBox 136" title="Quarter Number">
            <a:extLst>
              <a:ext uri="{FF2B5EF4-FFF2-40B4-BE49-F238E27FC236}">
                <a16:creationId xmlns:a16="http://schemas.microsoft.com/office/drawing/2014/main" xmlns="" id="{316E8E00-CDAC-4884-B354-EEC46B99951A}"/>
              </a:ext>
            </a:extLst>
          </p:cNvPr>
          <p:cNvSpPr txBox="1"/>
          <p:nvPr/>
        </p:nvSpPr>
        <p:spPr>
          <a:xfrm>
            <a:off x="358021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Q1</a:t>
            </a:r>
            <a:endParaRPr lang="en-ZA" sz="11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8" name="TextBox 137" title="Quarter Number">
            <a:extLst>
              <a:ext uri="{FF2B5EF4-FFF2-40B4-BE49-F238E27FC236}">
                <a16:creationId xmlns:a16="http://schemas.microsoft.com/office/drawing/2014/main" xmlns="" id="{99123C15-08DD-4459-98C8-FB1D88A48434}"/>
              </a:ext>
            </a:extLst>
          </p:cNvPr>
          <p:cNvSpPr txBox="1"/>
          <p:nvPr/>
        </p:nvSpPr>
        <p:spPr>
          <a:xfrm>
            <a:off x="422772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Q2</a:t>
            </a:r>
          </a:p>
        </p:txBody>
      </p:sp>
      <p:sp>
        <p:nvSpPr>
          <p:cNvPr id="139" name="TextBox 138" title="Quarter Number">
            <a:extLst>
              <a:ext uri="{FF2B5EF4-FFF2-40B4-BE49-F238E27FC236}">
                <a16:creationId xmlns:a16="http://schemas.microsoft.com/office/drawing/2014/main" xmlns="" id="{702C22D6-E9B8-49C2-813B-3220EF5976F5}"/>
              </a:ext>
            </a:extLst>
          </p:cNvPr>
          <p:cNvSpPr txBox="1"/>
          <p:nvPr/>
        </p:nvSpPr>
        <p:spPr>
          <a:xfrm>
            <a:off x="487524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Q3</a:t>
            </a:r>
          </a:p>
        </p:txBody>
      </p:sp>
      <p:sp>
        <p:nvSpPr>
          <p:cNvPr id="140" name="TextBox 139" title="Quarter Number">
            <a:extLst>
              <a:ext uri="{FF2B5EF4-FFF2-40B4-BE49-F238E27FC236}">
                <a16:creationId xmlns:a16="http://schemas.microsoft.com/office/drawing/2014/main" xmlns="" id="{71DFD606-8479-465C-B5A5-ACC2FD6A05AD}"/>
              </a:ext>
            </a:extLst>
          </p:cNvPr>
          <p:cNvSpPr txBox="1"/>
          <p:nvPr/>
        </p:nvSpPr>
        <p:spPr>
          <a:xfrm>
            <a:off x="552275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Q4</a:t>
            </a:r>
          </a:p>
        </p:txBody>
      </p:sp>
      <p:sp>
        <p:nvSpPr>
          <p:cNvPr id="141" name="Arrow: Right 129" title="Year Arrow">
            <a:extLst>
              <a:ext uri="{FF2B5EF4-FFF2-40B4-BE49-F238E27FC236}">
                <a16:creationId xmlns:a16="http://schemas.microsoft.com/office/drawing/2014/main" xmlns="" id="{87B1024A-9540-4EF2-9517-87E3BE7BCE76}"/>
              </a:ext>
            </a:extLst>
          </p:cNvPr>
          <p:cNvSpPr/>
          <p:nvPr/>
        </p:nvSpPr>
        <p:spPr>
          <a:xfrm>
            <a:off x="768089" y="3659371"/>
            <a:ext cx="2782526" cy="355256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FF96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sz="1100" b="1" dirty="0"/>
          </a:p>
        </p:txBody>
      </p:sp>
      <p:sp>
        <p:nvSpPr>
          <p:cNvPr id="142" name="Oval 141" title="Quarter Background Cirlce">
            <a:extLst>
              <a:ext uri="{FF2B5EF4-FFF2-40B4-BE49-F238E27FC236}">
                <a16:creationId xmlns:a16="http://schemas.microsoft.com/office/drawing/2014/main" xmlns="" id="{74AE39C1-CE7F-4294-BA9F-DE5050CFDD2F}"/>
              </a:ext>
            </a:extLst>
          </p:cNvPr>
          <p:cNvSpPr/>
          <p:nvPr/>
        </p:nvSpPr>
        <p:spPr>
          <a:xfrm>
            <a:off x="2977139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43" name="Oval 142" title="Quarter Background Cirlce">
            <a:extLst>
              <a:ext uri="{FF2B5EF4-FFF2-40B4-BE49-F238E27FC236}">
                <a16:creationId xmlns:a16="http://schemas.microsoft.com/office/drawing/2014/main" xmlns="" id="{4EC46266-F9A2-46D0-9AAB-09889D0F8267}"/>
              </a:ext>
            </a:extLst>
          </p:cNvPr>
          <p:cNvSpPr/>
          <p:nvPr/>
        </p:nvSpPr>
        <p:spPr>
          <a:xfrm>
            <a:off x="2319510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44" name="Oval 143" title="Quarter Background Cirlce">
            <a:extLst>
              <a:ext uri="{FF2B5EF4-FFF2-40B4-BE49-F238E27FC236}">
                <a16:creationId xmlns:a16="http://schemas.microsoft.com/office/drawing/2014/main" xmlns="" id="{90488C51-8860-4A29-A9FF-840EEF3025C6}"/>
              </a:ext>
            </a:extLst>
          </p:cNvPr>
          <p:cNvSpPr/>
          <p:nvPr/>
        </p:nvSpPr>
        <p:spPr>
          <a:xfrm>
            <a:off x="1675247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45" name="Oval 144" title="Quarter Background Cirlce">
            <a:extLst>
              <a:ext uri="{FF2B5EF4-FFF2-40B4-BE49-F238E27FC236}">
                <a16:creationId xmlns:a16="http://schemas.microsoft.com/office/drawing/2014/main" xmlns="" id="{2816A943-3130-484E-97D1-6C7917F3DD30}"/>
              </a:ext>
            </a:extLst>
          </p:cNvPr>
          <p:cNvSpPr/>
          <p:nvPr/>
        </p:nvSpPr>
        <p:spPr>
          <a:xfrm>
            <a:off x="1029283" y="3737104"/>
            <a:ext cx="211582" cy="21158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 b="1"/>
          </a:p>
        </p:txBody>
      </p:sp>
      <p:sp>
        <p:nvSpPr>
          <p:cNvPr id="146" name="TextBox 145" title="Quarter Number">
            <a:extLst>
              <a:ext uri="{FF2B5EF4-FFF2-40B4-BE49-F238E27FC236}">
                <a16:creationId xmlns:a16="http://schemas.microsoft.com/office/drawing/2014/main" xmlns="" id="{4E8CE979-A9B5-418A-BC22-CF6E42776816}"/>
              </a:ext>
            </a:extLst>
          </p:cNvPr>
          <p:cNvSpPr txBox="1"/>
          <p:nvPr/>
        </p:nvSpPr>
        <p:spPr>
          <a:xfrm>
            <a:off x="99015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Q1</a:t>
            </a:r>
            <a:endParaRPr lang="en-ZA" sz="11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47" name="TextBox 146" title="Quarter Number">
            <a:extLst>
              <a:ext uri="{FF2B5EF4-FFF2-40B4-BE49-F238E27FC236}">
                <a16:creationId xmlns:a16="http://schemas.microsoft.com/office/drawing/2014/main" xmlns="" id="{6DF41A29-164B-42EC-9F68-19D2E3AEC527}"/>
              </a:ext>
            </a:extLst>
          </p:cNvPr>
          <p:cNvSpPr txBox="1"/>
          <p:nvPr/>
        </p:nvSpPr>
        <p:spPr>
          <a:xfrm>
            <a:off x="163766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Q2</a:t>
            </a:r>
          </a:p>
        </p:txBody>
      </p:sp>
      <p:sp>
        <p:nvSpPr>
          <p:cNvPr id="148" name="TextBox 147" title="Quarter Number">
            <a:extLst>
              <a:ext uri="{FF2B5EF4-FFF2-40B4-BE49-F238E27FC236}">
                <a16:creationId xmlns:a16="http://schemas.microsoft.com/office/drawing/2014/main" xmlns="" id="{7162BA43-FD37-4686-8437-28F117A90A25}"/>
              </a:ext>
            </a:extLst>
          </p:cNvPr>
          <p:cNvSpPr txBox="1"/>
          <p:nvPr/>
        </p:nvSpPr>
        <p:spPr>
          <a:xfrm>
            <a:off x="2285180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Q3</a:t>
            </a:r>
          </a:p>
        </p:txBody>
      </p:sp>
      <p:sp>
        <p:nvSpPr>
          <p:cNvPr id="149" name="TextBox 148" title="Quarter Number">
            <a:extLst>
              <a:ext uri="{FF2B5EF4-FFF2-40B4-BE49-F238E27FC236}">
                <a16:creationId xmlns:a16="http://schemas.microsoft.com/office/drawing/2014/main" xmlns="" id="{2717FE78-5079-4505-AEB2-D90CAE956F0A}"/>
              </a:ext>
            </a:extLst>
          </p:cNvPr>
          <p:cNvSpPr txBox="1"/>
          <p:nvPr/>
        </p:nvSpPr>
        <p:spPr>
          <a:xfrm>
            <a:off x="2932695" y="3764999"/>
            <a:ext cx="288000" cy="144000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Q4</a:t>
            </a:r>
          </a:p>
        </p:txBody>
      </p:sp>
      <p:cxnSp>
        <p:nvCxnSpPr>
          <p:cNvPr id="151" name="Straight Connector 150" title="Q lines">
            <a:extLst>
              <a:ext uri="{FF2B5EF4-FFF2-40B4-BE49-F238E27FC236}">
                <a16:creationId xmlns:a16="http://schemas.microsoft.com/office/drawing/2014/main" xmlns="" id="{41B307BB-3402-4094-9F33-C7024257652B}"/>
              </a:ext>
            </a:extLst>
          </p:cNvPr>
          <p:cNvCxnSpPr>
            <a:cxnSpLocks/>
          </p:cNvCxnSpPr>
          <p:nvPr/>
        </p:nvCxnSpPr>
        <p:spPr>
          <a:xfrm>
            <a:off x="10152525" y="2942079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l 151" title="Milestone Number">
            <a:extLst>
              <a:ext uri="{FF2B5EF4-FFF2-40B4-BE49-F238E27FC236}">
                <a16:creationId xmlns:a16="http://schemas.microsoft.com/office/drawing/2014/main" xmlns="" id="{FE69CE1A-2C45-45CB-A60D-9AF7425960BE}"/>
              </a:ext>
            </a:extLst>
          </p:cNvPr>
          <p:cNvSpPr/>
          <p:nvPr/>
        </p:nvSpPr>
        <p:spPr>
          <a:xfrm>
            <a:off x="9945528" y="2549176"/>
            <a:ext cx="407673" cy="407673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ZA" sz="1200" dirty="0" smtClean="0">
                <a:solidFill>
                  <a:schemeClr val="bg1"/>
                </a:solidFill>
              </a:rPr>
              <a:t>06</a:t>
            </a:r>
            <a:endParaRPr lang="en-ZA" sz="1200" dirty="0">
              <a:solidFill>
                <a:schemeClr val="bg1"/>
              </a:solidFill>
            </a:endParaRPr>
          </a:p>
        </p:txBody>
      </p:sp>
      <p:cxnSp>
        <p:nvCxnSpPr>
          <p:cNvPr id="153" name="Straight Connector 152" title="Q lines">
            <a:extLst>
              <a:ext uri="{FF2B5EF4-FFF2-40B4-BE49-F238E27FC236}">
                <a16:creationId xmlns:a16="http://schemas.microsoft.com/office/drawing/2014/main" xmlns="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5013281" y="4001927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Connector 153" title="Q lines">
            <a:extLst>
              <a:ext uri="{FF2B5EF4-FFF2-40B4-BE49-F238E27FC236}">
                <a16:creationId xmlns:a16="http://schemas.microsoft.com/office/drawing/2014/main" xmlns="" id="{F54047B2-9C08-4A8C-A924-AA676C29FB41}"/>
              </a:ext>
            </a:extLst>
          </p:cNvPr>
          <p:cNvCxnSpPr>
            <a:cxnSpLocks/>
          </p:cNvCxnSpPr>
          <p:nvPr/>
        </p:nvCxnSpPr>
        <p:spPr>
          <a:xfrm>
            <a:off x="1765119" y="4001927"/>
            <a:ext cx="0" cy="720000"/>
          </a:xfrm>
          <a:prstGeom prst="line">
            <a:avLst/>
          </a:prstGeom>
          <a:ln w="12700" cmpd="sng">
            <a:solidFill>
              <a:schemeClr val="bg1">
                <a:lumMod val="75000"/>
              </a:schemeClr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6" name="Group 155"/>
          <p:cNvGrpSpPr/>
          <p:nvPr/>
        </p:nvGrpSpPr>
        <p:grpSpPr>
          <a:xfrm>
            <a:off x="741361" y="5224630"/>
            <a:ext cx="2028554" cy="746415"/>
            <a:chOff x="1449657" y="1981312"/>
            <a:chExt cx="2028554" cy="746415"/>
          </a:xfrm>
        </p:grpSpPr>
        <p:sp>
          <p:nvSpPr>
            <p:cNvPr id="157" name="TextBox 156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158" name="TextBox 157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4008803" y="5224630"/>
            <a:ext cx="2028554" cy="746415"/>
            <a:chOff x="1449657" y="1981312"/>
            <a:chExt cx="2028554" cy="746415"/>
          </a:xfrm>
        </p:grpSpPr>
        <p:sp>
          <p:nvSpPr>
            <p:cNvPr id="161" name="TextBox 160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162" name="TextBox 161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4" name="Group 163"/>
          <p:cNvGrpSpPr/>
          <p:nvPr/>
        </p:nvGrpSpPr>
        <p:grpSpPr>
          <a:xfrm>
            <a:off x="7292444" y="5224630"/>
            <a:ext cx="2028554" cy="746415"/>
            <a:chOff x="1449657" y="1981312"/>
            <a:chExt cx="2028554" cy="746415"/>
          </a:xfrm>
        </p:grpSpPr>
        <p:sp>
          <p:nvSpPr>
            <p:cNvPr id="165" name="TextBox 164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166" name="TextBox 165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67" name="TextBox 166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5978352" y="1786485"/>
            <a:ext cx="2028554" cy="746415"/>
            <a:chOff x="1449657" y="1981312"/>
            <a:chExt cx="2028554" cy="746415"/>
          </a:xfrm>
        </p:grpSpPr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1" name="TextBox 170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2" name="Group 171"/>
          <p:cNvGrpSpPr/>
          <p:nvPr/>
        </p:nvGrpSpPr>
        <p:grpSpPr>
          <a:xfrm>
            <a:off x="9163559" y="1786485"/>
            <a:ext cx="2028554" cy="746415"/>
            <a:chOff x="1449657" y="1981312"/>
            <a:chExt cx="2028554" cy="746415"/>
          </a:xfrm>
        </p:grpSpPr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779857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Milestone</a:t>
              </a: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735165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/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4250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Graphic 186" descr="Flag">
            <a:extLst>
              <a:ext uri="{FF2B5EF4-FFF2-40B4-BE49-F238E27FC236}">
                <a16:creationId xmlns="" xmlns:a16="http://schemas.microsoft.com/office/drawing/2014/main" xmlns:lc="http://schemas.openxmlformats.org/drawingml/2006/lockedCanvas" id="{1F84156B-17D0-4E53-9AB1-A6E7C900DF0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xmlns:lc="http://schemas.openxmlformats.org/drawingml/2006/lockedCanvas" r:embed="rId5"/>
              </a:ext>
            </a:extLst>
          </a:blip>
          <a:srcRect l="33525" t="18748" r="17129" b="44918"/>
          <a:stretch/>
        </p:blipFill>
        <p:spPr>
          <a:xfrm flipH="1">
            <a:off x="8241353" y="812285"/>
            <a:ext cx="573660" cy="422383"/>
          </a:xfrm>
          <a:prstGeom prst="rect">
            <a:avLst/>
          </a:prstGeom>
        </p:spPr>
      </p:pic>
      <p:sp>
        <p:nvSpPr>
          <p:cNvPr id="151" name="Rectangle 150"/>
          <p:cNvSpPr/>
          <p:nvPr/>
        </p:nvSpPr>
        <p:spPr>
          <a:xfrm>
            <a:off x="830516" y="4772405"/>
            <a:ext cx="10851639" cy="7989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TextBox 194">
            <a:extLst>
              <a:ext uri="{FF2B5EF4-FFF2-40B4-BE49-F238E27FC236}">
                <a16:creationId xmlns="" xmlns:a16="http://schemas.microsoft.com/office/drawing/2014/main" xmlns:lc="http://schemas.openxmlformats.org/drawingml/2006/lockedCanvas" id="{2BD778E6-D334-4389-B4C0-6C793B6E1E82}"/>
              </a:ext>
            </a:extLst>
          </p:cNvPr>
          <p:cNvSpPr txBox="1"/>
          <p:nvPr/>
        </p:nvSpPr>
        <p:spPr>
          <a:xfrm>
            <a:off x="924570" y="5272642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20YY</a:t>
            </a:r>
          </a:p>
        </p:txBody>
      </p:sp>
      <p:sp>
        <p:nvSpPr>
          <p:cNvPr id="153" name="Rectangle: Rounded Corners 1" title="Year Bar">
            <a:extLst>
              <a:ext uri="{FF2B5EF4-FFF2-40B4-BE49-F238E27FC236}">
                <a16:creationId xmlns="" xmlns:a16="http://schemas.microsoft.com/office/drawing/2014/main" xmlns:lc="http://schemas.openxmlformats.org/drawingml/2006/lockedCanvas" id="{64E02AE9-6B6C-4B9C-ABBB-1E374B6CA82E}"/>
              </a:ext>
            </a:extLst>
          </p:cNvPr>
          <p:cNvSpPr/>
          <p:nvPr/>
        </p:nvSpPr>
        <p:spPr>
          <a:xfrm>
            <a:off x="976559" y="5028899"/>
            <a:ext cx="2376000" cy="164859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cxnSp>
        <p:nvCxnSpPr>
          <p:cNvPr id="154" name="Straight Connector 153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58C06FCD-B8D5-441F-8E12-DDC26E69D281}"/>
              </a:ext>
            </a:extLst>
          </p:cNvPr>
          <p:cNvCxnSpPr>
            <a:cxnSpLocks/>
          </p:cNvCxnSpPr>
          <p:nvPr/>
        </p:nvCxnSpPr>
        <p:spPr>
          <a:xfrm>
            <a:off x="1835366" y="3382186"/>
            <a:ext cx="0" cy="1440000"/>
          </a:xfrm>
          <a:prstGeom prst="line">
            <a:avLst/>
          </a:prstGeom>
          <a:ln w="9525" cmpd="sng">
            <a:solidFill>
              <a:srgbClr val="3392FB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2" name="TextBox 195">
            <a:extLst>
              <a:ext uri="{FF2B5EF4-FFF2-40B4-BE49-F238E27FC236}">
                <a16:creationId xmlns="" xmlns:a16="http://schemas.microsoft.com/office/drawing/2014/main" xmlns:lc="http://schemas.openxmlformats.org/drawingml/2006/lockedCanvas" id="{9E24B3E5-9E8A-4B3A-ADB6-4481250B3F2A}"/>
              </a:ext>
            </a:extLst>
          </p:cNvPr>
          <p:cNvSpPr txBox="1"/>
          <p:nvPr/>
        </p:nvSpPr>
        <p:spPr>
          <a:xfrm>
            <a:off x="3515466" y="5274830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20YY</a:t>
            </a:r>
          </a:p>
        </p:txBody>
      </p:sp>
      <p:sp>
        <p:nvSpPr>
          <p:cNvPr id="163" name="Rectangle: Rounded Corners 188" title="Year Bar">
            <a:extLst>
              <a:ext uri="{FF2B5EF4-FFF2-40B4-BE49-F238E27FC236}">
                <a16:creationId xmlns="" xmlns:a16="http://schemas.microsoft.com/office/drawing/2014/main" xmlns:lc="http://schemas.openxmlformats.org/drawingml/2006/lockedCanvas" id="{4216F653-445A-48AE-9E7F-2BCB19F1649E}"/>
              </a:ext>
            </a:extLst>
          </p:cNvPr>
          <p:cNvSpPr/>
          <p:nvPr/>
        </p:nvSpPr>
        <p:spPr>
          <a:xfrm>
            <a:off x="3631252" y="5029490"/>
            <a:ext cx="2376000" cy="164859"/>
          </a:xfrm>
          <a:prstGeom prst="roundRect">
            <a:avLst>
              <a:gd name="adj" fmla="val 50000"/>
            </a:avLst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cxnSp>
        <p:nvCxnSpPr>
          <p:cNvPr id="164" name="Straight Connector 163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BDE716C9-4F7D-4C14-9DD7-E104B8688070}"/>
              </a:ext>
            </a:extLst>
          </p:cNvPr>
          <p:cNvCxnSpPr>
            <a:cxnSpLocks/>
          </p:cNvCxnSpPr>
          <p:nvPr/>
        </p:nvCxnSpPr>
        <p:spPr>
          <a:xfrm>
            <a:off x="4434069" y="3245819"/>
            <a:ext cx="0" cy="1383384"/>
          </a:xfrm>
          <a:prstGeom prst="line">
            <a:avLst/>
          </a:prstGeom>
          <a:ln w="9525" cmpd="sng">
            <a:solidFill>
              <a:srgbClr val="0CE25E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96">
            <a:extLst>
              <a:ext uri="{FF2B5EF4-FFF2-40B4-BE49-F238E27FC236}">
                <a16:creationId xmlns="" xmlns:a16="http://schemas.microsoft.com/office/drawing/2014/main" xmlns:lc="http://schemas.openxmlformats.org/drawingml/2006/lockedCanvas" id="{3984115C-22F4-41EB-BF04-E71D3503F2B5}"/>
              </a:ext>
            </a:extLst>
          </p:cNvPr>
          <p:cNvSpPr txBox="1"/>
          <p:nvPr/>
        </p:nvSpPr>
        <p:spPr>
          <a:xfrm>
            <a:off x="6096000" y="5263991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20YY</a:t>
            </a:r>
          </a:p>
        </p:txBody>
      </p:sp>
      <p:sp>
        <p:nvSpPr>
          <p:cNvPr id="173" name="Rectangle: Rounded Corners 189" title="Year Bar">
            <a:extLst>
              <a:ext uri="{FF2B5EF4-FFF2-40B4-BE49-F238E27FC236}">
                <a16:creationId xmlns="" xmlns:a16="http://schemas.microsoft.com/office/drawing/2014/main" xmlns:lc="http://schemas.openxmlformats.org/drawingml/2006/lockedCanvas" id="{A39C3188-7311-466A-8363-02881CE1722D}"/>
              </a:ext>
            </a:extLst>
          </p:cNvPr>
          <p:cNvSpPr/>
          <p:nvPr/>
        </p:nvSpPr>
        <p:spPr>
          <a:xfrm>
            <a:off x="6171646" y="5012673"/>
            <a:ext cx="2376000" cy="164859"/>
          </a:xfrm>
          <a:prstGeom prst="roundRect">
            <a:avLst>
              <a:gd name="adj" fmla="val 50000"/>
            </a:avLst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cxnSp>
        <p:nvCxnSpPr>
          <p:cNvPr id="174" name="Straight Connector 173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975C6F4D-FEC6-41F0-80BD-1FBB84859CE0}"/>
              </a:ext>
            </a:extLst>
          </p:cNvPr>
          <p:cNvCxnSpPr>
            <a:cxnSpLocks/>
          </p:cNvCxnSpPr>
          <p:nvPr/>
        </p:nvCxnSpPr>
        <p:spPr>
          <a:xfrm>
            <a:off x="6358903" y="2707900"/>
            <a:ext cx="0" cy="1920020"/>
          </a:xfrm>
          <a:prstGeom prst="line">
            <a:avLst/>
          </a:prstGeom>
          <a:ln w="9525" cmpd="sng">
            <a:solidFill>
              <a:srgbClr val="F0E22E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TextBox 197">
            <a:extLst>
              <a:ext uri="{FF2B5EF4-FFF2-40B4-BE49-F238E27FC236}">
                <a16:creationId xmlns="" xmlns:a16="http://schemas.microsoft.com/office/drawing/2014/main" xmlns:lc="http://schemas.openxmlformats.org/drawingml/2006/lockedCanvas" id="{384B4D5E-DF22-4556-9F7B-E0627361D734}"/>
              </a:ext>
            </a:extLst>
          </p:cNvPr>
          <p:cNvSpPr txBox="1"/>
          <p:nvPr/>
        </p:nvSpPr>
        <p:spPr>
          <a:xfrm>
            <a:off x="8685568" y="5274151"/>
            <a:ext cx="569010" cy="23573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ZA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20YY</a:t>
            </a:r>
          </a:p>
        </p:txBody>
      </p:sp>
      <p:sp>
        <p:nvSpPr>
          <p:cNvPr id="190" name="Rectangle: Rounded Corners 190" title="Year Bar">
            <a:extLst>
              <a:ext uri="{FF2B5EF4-FFF2-40B4-BE49-F238E27FC236}">
                <a16:creationId xmlns="" xmlns:a16="http://schemas.microsoft.com/office/drawing/2014/main" xmlns:lc="http://schemas.openxmlformats.org/drawingml/2006/lockedCanvas" id="{45AC82F1-31F7-4BDE-BF7C-2E9A090107E7}"/>
              </a:ext>
            </a:extLst>
          </p:cNvPr>
          <p:cNvSpPr/>
          <p:nvPr/>
        </p:nvSpPr>
        <p:spPr>
          <a:xfrm>
            <a:off x="8826339" y="5023424"/>
            <a:ext cx="2376000" cy="164859"/>
          </a:xfrm>
          <a:prstGeom prst="roundRect">
            <a:avLst>
              <a:gd name="adj" fmla="val 50000"/>
            </a:avLst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cxnSp>
        <p:nvCxnSpPr>
          <p:cNvPr id="191" name="Straight Connector 190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748624D8-A75F-4E91-B76D-0419E48EB017}"/>
              </a:ext>
            </a:extLst>
          </p:cNvPr>
          <p:cNvCxnSpPr>
            <a:cxnSpLocks/>
          </p:cNvCxnSpPr>
          <p:nvPr/>
        </p:nvCxnSpPr>
        <p:spPr>
          <a:xfrm>
            <a:off x="8937026" y="1839976"/>
            <a:ext cx="0" cy="2880000"/>
          </a:xfrm>
          <a:prstGeom prst="line">
            <a:avLst/>
          </a:prstGeom>
          <a:ln w="9525" cmpd="sng">
            <a:solidFill>
              <a:srgbClr val="A66BD3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Oval 224">
            <a:extLst>
              <a:ext uri="{FF2B5EF4-FFF2-40B4-BE49-F238E27FC236}">
                <a16:creationId xmlns:a16="http://schemas.microsoft.com/office/drawing/2014/main" xmlns="" id="{74AE39C1-CE7F-4294-BA9F-DE5050CFDD2F}"/>
              </a:ext>
            </a:extLst>
          </p:cNvPr>
          <p:cNvSpPr/>
          <p:nvPr/>
        </p:nvSpPr>
        <p:spPr>
          <a:xfrm>
            <a:off x="3004439" y="4653320"/>
            <a:ext cx="256014" cy="256014"/>
          </a:xfrm>
          <a:prstGeom prst="ellipse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xmlns="" id="{4EC46266-F9A2-46D0-9AAB-09889D0F8267}"/>
              </a:ext>
            </a:extLst>
          </p:cNvPr>
          <p:cNvSpPr/>
          <p:nvPr/>
        </p:nvSpPr>
        <p:spPr>
          <a:xfrm>
            <a:off x="2346810" y="4653320"/>
            <a:ext cx="256014" cy="256014"/>
          </a:xfrm>
          <a:prstGeom prst="ellipse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xmlns="" id="{90488C51-8860-4A29-A9FF-840EEF3025C6}"/>
              </a:ext>
            </a:extLst>
          </p:cNvPr>
          <p:cNvSpPr/>
          <p:nvPr/>
        </p:nvSpPr>
        <p:spPr>
          <a:xfrm>
            <a:off x="1702547" y="4653320"/>
            <a:ext cx="256014" cy="256014"/>
          </a:xfrm>
          <a:prstGeom prst="ellipse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xmlns="" id="{2816A943-3130-484E-97D1-6C7917F3DD30}"/>
              </a:ext>
            </a:extLst>
          </p:cNvPr>
          <p:cNvSpPr/>
          <p:nvPr/>
        </p:nvSpPr>
        <p:spPr>
          <a:xfrm>
            <a:off x="1056583" y="4653320"/>
            <a:ext cx="256014" cy="256014"/>
          </a:xfrm>
          <a:prstGeom prst="ellipse">
            <a:avLst/>
          </a:pr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32" name="TextBox 231">
            <a:extLst>
              <a:ext uri="{FF2B5EF4-FFF2-40B4-BE49-F238E27FC236}">
                <a16:creationId xmlns:a16="http://schemas.microsoft.com/office/drawing/2014/main" xmlns="" id="{4E8CE979-A9B5-418A-BC22-CF6E42776816}"/>
              </a:ext>
            </a:extLst>
          </p:cNvPr>
          <p:cNvSpPr txBox="1"/>
          <p:nvPr/>
        </p:nvSpPr>
        <p:spPr>
          <a:xfrm>
            <a:off x="1074381" y="4718056"/>
            <a:ext cx="216000" cy="144000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xmlns="" id="{6DF41A29-164B-42EC-9F68-19D2E3AEC527}"/>
              </a:ext>
            </a:extLst>
          </p:cNvPr>
          <p:cNvSpPr txBox="1"/>
          <p:nvPr/>
        </p:nvSpPr>
        <p:spPr>
          <a:xfrm>
            <a:off x="1721831" y="4718056"/>
            <a:ext cx="216000" cy="144000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xmlns="" id="{7162BA43-FD37-4686-8437-28F117A90A25}"/>
              </a:ext>
            </a:extLst>
          </p:cNvPr>
          <p:cNvSpPr txBox="1"/>
          <p:nvPr/>
        </p:nvSpPr>
        <p:spPr>
          <a:xfrm>
            <a:off x="2369281" y="4718056"/>
            <a:ext cx="216000" cy="144000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Q3</a:t>
            </a:r>
          </a:p>
        </p:txBody>
      </p:sp>
      <p:sp>
        <p:nvSpPr>
          <p:cNvPr id="235" name="TextBox 234">
            <a:extLst>
              <a:ext uri="{FF2B5EF4-FFF2-40B4-BE49-F238E27FC236}">
                <a16:creationId xmlns:a16="http://schemas.microsoft.com/office/drawing/2014/main" xmlns="" id="{2717FE78-5079-4505-AEB2-D90CAE956F0A}"/>
              </a:ext>
            </a:extLst>
          </p:cNvPr>
          <p:cNvSpPr txBox="1"/>
          <p:nvPr/>
        </p:nvSpPr>
        <p:spPr>
          <a:xfrm>
            <a:off x="3016731" y="4718056"/>
            <a:ext cx="216000" cy="144000"/>
          </a:xfrm>
          <a:prstGeom prst="rect">
            <a:avLst/>
          </a:prstGeom>
          <a:solidFill>
            <a:srgbClr val="5B9BD5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Q4</a:t>
            </a: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xmlns="" id="{DDADAC53-FEC9-400E-B7FC-72F25EF0FE21}"/>
              </a:ext>
            </a:extLst>
          </p:cNvPr>
          <p:cNvSpPr/>
          <p:nvPr/>
        </p:nvSpPr>
        <p:spPr>
          <a:xfrm>
            <a:off x="5585704" y="4653320"/>
            <a:ext cx="256014" cy="256014"/>
          </a:xfrm>
          <a:prstGeom prst="ellipse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38" name="Oval 237">
            <a:extLst>
              <a:ext uri="{FF2B5EF4-FFF2-40B4-BE49-F238E27FC236}">
                <a16:creationId xmlns:a16="http://schemas.microsoft.com/office/drawing/2014/main" xmlns="" id="{EC0BAC80-DECA-4286-9763-E1B32B824792}"/>
              </a:ext>
            </a:extLst>
          </p:cNvPr>
          <p:cNvSpPr/>
          <p:nvPr/>
        </p:nvSpPr>
        <p:spPr>
          <a:xfrm>
            <a:off x="4936679" y="4653320"/>
            <a:ext cx="256014" cy="256014"/>
          </a:xfrm>
          <a:prstGeom prst="ellipse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39" name="Oval 238">
            <a:extLst>
              <a:ext uri="{FF2B5EF4-FFF2-40B4-BE49-F238E27FC236}">
                <a16:creationId xmlns:a16="http://schemas.microsoft.com/office/drawing/2014/main" xmlns="" id="{83C4B4F8-27D7-41DD-896D-A1B91FF462FD}"/>
              </a:ext>
            </a:extLst>
          </p:cNvPr>
          <p:cNvSpPr/>
          <p:nvPr/>
        </p:nvSpPr>
        <p:spPr>
          <a:xfrm>
            <a:off x="4300157" y="4653320"/>
            <a:ext cx="256014" cy="256014"/>
          </a:xfrm>
          <a:prstGeom prst="ellipse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xmlns="" id="{AE29C92D-0A5A-405A-B0B6-9115A90C3CB7}"/>
              </a:ext>
            </a:extLst>
          </p:cNvPr>
          <p:cNvSpPr/>
          <p:nvPr/>
        </p:nvSpPr>
        <p:spPr>
          <a:xfrm>
            <a:off x="3642967" y="4653320"/>
            <a:ext cx="256014" cy="256014"/>
          </a:xfrm>
          <a:prstGeom prst="ellipse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44" name="TextBox 243">
            <a:extLst>
              <a:ext uri="{FF2B5EF4-FFF2-40B4-BE49-F238E27FC236}">
                <a16:creationId xmlns:a16="http://schemas.microsoft.com/office/drawing/2014/main" xmlns="" id="{316E8E00-CDAC-4884-B354-EEC46B99951A}"/>
              </a:ext>
            </a:extLst>
          </p:cNvPr>
          <p:cNvSpPr txBox="1"/>
          <p:nvPr/>
        </p:nvSpPr>
        <p:spPr>
          <a:xfrm>
            <a:off x="3664181" y="4718056"/>
            <a:ext cx="216000" cy="144000"/>
          </a:xfrm>
          <a:prstGeom prst="rect">
            <a:avLst/>
          </a:prstGeom>
          <a:solidFill>
            <a:srgbClr val="0CE25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xmlns="" id="{99123C15-08DD-4459-98C8-FB1D88A48434}"/>
              </a:ext>
            </a:extLst>
          </p:cNvPr>
          <p:cNvSpPr txBox="1"/>
          <p:nvPr/>
        </p:nvSpPr>
        <p:spPr>
          <a:xfrm>
            <a:off x="4311631" y="4718056"/>
            <a:ext cx="216000" cy="144000"/>
          </a:xfrm>
          <a:prstGeom prst="rect">
            <a:avLst/>
          </a:prstGeom>
          <a:solidFill>
            <a:srgbClr val="0CE25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xmlns="" id="{702C22D6-E9B8-49C2-813B-3220EF5976F5}"/>
              </a:ext>
            </a:extLst>
          </p:cNvPr>
          <p:cNvSpPr txBox="1"/>
          <p:nvPr/>
        </p:nvSpPr>
        <p:spPr>
          <a:xfrm>
            <a:off x="4959081" y="4718056"/>
            <a:ext cx="216000" cy="144000"/>
          </a:xfrm>
          <a:prstGeom prst="rect">
            <a:avLst/>
          </a:prstGeom>
          <a:solidFill>
            <a:srgbClr val="0CE25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Q3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xmlns="" id="{71DFD606-8479-465C-B5A5-ACC2FD6A05AD}"/>
              </a:ext>
            </a:extLst>
          </p:cNvPr>
          <p:cNvSpPr txBox="1"/>
          <p:nvPr/>
        </p:nvSpPr>
        <p:spPr>
          <a:xfrm>
            <a:off x="5606531" y="4718056"/>
            <a:ext cx="216000" cy="144000"/>
          </a:xfrm>
          <a:prstGeom prst="rect">
            <a:avLst/>
          </a:prstGeom>
          <a:solidFill>
            <a:srgbClr val="0CE25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Q4</a:t>
            </a:r>
          </a:p>
        </p:txBody>
      </p:sp>
      <p:sp>
        <p:nvSpPr>
          <p:cNvPr id="249" name="Oval 248">
            <a:extLst>
              <a:ext uri="{FF2B5EF4-FFF2-40B4-BE49-F238E27FC236}">
                <a16:creationId xmlns:a16="http://schemas.microsoft.com/office/drawing/2014/main" xmlns="" id="{CD235FFC-6A0E-47AF-AC8F-20677EB444FC}"/>
              </a:ext>
            </a:extLst>
          </p:cNvPr>
          <p:cNvSpPr/>
          <p:nvPr/>
        </p:nvSpPr>
        <p:spPr>
          <a:xfrm>
            <a:off x="8186738" y="4643160"/>
            <a:ext cx="256014" cy="256014"/>
          </a:xfrm>
          <a:prstGeom prst="ellipse">
            <a:avLst/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50" name="Oval 249">
            <a:extLst>
              <a:ext uri="{FF2B5EF4-FFF2-40B4-BE49-F238E27FC236}">
                <a16:creationId xmlns:a16="http://schemas.microsoft.com/office/drawing/2014/main" xmlns="" id="{D7F66751-5B2A-464C-A0AD-37B9D94CCC55}"/>
              </a:ext>
            </a:extLst>
          </p:cNvPr>
          <p:cNvSpPr/>
          <p:nvPr/>
        </p:nvSpPr>
        <p:spPr>
          <a:xfrm>
            <a:off x="7533921" y="4643160"/>
            <a:ext cx="256014" cy="256014"/>
          </a:xfrm>
          <a:prstGeom prst="ellipse">
            <a:avLst/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xmlns="" id="{2BB6040F-EB4E-4310-BF98-25F47485E087}"/>
              </a:ext>
            </a:extLst>
          </p:cNvPr>
          <p:cNvSpPr/>
          <p:nvPr/>
        </p:nvSpPr>
        <p:spPr>
          <a:xfrm>
            <a:off x="6882642" y="4643160"/>
            <a:ext cx="256014" cy="256014"/>
          </a:xfrm>
          <a:prstGeom prst="ellipse">
            <a:avLst/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52" name="Oval 251">
            <a:extLst>
              <a:ext uri="{FF2B5EF4-FFF2-40B4-BE49-F238E27FC236}">
                <a16:creationId xmlns:a16="http://schemas.microsoft.com/office/drawing/2014/main" xmlns="" id="{CBAEC703-69EC-45A2-BB54-7EAC7D4E5E9C}"/>
              </a:ext>
            </a:extLst>
          </p:cNvPr>
          <p:cNvSpPr/>
          <p:nvPr/>
        </p:nvSpPr>
        <p:spPr>
          <a:xfrm>
            <a:off x="6231556" y="4643160"/>
            <a:ext cx="256014" cy="256014"/>
          </a:xfrm>
          <a:prstGeom prst="ellipse">
            <a:avLst/>
          </a:pr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55" name="TextBox 254">
            <a:extLst>
              <a:ext uri="{FF2B5EF4-FFF2-40B4-BE49-F238E27FC236}">
                <a16:creationId xmlns:a16="http://schemas.microsoft.com/office/drawing/2014/main" xmlns="" id="{16EAD50A-0933-4C9C-95E6-08A076B32041}"/>
              </a:ext>
            </a:extLst>
          </p:cNvPr>
          <p:cNvSpPr txBox="1"/>
          <p:nvPr/>
        </p:nvSpPr>
        <p:spPr>
          <a:xfrm>
            <a:off x="6253981" y="4707896"/>
            <a:ext cx="216000" cy="144000"/>
          </a:xfrm>
          <a:prstGeom prst="rect">
            <a:avLst/>
          </a:prstGeom>
          <a:solidFill>
            <a:srgbClr val="F0E22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256" name="TextBox 255">
            <a:extLst>
              <a:ext uri="{FF2B5EF4-FFF2-40B4-BE49-F238E27FC236}">
                <a16:creationId xmlns:a16="http://schemas.microsoft.com/office/drawing/2014/main" xmlns="" id="{1A5CBF37-8585-4DC5-9107-7C048ACE4F6B}"/>
              </a:ext>
            </a:extLst>
          </p:cNvPr>
          <p:cNvSpPr txBox="1"/>
          <p:nvPr/>
        </p:nvSpPr>
        <p:spPr>
          <a:xfrm>
            <a:off x="6901431" y="4707896"/>
            <a:ext cx="216000" cy="144000"/>
          </a:xfrm>
          <a:prstGeom prst="rect">
            <a:avLst/>
          </a:prstGeom>
          <a:solidFill>
            <a:srgbClr val="F0E22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xmlns="" id="{1B2A0732-77CE-4CCD-9584-C8A3BD068222}"/>
              </a:ext>
            </a:extLst>
          </p:cNvPr>
          <p:cNvSpPr txBox="1"/>
          <p:nvPr/>
        </p:nvSpPr>
        <p:spPr>
          <a:xfrm>
            <a:off x="7548881" y="4707896"/>
            <a:ext cx="216000" cy="144000"/>
          </a:xfrm>
          <a:prstGeom prst="rect">
            <a:avLst/>
          </a:prstGeom>
          <a:solidFill>
            <a:srgbClr val="F0E22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Q3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xmlns="" id="{D56C61BF-4889-44FB-9251-6B314A0F79CE}"/>
              </a:ext>
            </a:extLst>
          </p:cNvPr>
          <p:cNvSpPr txBox="1"/>
          <p:nvPr/>
        </p:nvSpPr>
        <p:spPr>
          <a:xfrm>
            <a:off x="8196331" y="4707896"/>
            <a:ext cx="216000" cy="144000"/>
          </a:xfrm>
          <a:prstGeom prst="rect">
            <a:avLst/>
          </a:prstGeom>
          <a:solidFill>
            <a:srgbClr val="F0E22E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Q4</a:t>
            </a:r>
          </a:p>
        </p:txBody>
      </p:sp>
      <p:sp>
        <p:nvSpPr>
          <p:cNvPr id="261" name="Oval 260">
            <a:extLst>
              <a:ext uri="{FF2B5EF4-FFF2-40B4-BE49-F238E27FC236}">
                <a16:creationId xmlns:a16="http://schemas.microsoft.com/office/drawing/2014/main" xmlns="" id="{46B7F3B1-E639-4E45-8C09-EEE9623F5744}"/>
              </a:ext>
            </a:extLst>
          </p:cNvPr>
          <p:cNvSpPr/>
          <p:nvPr/>
        </p:nvSpPr>
        <p:spPr>
          <a:xfrm>
            <a:off x="10773302" y="4653320"/>
            <a:ext cx="256014" cy="256014"/>
          </a:xfrm>
          <a:prstGeom prst="ellipse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62" name="Oval 261">
            <a:extLst>
              <a:ext uri="{FF2B5EF4-FFF2-40B4-BE49-F238E27FC236}">
                <a16:creationId xmlns:a16="http://schemas.microsoft.com/office/drawing/2014/main" xmlns="" id="{22990B42-96AA-4CDA-BEF5-915FC5414678}"/>
              </a:ext>
            </a:extLst>
          </p:cNvPr>
          <p:cNvSpPr/>
          <p:nvPr/>
        </p:nvSpPr>
        <p:spPr>
          <a:xfrm>
            <a:off x="10122723" y="4653320"/>
            <a:ext cx="256014" cy="256014"/>
          </a:xfrm>
          <a:prstGeom prst="ellipse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63" name="Oval 262">
            <a:extLst>
              <a:ext uri="{FF2B5EF4-FFF2-40B4-BE49-F238E27FC236}">
                <a16:creationId xmlns:a16="http://schemas.microsoft.com/office/drawing/2014/main" xmlns="" id="{0B111BE8-D235-4A79-B144-43953D0D52B3}"/>
              </a:ext>
            </a:extLst>
          </p:cNvPr>
          <p:cNvSpPr/>
          <p:nvPr/>
        </p:nvSpPr>
        <p:spPr>
          <a:xfrm>
            <a:off x="9475478" y="4653320"/>
            <a:ext cx="256014" cy="256014"/>
          </a:xfrm>
          <a:prstGeom prst="ellipse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64" name="Oval 263">
            <a:extLst>
              <a:ext uri="{FF2B5EF4-FFF2-40B4-BE49-F238E27FC236}">
                <a16:creationId xmlns:a16="http://schemas.microsoft.com/office/drawing/2014/main" xmlns="" id="{04E8807B-9D7A-452A-B3FB-3E2BE3E94F86}"/>
              </a:ext>
            </a:extLst>
          </p:cNvPr>
          <p:cNvSpPr/>
          <p:nvPr/>
        </p:nvSpPr>
        <p:spPr>
          <a:xfrm>
            <a:off x="8822434" y="4653320"/>
            <a:ext cx="256014" cy="256014"/>
          </a:xfrm>
          <a:prstGeom prst="ellipse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>
              <a:solidFill>
                <a:schemeClr val="bg1"/>
              </a:solidFill>
            </a:endParaRP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xmlns="" id="{611F0B67-8314-4DF8-99E7-108753641C77}"/>
              </a:ext>
            </a:extLst>
          </p:cNvPr>
          <p:cNvSpPr txBox="1"/>
          <p:nvPr/>
        </p:nvSpPr>
        <p:spPr>
          <a:xfrm>
            <a:off x="8843781" y="4718056"/>
            <a:ext cx="216000" cy="144000"/>
          </a:xfrm>
          <a:prstGeom prst="rect">
            <a:avLst/>
          </a:prstGeom>
          <a:solidFill>
            <a:srgbClr val="A66BD3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Q1</a:t>
            </a:r>
          </a:p>
        </p:txBody>
      </p:sp>
      <p:sp>
        <p:nvSpPr>
          <p:cNvPr id="268" name="TextBox 267">
            <a:extLst>
              <a:ext uri="{FF2B5EF4-FFF2-40B4-BE49-F238E27FC236}">
                <a16:creationId xmlns:a16="http://schemas.microsoft.com/office/drawing/2014/main" xmlns="" id="{BAA83CD7-1992-4845-9916-79B3A6737423}"/>
              </a:ext>
            </a:extLst>
          </p:cNvPr>
          <p:cNvSpPr txBox="1"/>
          <p:nvPr/>
        </p:nvSpPr>
        <p:spPr>
          <a:xfrm>
            <a:off x="9491231" y="4718056"/>
            <a:ext cx="216000" cy="144000"/>
          </a:xfrm>
          <a:prstGeom prst="rect">
            <a:avLst/>
          </a:prstGeom>
          <a:solidFill>
            <a:srgbClr val="A66BD3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Q2</a:t>
            </a:r>
          </a:p>
        </p:txBody>
      </p:sp>
      <p:sp>
        <p:nvSpPr>
          <p:cNvPr id="269" name="TextBox 268">
            <a:extLst>
              <a:ext uri="{FF2B5EF4-FFF2-40B4-BE49-F238E27FC236}">
                <a16:creationId xmlns:a16="http://schemas.microsoft.com/office/drawing/2014/main" xmlns="" id="{2F2B6738-A856-4DBF-B465-BC5964B0D7BC}"/>
              </a:ext>
            </a:extLst>
          </p:cNvPr>
          <p:cNvSpPr txBox="1"/>
          <p:nvPr/>
        </p:nvSpPr>
        <p:spPr>
          <a:xfrm>
            <a:off x="10138681" y="4718056"/>
            <a:ext cx="216000" cy="144000"/>
          </a:xfrm>
          <a:prstGeom prst="rect">
            <a:avLst/>
          </a:prstGeom>
          <a:solidFill>
            <a:srgbClr val="A66BD3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Q3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xmlns="" id="{C941D233-C1E8-47A4-83C7-CEDB158017C3}"/>
              </a:ext>
            </a:extLst>
          </p:cNvPr>
          <p:cNvSpPr txBox="1"/>
          <p:nvPr/>
        </p:nvSpPr>
        <p:spPr>
          <a:xfrm>
            <a:off x="10786131" y="4718056"/>
            <a:ext cx="216000" cy="144000"/>
          </a:xfrm>
          <a:prstGeom prst="rect">
            <a:avLst/>
          </a:prstGeom>
          <a:solidFill>
            <a:srgbClr val="A66BD3"/>
          </a:solidFill>
        </p:spPr>
        <p:txBody>
          <a:bodyPr wrap="square" lIns="0" tIns="0" rIns="0" bIns="0" rtlCol="0" anchor="ctr">
            <a:noAutofit/>
          </a:bodyPr>
          <a:lstStyle/>
          <a:p>
            <a:pPr algn="ctr"/>
            <a:r>
              <a:rPr lang="en-ZA" sz="1100" dirty="0">
                <a:solidFill>
                  <a:schemeClr val="bg1"/>
                </a:solidFill>
              </a:rPr>
              <a:t>Q4</a:t>
            </a:r>
          </a:p>
        </p:txBody>
      </p:sp>
      <p:sp>
        <p:nvSpPr>
          <p:cNvPr id="274" name="Pentagon 273"/>
          <p:cNvSpPr/>
          <p:nvPr/>
        </p:nvSpPr>
        <p:spPr>
          <a:xfrm flipH="1">
            <a:off x="1322426" y="3378171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1</a:t>
            </a:r>
            <a:endParaRPr lang="fr-BE" sz="1400" dirty="0"/>
          </a:p>
        </p:txBody>
      </p:sp>
      <p:grpSp>
        <p:nvGrpSpPr>
          <p:cNvPr id="276" name="Group 275"/>
          <p:cNvGrpSpPr/>
          <p:nvPr/>
        </p:nvGrpSpPr>
        <p:grpSpPr>
          <a:xfrm>
            <a:off x="1991021" y="3339598"/>
            <a:ext cx="1524445" cy="746415"/>
            <a:chOff x="1443690" y="1981312"/>
            <a:chExt cx="2034521" cy="746415"/>
          </a:xfrm>
        </p:grpSpPr>
        <p:sp>
          <p:nvSpPr>
            <p:cNvPr id="277" name="TextBox 276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5B9BD5"/>
                  </a:solidFill>
                </a:rPr>
                <a:t>Milestone</a:t>
              </a:r>
            </a:p>
          </p:txBody>
        </p:sp>
        <p:sp>
          <p:nvSpPr>
            <p:cNvPr id="278" name="TextBox 277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79" name="TextBox 278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81" name="Pentagon 273"/>
          <p:cNvSpPr/>
          <p:nvPr/>
        </p:nvSpPr>
        <p:spPr>
          <a:xfrm flipH="1">
            <a:off x="3912428" y="2944921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2</a:t>
            </a:r>
            <a:endParaRPr lang="fr-BE" sz="1400" dirty="0"/>
          </a:p>
        </p:txBody>
      </p:sp>
      <p:grpSp>
        <p:nvGrpSpPr>
          <p:cNvPr id="282" name="Group 281"/>
          <p:cNvGrpSpPr/>
          <p:nvPr/>
        </p:nvGrpSpPr>
        <p:grpSpPr>
          <a:xfrm>
            <a:off x="4597915" y="2917985"/>
            <a:ext cx="1633641" cy="746415"/>
            <a:chOff x="1443690" y="1981312"/>
            <a:chExt cx="2034521" cy="746415"/>
          </a:xfrm>
        </p:grpSpPr>
        <p:sp>
          <p:nvSpPr>
            <p:cNvPr id="283" name="TextBox 282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CE25E"/>
                  </a:solidFill>
                </a:rPr>
                <a:t>Milestone</a:t>
              </a:r>
            </a:p>
          </p:txBody>
        </p:sp>
        <p:sp>
          <p:nvSpPr>
            <p:cNvPr id="284" name="TextBox 283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5" name="TextBox 284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86" name="Pentagon 273"/>
          <p:cNvSpPr/>
          <p:nvPr/>
        </p:nvSpPr>
        <p:spPr>
          <a:xfrm flipH="1">
            <a:off x="5847102" y="2346614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rgbClr val="F0E2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3</a:t>
            </a:r>
            <a:endParaRPr lang="fr-BE" sz="1400" dirty="0"/>
          </a:p>
        </p:txBody>
      </p:sp>
      <p:grpSp>
        <p:nvGrpSpPr>
          <p:cNvPr id="287" name="Group 286"/>
          <p:cNvGrpSpPr/>
          <p:nvPr/>
        </p:nvGrpSpPr>
        <p:grpSpPr>
          <a:xfrm>
            <a:off x="6501434" y="2284346"/>
            <a:ext cx="1612491" cy="746415"/>
            <a:chOff x="1443690" y="1981312"/>
            <a:chExt cx="2034521" cy="746415"/>
          </a:xfrm>
        </p:grpSpPr>
        <p:sp>
          <p:nvSpPr>
            <p:cNvPr id="288" name="TextBox 287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0E22E"/>
                  </a:solidFill>
                </a:rPr>
                <a:t>Milestone</a:t>
              </a:r>
            </a:p>
          </p:txBody>
        </p:sp>
        <p:sp>
          <p:nvSpPr>
            <p:cNvPr id="289" name="TextBox 288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90" name="TextBox 289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91" name="Pentagon 273"/>
          <p:cNvSpPr/>
          <p:nvPr/>
        </p:nvSpPr>
        <p:spPr>
          <a:xfrm flipH="1">
            <a:off x="8424116" y="1517489"/>
            <a:ext cx="531997" cy="353846"/>
          </a:xfrm>
          <a:custGeom>
            <a:avLst/>
            <a:gdLst>
              <a:gd name="connsiteX0" fmla="*/ 0 w 1032541"/>
              <a:gd name="connsiteY0" fmla="*/ 0 h 688235"/>
              <a:gd name="connsiteX1" fmla="*/ 688424 w 1032541"/>
              <a:gd name="connsiteY1" fmla="*/ 0 h 688235"/>
              <a:gd name="connsiteX2" fmla="*/ 1032541 w 1032541"/>
              <a:gd name="connsiteY2" fmla="*/ 344118 h 688235"/>
              <a:gd name="connsiteX3" fmla="*/ 688424 w 1032541"/>
              <a:gd name="connsiteY3" fmla="*/ 688235 h 688235"/>
              <a:gd name="connsiteX4" fmla="*/ 0 w 1032541"/>
              <a:gd name="connsiteY4" fmla="*/ 688235 h 688235"/>
              <a:gd name="connsiteX5" fmla="*/ 0 w 1032541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864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37241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577235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  <a:gd name="connsiteX0" fmla="*/ 0 w 688424"/>
              <a:gd name="connsiteY0" fmla="*/ 0 h 688235"/>
              <a:gd name="connsiteX1" fmla="*/ 688424 w 688424"/>
              <a:gd name="connsiteY1" fmla="*/ 0 h 688235"/>
              <a:gd name="connsiteX2" fmla="*/ 457899 w 688424"/>
              <a:gd name="connsiteY2" fmla="*/ 344118 h 688235"/>
              <a:gd name="connsiteX3" fmla="*/ 688424 w 688424"/>
              <a:gd name="connsiteY3" fmla="*/ 688235 h 688235"/>
              <a:gd name="connsiteX4" fmla="*/ 0 w 688424"/>
              <a:gd name="connsiteY4" fmla="*/ 688235 h 688235"/>
              <a:gd name="connsiteX5" fmla="*/ 0 w 688424"/>
              <a:gd name="connsiteY5" fmla="*/ 0 h 6882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8424" h="688235">
                <a:moveTo>
                  <a:pt x="0" y="0"/>
                </a:moveTo>
                <a:lnTo>
                  <a:pt x="688424" y="0"/>
                </a:lnTo>
                <a:lnTo>
                  <a:pt x="457899" y="344118"/>
                </a:lnTo>
                <a:lnTo>
                  <a:pt x="688424" y="688235"/>
                </a:lnTo>
                <a:lnTo>
                  <a:pt x="0" y="688235"/>
                </a:lnTo>
                <a:lnTo>
                  <a:pt x="0" y="0"/>
                </a:lnTo>
                <a:close/>
              </a:path>
            </a:pathLst>
          </a:cu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BE" sz="1400" dirty="0" smtClean="0"/>
              <a:t>4</a:t>
            </a:r>
            <a:endParaRPr lang="fr-BE" sz="1400" dirty="0"/>
          </a:p>
        </p:txBody>
      </p:sp>
      <p:grpSp>
        <p:nvGrpSpPr>
          <p:cNvPr id="292" name="Group 291"/>
          <p:cNvGrpSpPr/>
          <p:nvPr/>
        </p:nvGrpSpPr>
        <p:grpSpPr>
          <a:xfrm>
            <a:off x="9078448" y="1480621"/>
            <a:ext cx="1612491" cy="746415"/>
            <a:chOff x="1443690" y="1981312"/>
            <a:chExt cx="2034521" cy="746415"/>
          </a:xfrm>
        </p:grpSpPr>
        <p:sp>
          <p:nvSpPr>
            <p:cNvPr id="293" name="TextBox 292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A66BD3"/>
                  </a:solidFill>
                </a:rPr>
                <a:t>Milestone</a:t>
              </a:r>
            </a:p>
          </p:txBody>
        </p:sp>
        <p:sp>
          <p:nvSpPr>
            <p:cNvPr id="294" name="TextBox 293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95" name="TextBox 294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7060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1392289" y="2678070"/>
            <a:ext cx="9386701" cy="2030120"/>
            <a:chOff x="1392289" y="2544720"/>
            <a:chExt cx="9386701" cy="2030120"/>
          </a:xfrm>
        </p:grpSpPr>
        <p:cxnSp>
          <p:nvCxnSpPr>
            <p:cNvPr id="101" name="Straight Connector 100" title="callout lines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418990" y="3660290"/>
              <a:ext cx="9360000" cy="0"/>
            </a:xfrm>
            <a:prstGeom prst="line">
              <a:avLst/>
            </a:prstGeom>
            <a:ln w="9525" cmpd="sng">
              <a:solidFill>
                <a:schemeClr val="bg1">
                  <a:lumMod val="75000"/>
                </a:schemeClr>
              </a:solidFill>
              <a:prstDash val="sysDash"/>
              <a:headEnd type="none" w="sm" len="sm"/>
              <a:tailEnd type="none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 title="callout lines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958720" y="2544720"/>
              <a:ext cx="0" cy="720000"/>
            </a:xfrm>
            <a:prstGeom prst="line">
              <a:avLst/>
            </a:prstGeom>
            <a:ln w="9525" cmpd="sng">
              <a:solidFill>
                <a:srgbClr val="E1D211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 title="callout lines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191582" y="2544720"/>
              <a:ext cx="0" cy="720000"/>
            </a:xfrm>
            <a:prstGeom prst="line">
              <a:avLst/>
            </a:prstGeom>
            <a:ln w="9525" cmpd="sng">
              <a:solidFill>
                <a:srgbClr val="11C1FF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 title="callout lines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806994" y="3854840"/>
              <a:ext cx="0" cy="720000"/>
            </a:xfrm>
            <a:prstGeom prst="line">
              <a:avLst/>
            </a:prstGeom>
            <a:ln w="9525" cmpd="sng">
              <a:solidFill>
                <a:srgbClr val="00C894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 title="callout lines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066600" y="3854840"/>
              <a:ext cx="0" cy="720000"/>
            </a:xfrm>
            <a:prstGeom prst="line">
              <a:avLst/>
            </a:prstGeom>
            <a:ln w="9525" cmpd="sng">
              <a:solidFill>
                <a:srgbClr val="8F45C7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 title="callout lines">
              <a:extLst>
                <a:ext uri="{FF2B5EF4-FFF2-40B4-BE49-F238E27FC236}">
                  <a16:creationId xmlns="" xmlns:a16="http://schemas.microsoft.com/office/drawing/2014/main" xmlns:lc="http://schemas.openxmlformats.org/drawingml/2006/lockedCanvas" id="{975C6F4D-FEC6-41F0-80BD-1FBB84859CE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0308094" y="3854840"/>
              <a:ext cx="0" cy="720000"/>
            </a:xfrm>
            <a:prstGeom prst="line">
              <a:avLst/>
            </a:prstGeom>
            <a:ln w="9525" cmpd="sng">
              <a:solidFill>
                <a:srgbClr val="FF5BAD"/>
              </a:solidFill>
              <a:prstDash val="sysDash"/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8" name="Group 107"/>
            <p:cNvGrpSpPr/>
            <p:nvPr/>
          </p:nvGrpSpPr>
          <p:grpSpPr>
            <a:xfrm>
              <a:off x="3508720" y="3227830"/>
              <a:ext cx="900000" cy="900000"/>
              <a:chOff x="2478139" y="1082700"/>
              <a:chExt cx="900000" cy="900000"/>
            </a:xfrm>
          </p:grpSpPr>
          <p:sp>
            <p:nvSpPr>
              <p:cNvPr id="125" name="Oval 124"/>
              <p:cNvSpPr/>
              <p:nvPr/>
            </p:nvSpPr>
            <p:spPr>
              <a:xfrm>
                <a:off x="2478139" y="1082700"/>
                <a:ext cx="900000" cy="900000"/>
              </a:xfrm>
              <a:prstGeom prst="ellipse">
                <a:avLst/>
              </a:prstGeom>
              <a:solidFill>
                <a:srgbClr val="F7EF8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26" name="Oval 125"/>
              <p:cNvSpPr/>
              <p:nvPr/>
            </p:nvSpPr>
            <p:spPr>
              <a:xfrm>
                <a:off x="2604139" y="1208700"/>
                <a:ext cx="648000" cy="648000"/>
              </a:xfrm>
              <a:prstGeom prst="ellipse">
                <a:avLst/>
              </a:prstGeom>
              <a:solidFill>
                <a:srgbClr val="F1E44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2748139" y="1352700"/>
                <a:ext cx="360000" cy="360000"/>
              </a:xfrm>
              <a:prstGeom prst="ellipse">
                <a:avLst/>
              </a:prstGeom>
              <a:solidFill>
                <a:srgbClr val="E1D2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grpSp>
          <p:nvGrpSpPr>
            <p:cNvPr id="109" name="Group 108"/>
            <p:cNvGrpSpPr/>
            <p:nvPr/>
          </p:nvGrpSpPr>
          <p:grpSpPr>
            <a:xfrm>
              <a:off x="5625151" y="3227830"/>
              <a:ext cx="900000" cy="900000"/>
              <a:chOff x="2478139" y="1082700"/>
              <a:chExt cx="900000" cy="900000"/>
            </a:xfrm>
          </p:grpSpPr>
          <p:sp>
            <p:nvSpPr>
              <p:cNvPr id="122" name="Oval 121"/>
              <p:cNvSpPr/>
              <p:nvPr/>
            </p:nvSpPr>
            <p:spPr>
              <a:xfrm>
                <a:off x="2478139" y="1082700"/>
                <a:ext cx="900000" cy="900000"/>
              </a:xfrm>
              <a:prstGeom prst="ellipse">
                <a:avLst/>
              </a:prstGeom>
              <a:solidFill>
                <a:srgbClr val="A66BD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2604139" y="1208700"/>
                <a:ext cx="648000" cy="648000"/>
              </a:xfrm>
              <a:prstGeom prst="ellipse">
                <a:avLst/>
              </a:prstGeom>
              <a:solidFill>
                <a:srgbClr val="8F45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2748139" y="1352700"/>
                <a:ext cx="360000" cy="360000"/>
              </a:xfrm>
              <a:prstGeom prst="ellipse">
                <a:avLst/>
              </a:prstGeom>
              <a:solidFill>
                <a:srgbClr val="7030A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grpSp>
          <p:nvGrpSpPr>
            <p:cNvPr id="110" name="Group 109"/>
            <p:cNvGrpSpPr/>
            <p:nvPr/>
          </p:nvGrpSpPr>
          <p:grpSpPr>
            <a:xfrm>
              <a:off x="7741582" y="3227830"/>
              <a:ext cx="900000" cy="900000"/>
              <a:chOff x="2478139" y="1082700"/>
              <a:chExt cx="900000" cy="900000"/>
            </a:xfrm>
          </p:grpSpPr>
          <p:sp>
            <p:nvSpPr>
              <p:cNvPr id="119" name="Oval 118"/>
              <p:cNvSpPr/>
              <p:nvPr/>
            </p:nvSpPr>
            <p:spPr>
              <a:xfrm>
                <a:off x="2478139" y="1082700"/>
                <a:ext cx="900000" cy="900000"/>
              </a:xfrm>
              <a:prstGeom prst="ellipse">
                <a:avLst/>
              </a:prstGeom>
              <a:solidFill>
                <a:srgbClr val="5BD4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2604139" y="1208700"/>
                <a:ext cx="648000" cy="648000"/>
              </a:xfrm>
              <a:prstGeom prst="ellipse">
                <a:avLst/>
              </a:prstGeom>
              <a:solidFill>
                <a:srgbClr val="11C1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2748139" y="1352700"/>
                <a:ext cx="360000" cy="360000"/>
              </a:xfrm>
              <a:prstGeom prst="ellipse">
                <a:avLst/>
              </a:prstGeom>
              <a:solidFill>
                <a:srgbClr val="00B0F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grpSp>
          <p:nvGrpSpPr>
            <p:cNvPr id="111" name="Group 110"/>
            <p:cNvGrpSpPr/>
            <p:nvPr/>
          </p:nvGrpSpPr>
          <p:grpSpPr>
            <a:xfrm>
              <a:off x="9877062" y="3227830"/>
              <a:ext cx="900000" cy="900000"/>
              <a:chOff x="2478139" y="1082700"/>
              <a:chExt cx="900000" cy="900000"/>
            </a:xfrm>
          </p:grpSpPr>
          <p:sp>
            <p:nvSpPr>
              <p:cNvPr id="116" name="Oval 115"/>
              <p:cNvSpPr/>
              <p:nvPr/>
            </p:nvSpPr>
            <p:spPr>
              <a:xfrm>
                <a:off x="2478139" y="1082700"/>
                <a:ext cx="900000" cy="900000"/>
              </a:xfrm>
              <a:prstGeom prst="ellipse">
                <a:avLst/>
              </a:prstGeom>
              <a:solidFill>
                <a:srgbClr val="FF99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604139" y="1208700"/>
                <a:ext cx="648000" cy="648000"/>
              </a:xfrm>
              <a:prstGeom prst="ellipse">
                <a:avLst/>
              </a:prstGeom>
              <a:solidFill>
                <a:srgbClr val="FF81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2748139" y="1352700"/>
                <a:ext cx="360000" cy="360000"/>
              </a:xfrm>
              <a:prstGeom prst="ellipse">
                <a:avLst/>
              </a:prstGeom>
              <a:solidFill>
                <a:srgbClr val="FF5BA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1392289" y="3227830"/>
              <a:ext cx="900000" cy="900000"/>
              <a:chOff x="2478139" y="1082700"/>
              <a:chExt cx="900000" cy="90000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2478139" y="1082700"/>
                <a:ext cx="900000" cy="900000"/>
              </a:xfrm>
              <a:prstGeom prst="ellipse">
                <a:avLst/>
              </a:prstGeom>
              <a:solidFill>
                <a:srgbClr val="0DFF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2604139" y="1208700"/>
                <a:ext cx="648000" cy="648000"/>
              </a:xfrm>
              <a:prstGeom prst="ellipse">
                <a:avLst/>
              </a:prstGeom>
              <a:solidFill>
                <a:srgbClr val="00E6A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15" name="Oval 114"/>
              <p:cNvSpPr/>
              <p:nvPr/>
            </p:nvSpPr>
            <p:spPr>
              <a:xfrm>
                <a:off x="2748139" y="1352700"/>
                <a:ext cx="360000" cy="360000"/>
              </a:xfrm>
              <a:prstGeom prst="ellipse">
                <a:avLst/>
              </a:prstGeom>
              <a:solidFill>
                <a:srgbClr val="00C89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</p:grpSp>
      </p:grpSp>
      <p:grpSp>
        <p:nvGrpSpPr>
          <p:cNvPr id="128" name="Group 127"/>
          <p:cNvGrpSpPr/>
          <p:nvPr/>
        </p:nvGrpSpPr>
        <p:grpSpPr>
          <a:xfrm>
            <a:off x="1764754" y="4900954"/>
            <a:ext cx="1524445" cy="746415"/>
            <a:chOff x="1443690" y="1981312"/>
            <a:chExt cx="2034521" cy="746415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C894"/>
                  </a:solidFill>
                </a:rPr>
                <a:t>Milestone</a:t>
              </a: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31" name="TextBox 130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2" name="Group 131"/>
          <p:cNvGrpSpPr/>
          <p:nvPr/>
        </p:nvGrpSpPr>
        <p:grpSpPr>
          <a:xfrm>
            <a:off x="3893020" y="2055936"/>
            <a:ext cx="1524445" cy="462344"/>
            <a:chOff x="1443690" y="1981312"/>
            <a:chExt cx="2034521" cy="462344"/>
          </a:xfrm>
        </p:grpSpPr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E1D211"/>
                  </a:solidFill>
                </a:rPr>
                <a:t>Milestone</a:t>
              </a: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5" name="Group 134"/>
          <p:cNvGrpSpPr/>
          <p:nvPr/>
        </p:nvGrpSpPr>
        <p:grpSpPr>
          <a:xfrm>
            <a:off x="8134432" y="2055936"/>
            <a:ext cx="1524445" cy="462344"/>
            <a:chOff x="1443690" y="1981312"/>
            <a:chExt cx="2034521" cy="462344"/>
          </a:xfrm>
        </p:grpSpPr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11C1FF"/>
                  </a:solidFill>
                </a:rPr>
                <a:t>Milestone</a:t>
              </a:r>
            </a:p>
          </p:txBody>
        </p:sp>
        <p:sp>
          <p:nvSpPr>
            <p:cNvPr id="137" name="TextBox 136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5952301" y="4900954"/>
            <a:ext cx="1524445" cy="462344"/>
            <a:chOff x="1443690" y="1981312"/>
            <a:chExt cx="2034521" cy="462344"/>
          </a:xfrm>
        </p:grpSpPr>
        <p:sp>
          <p:nvSpPr>
            <p:cNvPr id="139" name="TextBox 138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8F45C7"/>
                  </a:solidFill>
                </a:rPr>
                <a:t>Milestone</a:t>
              </a:r>
            </a:p>
          </p:txBody>
        </p:sp>
        <p:sp>
          <p:nvSpPr>
            <p:cNvPr id="140" name="TextBox 139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10231894" y="4900954"/>
            <a:ext cx="1524445" cy="462344"/>
            <a:chOff x="1443690" y="1981312"/>
            <a:chExt cx="2034521" cy="462344"/>
          </a:xfrm>
        </p:grpSpPr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F5BAD"/>
                  </a:solidFill>
                </a:rPr>
                <a:t>Milestone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8786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flipH="1">
            <a:off x="708590" y="1988461"/>
            <a:ext cx="8851896" cy="4534261"/>
            <a:chOff x="3267516" y="2544201"/>
            <a:chExt cx="7627739" cy="3761710"/>
          </a:xfrm>
        </p:grpSpPr>
        <p:sp>
          <p:nvSpPr>
            <p:cNvPr id="5" name="Freeform: Shape 92">
              <a:extLst>
                <a:ext uri="{FF2B5EF4-FFF2-40B4-BE49-F238E27FC236}">
                  <a16:creationId xmlns:a16="http://schemas.microsoft.com/office/drawing/2014/main" xmlns="" id="{99FB06DA-796B-4CB0-A8C3-9D0732072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4075" y="5249607"/>
              <a:ext cx="3431180" cy="1056304"/>
            </a:xfrm>
            <a:custGeom>
              <a:avLst/>
              <a:gdLst>
                <a:gd name="connsiteX0" fmla="*/ 0 w 3431180"/>
                <a:gd name="connsiteY0" fmla="*/ 0 h 1056304"/>
                <a:gd name="connsiteX1" fmla="*/ 1254602 w 3431180"/>
                <a:gd name="connsiteY1" fmla="*/ 0 h 1056304"/>
                <a:gd name="connsiteX2" fmla="*/ 1758828 w 3431180"/>
                <a:gd name="connsiteY2" fmla="*/ 244685 h 1056304"/>
                <a:gd name="connsiteX3" fmla="*/ 1758828 w 3431180"/>
                <a:gd name="connsiteY3" fmla="*/ 244353 h 1056304"/>
                <a:gd name="connsiteX4" fmla="*/ 3431180 w 3431180"/>
                <a:gd name="connsiteY4" fmla="*/ 1056304 h 1056304"/>
                <a:gd name="connsiteX5" fmla="*/ 878250 w 3431180"/>
                <a:gd name="connsiteY5" fmla="*/ 1056304 h 1056304"/>
                <a:gd name="connsiteX6" fmla="*/ 878248 w 3431180"/>
                <a:gd name="connsiteY6" fmla="*/ 1056303 h 1056304"/>
                <a:gd name="connsiteX7" fmla="*/ 234666 w 3431180"/>
                <a:gd name="connsiteY7" fmla="*/ 1056303 h 1056304"/>
                <a:gd name="connsiteX0" fmla="*/ 0 w 3431180"/>
                <a:gd name="connsiteY0" fmla="*/ 0 h 1056304"/>
                <a:gd name="connsiteX1" fmla="*/ 1254602 w 3431180"/>
                <a:gd name="connsiteY1" fmla="*/ 0 h 1056304"/>
                <a:gd name="connsiteX2" fmla="*/ 1758828 w 3431180"/>
                <a:gd name="connsiteY2" fmla="*/ 244685 h 1056304"/>
                <a:gd name="connsiteX3" fmla="*/ 3431180 w 3431180"/>
                <a:gd name="connsiteY3" fmla="*/ 1056304 h 1056304"/>
                <a:gd name="connsiteX4" fmla="*/ 878250 w 3431180"/>
                <a:gd name="connsiteY4" fmla="*/ 1056304 h 1056304"/>
                <a:gd name="connsiteX5" fmla="*/ 878248 w 3431180"/>
                <a:gd name="connsiteY5" fmla="*/ 1056303 h 1056304"/>
                <a:gd name="connsiteX6" fmla="*/ 234666 w 3431180"/>
                <a:gd name="connsiteY6" fmla="*/ 1056303 h 1056304"/>
                <a:gd name="connsiteX7" fmla="*/ 0 w 3431180"/>
                <a:gd name="connsiteY7" fmla="*/ 0 h 1056304"/>
                <a:gd name="connsiteX0" fmla="*/ 0 w 3431180"/>
                <a:gd name="connsiteY0" fmla="*/ 0 h 1056304"/>
                <a:gd name="connsiteX1" fmla="*/ 1254602 w 3431180"/>
                <a:gd name="connsiteY1" fmla="*/ 0 h 1056304"/>
                <a:gd name="connsiteX2" fmla="*/ 3431180 w 3431180"/>
                <a:gd name="connsiteY2" fmla="*/ 1056304 h 1056304"/>
                <a:gd name="connsiteX3" fmla="*/ 878250 w 3431180"/>
                <a:gd name="connsiteY3" fmla="*/ 1056304 h 1056304"/>
                <a:gd name="connsiteX4" fmla="*/ 878248 w 3431180"/>
                <a:gd name="connsiteY4" fmla="*/ 1056303 h 1056304"/>
                <a:gd name="connsiteX5" fmla="*/ 234666 w 3431180"/>
                <a:gd name="connsiteY5" fmla="*/ 1056303 h 1056304"/>
                <a:gd name="connsiteX6" fmla="*/ 0 w 3431180"/>
                <a:gd name="connsiteY6" fmla="*/ 0 h 1056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31180" h="1056304">
                  <a:moveTo>
                    <a:pt x="0" y="0"/>
                  </a:moveTo>
                  <a:lnTo>
                    <a:pt x="1254602" y="0"/>
                  </a:lnTo>
                  <a:lnTo>
                    <a:pt x="3431180" y="1056304"/>
                  </a:lnTo>
                  <a:lnTo>
                    <a:pt x="878250" y="1056304"/>
                  </a:lnTo>
                  <a:cubicBezTo>
                    <a:pt x="878249" y="1056304"/>
                    <a:pt x="878249" y="1056303"/>
                    <a:pt x="878248" y="1056303"/>
                  </a:cubicBezTo>
                  <a:lnTo>
                    <a:pt x="234666" y="1056303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0">
                  <a:srgbClr val="7030A0"/>
                </a:gs>
                <a:gs pos="100000">
                  <a:srgbClr val="00B0F0"/>
                </a:gs>
              </a:gsLst>
              <a:lin ang="135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" name="Freeform 24">
              <a:extLst>
                <a:ext uri="{FF2B5EF4-FFF2-40B4-BE49-F238E27FC236}">
                  <a16:creationId xmlns:a16="http://schemas.microsoft.com/office/drawing/2014/main" xmlns="" id="{001AF96E-5AAC-44C4-A205-88F0F7BDA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1106" y="3496272"/>
              <a:ext cx="2109462" cy="1680964"/>
            </a:xfrm>
            <a:custGeom>
              <a:avLst/>
              <a:gdLst>
                <a:gd name="T0" fmla="*/ 2009 w 3380"/>
                <a:gd name="T1" fmla="*/ 1204 h 2594"/>
                <a:gd name="T2" fmla="*/ 3380 w 3380"/>
                <a:gd name="T3" fmla="*/ 1204 h 2594"/>
                <a:gd name="T4" fmla="*/ 892 w 3380"/>
                <a:gd name="T5" fmla="*/ 0 h 2594"/>
                <a:gd name="T6" fmla="*/ 0 w 3380"/>
                <a:gd name="T7" fmla="*/ 0 h 2594"/>
                <a:gd name="T8" fmla="*/ 187 w 3380"/>
                <a:gd name="T9" fmla="*/ 845 h 2594"/>
                <a:gd name="T10" fmla="*/ 2319 w 3380"/>
                <a:gd name="T11" fmla="*/ 2594 h 2594"/>
                <a:gd name="T12" fmla="*/ 2009 w 3380"/>
                <a:gd name="T13" fmla="*/ 1204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80" h="2594">
                  <a:moveTo>
                    <a:pt x="2009" y="1204"/>
                  </a:moveTo>
                  <a:lnTo>
                    <a:pt x="3380" y="1204"/>
                  </a:lnTo>
                  <a:lnTo>
                    <a:pt x="892" y="0"/>
                  </a:lnTo>
                  <a:lnTo>
                    <a:pt x="0" y="0"/>
                  </a:lnTo>
                  <a:lnTo>
                    <a:pt x="187" y="845"/>
                  </a:lnTo>
                  <a:lnTo>
                    <a:pt x="2319" y="2594"/>
                  </a:lnTo>
                  <a:lnTo>
                    <a:pt x="2009" y="1204"/>
                  </a:lnTo>
                  <a:close/>
                </a:path>
              </a:pathLst>
            </a:custGeom>
            <a:gradFill>
              <a:gsLst>
                <a:gs pos="36000">
                  <a:srgbClr val="00C894"/>
                </a:gs>
                <a:gs pos="89000">
                  <a:srgbClr val="00E266"/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25">
              <a:extLst>
                <a:ext uri="{FF2B5EF4-FFF2-40B4-BE49-F238E27FC236}">
                  <a16:creationId xmlns:a16="http://schemas.microsoft.com/office/drawing/2014/main" xmlns="" id="{CFC976EF-3896-483E-BB45-7B6BFE3812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7516" y="2653261"/>
              <a:ext cx="1761829" cy="1322492"/>
            </a:xfrm>
            <a:custGeom>
              <a:avLst/>
              <a:gdLst>
                <a:gd name="T0" fmla="*/ 1611 w 2358"/>
                <a:gd name="T1" fmla="*/ 930 h 1769"/>
                <a:gd name="T2" fmla="*/ 2358 w 2358"/>
                <a:gd name="T3" fmla="*/ 930 h 1769"/>
                <a:gd name="T4" fmla="*/ 482 w 2358"/>
                <a:gd name="T5" fmla="*/ 22 h 1769"/>
                <a:gd name="T6" fmla="*/ 0 w 2358"/>
                <a:gd name="T7" fmla="*/ 0 h 1769"/>
                <a:gd name="T8" fmla="*/ 187 w 2358"/>
                <a:gd name="T9" fmla="*/ 448 h 1769"/>
                <a:gd name="T10" fmla="*/ 1798 w 2358"/>
                <a:gd name="T11" fmla="*/ 1769 h 1769"/>
                <a:gd name="T12" fmla="*/ 1611 w 2358"/>
                <a:gd name="T13" fmla="*/ 930 h 1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58" h="1769">
                  <a:moveTo>
                    <a:pt x="1611" y="930"/>
                  </a:moveTo>
                  <a:lnTo>
                    <a:pt x="2358" y="930"/>
                  </a:lnTo>
                  <a:lnTo>
                    <a:pt x="482" y="22"/>
                  </a:lnTo>
                  <a:lnTo>
                    <a:pt x="0" y="0"/>
                  </a:lnTo>
                  <a:lnTo>
                    <a:pt x="187" y="448"/>
                  </a:lnTo>
                  <a:lnTo>
                    <a:pt x="1798" y="1769"/>
                  </a:lnTo>
                  <a:lnTo>
                    <a:pt x="1611" y="930"/>
                  </a:lnTo>
                  <a:close/>
                </a:path>
              </a:pathLst>
            </a:custGeom>
            <a:gradFill>
              <a:gsLst>
                <a:gs pos="98000">
                  <a:srgbClr val="CCFF66"/>
                </a:gs>
                <a:gs pos="22000">
                  <a:srgbClr val="00E266"/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8">
              <a:extLst>
                <a:ext uri="{FF2B5EF4-FFF2-40B4-BE49-F238E27FC236}">
                  <a16:creationId xmlns:a16="http://schemas.microsoft.com/office/drawing/2014/main" xmlns="" id="{F68EF4A7-473F-4B0C-A000-4DCA7717B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5419" y="4445787"/>
              <a:ext cx="2544421" cy="1767376"/>
            </a:xfrm>
            <a:custGeom>
              <a:avLst/>
              <a:gdLst>
                <a:gd name="T0" fmla="*/ 1950 w 3959"/>
                <a:gd name="T1" fmla="*/ 1182 h 3087"/>
                <a:gd name="T2" fmla="*/ 3959 w 3959"/>
                <a:gd name="T3" fmla="*/ 1182 h 3087"/>
                <a:gd name="T4" fmla="*/ 1518 w 3959"/>
                <a:gd name="T5" fmla="*/ 0 h 3087"/>
                <a:gd name="T6" fmla="*/ 0 w 3959"/>
                <a:gd name="T7" fmla="*/ 0 h 3087"/>
                <a:gd name="T8" fmla="*/ 311 w 3959"/>
                <a:gd name="T9" fmla="*/ 1395 h 3087"/>
                <a:gd name="T10" fmla="*/ 2374 w 3959"/>
                <a:gd name="T11" fmla="*/ 3087 h 3087"/>
                <a:gd name="T12" fmla="*/ 1950 w 3959"/>
                <a:gd name="T13" fmla="*/ 1182 h 3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59" h="3087">
                  <a:moveTo>
                    <a:pt x="1950" y="1182"/>
                  </a:moveTo>
                  <a:lnTo>
                    <a:pt x="3959" y="1182"/>
                  </a:lnTo>
                  <a:lnTo>
                    <a:pt x="1518" y="0"/>
                  </a:lnTo>
                  <a:lnTo>
                    <a:pt x="0" y="0"/>
                  </a:lnTo>
                  <a:lnTo>
                    <a:pt x="311" y="1395"/>
                  </a:lnTo>
                  <a:lnTo>
                    <a:pt x="2374" y="3087"/>
                  </a:lnTo>
                  <a:lnTo>
                    <a:pt x="1950" y="1182"/>
                  </a:lnTo>
                  <a:close/>
                </a:path>
              </a:pathLst>
            </a:custGeom>
            <a:gradFill>
              <a:gsLst>
                <a:gs pos="87000">
                  <a:srgbClr val="00C894"/>
                </a:gs>
                <a:gs pos="50000">
                  <a:srgbClr val="00B0F0"/>
                </a:gs>
              </a:gsLst>
              <a:lin ang="13500000" scaled="1"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3">
              <a:extLst>
                <a:ext uri="{FF2B5EF4-FFF2-40B4-BE49-F238E27FC236}">
                  <a16:creationId xmlns:a16="http://schemas.microsoft.com/office/drawing/2014/main" xmlns="" id="{4DAA3F5B-4223-4F1F-9F83-3DFD4C0D0527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10" y="5426230"/>
              <a:ext cx="710905" cy="252766"/>
            </a:xfrm>
            <a:custGeom>
              <a:avLst/>
              <a:gdLst>
                <a:gd name="T0" fmla="*/ 1664 w 1664"/>
                <a:gd name="T1" fmla="*/ 276 h 551"/>
                <a:gd name="T2" fmla="*/ 1662 w 1664"/>
                <a:gd name="T3" fmla="*/ 291 h 551"/>
                <a:gd name="T4" fmla="*/ 1654 w 1664"/>
                <a:gd name="T5" fmla="*/ 318 h 551"/>
                <a:gd name="T6" fmla="*/ 1628 w 1664"/>
                <a:gd name="T7" fmla="*/ 358 h 551"/>
                <a:gd name="T8" fmla="*/ 1565 w 1664"/>
                <a:gd name="T9" fmla="*/ 407 h 551"/>
                <a:gd name="T10" fmla="*/ 1474 w 1664"/>
                <a:gd name="T11" fmla="*/ 452 h 551"/>
                <a:gd name="T12" fmla="*/ 1362 w 1664"/>
                <a:gd name="T13" fmla="*/ 489 h 551"/>
                <a:gd name="T14" fmla="*/ 1229 w 1664"/>
                <a:gd name="T15" fmla="*/ 519 h 551"/>
                <a:gd name="T16" fmla="*/ 1079 w 1664"/>
                <a:gd name="T17" fmla="*/ 539 h 551"/>
                <a:gd name="T18" fmla="*/ 917 w 1664"/>
                <a:gd name="T19" fmla="*/ 551 h 551"/>
                <a:gd name="T20" fmla="*/ 832 w 1664"/>
                <a:gd name="T21" fmla="*/ 551 h 551"/>
                <a:gd name="T22" fmla="*/ 747 w 1664"/>
                <a:gd name="T23" fmla="*/ 551 h 551"/>
                <a:gd name="T24" fmla="*/ 584 w 1664"/>
                <a:gd name="T25" fmla="*/ 539 h 551"/>
                <a:gd name="T26" fmla="*/ 435 w 1664"/>
                <a:gd name="T27" fmla="*/ 519 h 551"/>
                <a:gd name="T28" fmla="*/ 302 w 1664"/>
                <a:gd name="T29" fmla="*/ 489 h 551"/>
                <a:gd name="T30" fmla="*/ 190 w 1664"/>
                <a:gd name="T31" fmla="*/ 452 h 551"/>
                <a:gd name="T32" fmla="*/ 99 w 1664"/>
                <a:gd name="T33" fmla="*/ 407 h 551"/>
                <a:gd name="T34" fmla="*/ 37 w 1664"/>
                <a:gd name="T35" fmla="*/ 358 h 551"/>
                <a:gd name="T36" fmla="*/ 10 w 1664"/>
                <a:gd name="T37" fmla="*/ 318 h 551"/>
                <a:gd name="T38" fmla="*/ 1 w 1664"/>
                <a:gd name="T39" fmla="*/ 291 h 551"/>
                <a:gd name="T40" fmla="*/ 0 w 1664"/>
                <a:gd name="T41" fmla="*/ 276 h 551"/>
                <a:gd name="T42" fmla="*/ 1 w 1664"/>
                <a:gd name="T43" fmla="*/ 262 h 551"/>
                <a:gd name="T44" fmla="*/ 10 w 1664"/>
                <a:gd name="T45" fmla="*/ 234 h 551"/>
                <a:gd name="T46" fmla="*/ 37 w 1664"/>
                <a:gd name="T47" fmla="*/ 194 h 551"/>
                <a:gd name="T48" fmla="*/ 99 w 1664"/>
                <a:gd name="T49" fmla="*/ 144 h 551"/>
                <a:gd name="T50" fmla="*/ 190 w 1664"/>
                <a:gd name="T51" fmla="*/ 101 h 551"/>
                <a:gd name="T52" fmla="*/ 302 w 1664"/>
                <a:gd name="T53" fmla="*/ 63 h 551"/>
                <a:gd name="T54" fmla="*/ 435 w 1664"/>
                <a:gd name="T55" fmla="*/ 33 h 551"/>
                <a:gd name="T56" fmla="*/ 584 w 1664"/>
                <a:gd name="T57" fmla="*/ 13 h 551"/>
                <a:gd name="T58" fmla="*/ 747 w 1664"/>
                <a:gd name="T59" fmla="*/ 1 h 551"/>
                <a:gd name="T60" fmla="*/ 832 w 1664"/>
                <a:gd name="T61" fmla="*/ 0 h 551"/>
                <a:gd name="T62" fmla="*/ 917 w 1664"/>
                <a:gd name="T63" fmla="*/ 1 h 551"/>
                <a:gd name="T64" fmla="*/ 1079 w 1664"/>
                <a:gd name="T65" fmla="*/ 13 h 551"/>
                <a:gd name="T66" fmla="*/ 1229 w 1664"/>
                <a:gd name="T67" fmla="*/ 33 h 551"/>
                <a:gd name="T68" fmla="*/ 1362 w 1664"/>
                <a:gd name="T69" fmla="*/ 63 h 551"/>
                <a:gd name="T70" fmla="*/ 1474 w 1664"/>
                <a:gd name="T71" fmla="*/ 101 h 551"/>
                <a:gd name="T72" fmla="*/ 1565 w 1664"/>
                <a:gd name="T73" fmla="*/ 144 h 551"/>
                <a:gd name="T74" fmla="*/ 1628 w 1664"/>
                <a:gd name="T75" fmla="*/ 194 h 551"/>
                <a:gd name="T76" fmla="*/ 1654 w 1664"/>
                <a:gd name="T77" fmla="*/ 234 h 551"/>
                <a:gd name="T78" fmla="*/ 1662 w 1664"/>
                <a:gd name="T79" fmla="*/ 262 h 551"/>
                <a:gd name="T80" fmla="*/ 1664 w 1664"/>
                <a:gd name="T81" fmla="*/ 276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64" h="551">
                  <a:moveTo>
                    <a:pt x="1664" y="276"/>
                  </a:moveTo>
                  <a:lnTo>
                    <a:pt x="1662" y="291"/>
                  </a:lnTo>
                  <a:lnTo>
                    <a:pt x="1654" y="318"/>
                  </a:lnTo>
                  <a:lnTo>
                    <a:pt x="1628" y="358"/>
                  </a:lnTo>
                  <a:lnTo>
                    <a:pt x="1565" y="407"/>
                  </a:lnTo>
                  <a:lnTo>
                    <a:pt x="1474" y="452"/>
                  </a:lnTo>
                  <a:lnTo>
                    <a:pt x="1362" y="489"/>
                  </a:lnTo>
                  <a:lnTo>
                    <a:pt x="1229" y="519"/>
                  </a:lnTo>
                  <a:lnTo>
                    <a:pt x="1079" y="539"/>
                  </a:lnTo>
                  <a:lnTo>
                    <a:pt x="917" y="551"/>
                  </a:lnTo>
                  <a:lnTo>
                    <a:pt x="832" y="551"/>
                  </a:lnTo>
                  <a:lnTo>
                    <a:pt x="747" y="551"/>
                  </a:lnTo>
                  <a:lnTo>
                    <a:pt x="584" y="539"/>
                  </a:lnTo>
                  <a:lnTo>
                    <a:pt x="435" y="519"/>
                  </a:lnTo>
                  <a:lnTo>
                    <a:pt x="302" y="489"/>
                  </a:lnTo>
                  <a:lnTo>
                    <a:pt x="190" y="452"/>
                  </a:lnTo>
                  <a:lnTo>
                    <a:pt x="99" y="407"/>
                  </a:lnTo>
                  <a:lnTo>
                    <a:pt x="37" y="358"/>
                  </a:lnTo>
                  <a:lnTo>
                    <a:pt x="10" y="318"/>
                  </a:lnTo>
                  <a:lnTo>
                    <a:pt x="1" y="291"/>
                  </a:lnTo>
                  <a:lnTo>
                    <a:pt x="0" y="276"/>
                  </a:lnTo>
                  <a:lnTo>
                    <a:pt x="1" y="262"/>
                  </a:lnTo>
                  <a:lnTo>
                    <a:pt x="10" y="234"/>
                  </a:lnTo>
                  <a:lnTo>
                    <a:pt x="37" y="194"/>
                  </a:lnTo>
                  <a:lnTo>
                    <a:pt x="99" y="144"/>
                  </a:lnTo>
                  <a:lnTo>
                    <a:pt x="190" y="101"/>
                  </a:lnTo>
                  <a:lnTo>
                    <a:pt x="302" y="63"/>
                  </a:lnTo>
                  <a:lnTo>
                    <a:pt x="435" y="33"/>
                  </a:lnTo>
                  <a:lnTo>
                    <a:pt x="584" y="13"/>
                  </a:lnTo>
                  <a:lnTo>
                    <a:pt x="747" y="1"/>
                  </a:lnTo>
                  <a:lnTo>
                    <a:pt x="832" y="0"/>
                  </a:lnTo>
                  <a:lnTo>
                    <a:pt x="917" y="1"/>
                  </a:lnTo>
                  <a:lnTo>
                    <a:pt x="1079" y="13"/>
                  </a:lnTo>
                  <a:lnTo>
                    <a:pt x="1229" y="33"/>
                  </a:lnTo>
                  <a:lnTo>
                    <a:pt x="1362" y="63"/>
                  </a:lnTo>
                  <a:lnTo>
                    <a:pt x="1474" y="101"/>
                  </a:lnTo>
                  <a:lnTo>
                    <a:pt x="1565" y="144"/>
                  </a:lnTo>
                  <a:lnTo>
                    <a:pt x="1628" y="194"/>
                  </a:lnTo>
                  <a:lnTo>
                    <a:pt x="1654" y="234"/>
                  </a:lnTo>
                  <a:lnTo>
                    <a:pt x="1662" y="262"/>
                  </a:lnTo>
                  <a:lnTo>
                    <a:pt x="1664" y="2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54">
              <a:extLst>
                <a:ext uri="{FF2B5EF4-FFF2-40B4-BE49-F238E27FC236}">
                  <a16:creationId xmlns:a16="http://schemas.microsoft.com/office/drawing/2014/main" xmlns="" id="{44A70790-20AC-4570-9D74-776628B4D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8016" y="4736046"/>
              <a:ext cx="646219" cy="240500"/>
            </a:xfrm>
            <a:custGeom>
              <a:avLst/>
              <a:gdLst>
                <a:gd name="T0" fmla="*/ 1444 w 1444"/>
                <a:gd name="T1" fmla="*/ 239 h 479"/>
                <a:gd name="T2" fmla="*/ 1444 w 1444"/>
                <a:gd name="T3" fmla="*/ 252 h 479"/>
                <a:gd name="T4" fmla="*/ 1436 w 1444"/>
                <a:gd name="T5" fmla="*/ 276 h 479"/>
                <a:gd name="T6" fmla="*/ 1412 w 1444"/>
                <a:gd name="T7" fmla="*/ 311 h 479"/>
                <a:gd name="T8" fmla="*/ 1357 w 1444"/>
                <a:gd name="T9" fmla="*/ 354 h 479"/>
                <a:gd name="T10" fmla="*/ 1279 w 1444"/>
                <a:gd name="T11" fmla="*/ 391 h 479"/>
                <a:gd name="T12" fmla="*/ 1182 w 1444"/>
                <a:gd name="T13" fmla="*/ 424 h 479"/>
                <a:gd name="T14" fmla="*/ 1066 w 1444"/>
                <a:gd name="T15" fmla="*/ 450 h 479"/>
                <a:gd name="T16" fmla="*/ 937 w 1444"/>
                <a:gd name="T17" fmla="*/ 467 h 479"/>
                <a:gd name="T18" fmla="*/ 796 w 1444"/>
                <a:gd name="T19" fmla="*/ 477 h 479"/>
                <a:gd name="T20" fmla="*/ 722 w 1444"/>
                <a:gd name="T21" fmla="*/ 479 h 479"/>
                <a:gd name="T22" fmla="*/ 647 w 1444"/>
                <a:gd name="T23" fmla="*/ 477 h 479"/>
                <a:gd name="T24" fmla="*/ 506 w 1444"/>
                <a:gd name="T25" fmla="*/ 467 h 479"/>
                <a:gd name="T26" fmla="*/ 377 w 1444"/>
                <a:gd name="T27" fmla="*/ 450 h 479"/>
                <a:gd name="T28" fmla="*/ 262 w 1444"/>
                <a:gd name="T29" fmla="*/ 424 h 479"/>
                <a:gd name="T30" fmla="*/ 164 w 1444"/>
                <a:gd name="T31" fmla="*/ 391 h 479"/>
                <a:gd name="T32" fmla="*/ 86 w 1444"/>
                <a:gd name="T33" fmla="*/ 354 h 479"/>
                <a:gd name="T34" fmla="*/ 31 w 1444"/>
                <a:gd name="T35" fmla="*/ 311 h 479"/>
                <a:gd name="T36" fmla="*/ 8 w 1444"/>
                <a:gd name="T37" fmla="*/ 276 h 479"/>
                <a:gd name="T38" fmla="*/ 0 w 1444"/>
                <a:gd name="T39" fmla="*/ 252 h 479"/>
                <a:gd name="T40" fmla="*/ 0 w 1444"/>
                <a:gd name="T41" fmla="*/ 239 h 479"/>
                <a:gd name="T42" fmla="*/ 0 w 1444"/>
                <a:gd name="T43" fmla="*/ 227 h 479"/>
                <a:gd name="T44" fmla="*/ 8 w 1444"/>
                <a:gd name="T45" fmla="*/ 203 h 479"/>
                <a:gd name="T46" fmla="*/ 31 w 1444"/>
                <a:gd name="T47" fmla="*/ 168 h 479"/>
                <a:gd name="T48" fmla="*/ 86 w 1444"/>
                <a:gd name="T49" fmla="*/ 125 h 479"/>
                <a:gd name="T50" fmla="*/ 164 w 1444"/>
                <a:gd name="T51" fmla="*/ 86 h 479"/>
                <a:gd name="T52" fmla="*/ 262 w 1444"/>
                <a:gd name="T53" fmla="*/ 54 h 479"/>
                <a:gd name="T54" fmla="*/ 377 w 1444"/>
                <a:gd name="T55" fmla="*/ 29 h 479"/>
                <a:gd name="T56" fmla="*/ 506 w 1444"/>
                <a:gd name="T57" fmla="*/ 10 h 479"/>
                <a:gd name="T58" fmla="*/ 647 w 1444"/>
                <a:gd name="T59" fmla="*/ 0 h 479"/>
                <a:gd name="T60" fmla="*/ 722 w 1444"/>
                <a:gd name="T61" fmla="*/ 0 h 479"/>
                <a:gd name="T62" fmla="*/ 796 w 1444"/>
                <a:gd name="T63" fmla="*/ 0 h 479"/>
                <a:gd name="T64" fmla="*/ 937 w 1444"/>
                <a:gd name="T65" fmla="*/ 10 h 479"/>
                <a:gd name="T66" fmla="*/ 1066 w 1444"/>
                <a:gd name="T67" fmla="*/ 29 h 479"/>
                <a:gd name="T68" fmla="*/ 1182 w 1444"/>
                <a:gd name="T69" fmla="*/ 54 h 479"/>
                <a:gd name="T70" fmla="*/ 1279 w 1444"/>
                <a:gd name="T71" fmla="*/ 86 h 479"/>
                <a:gd name="T72" fmla="*/ 1357 w 1444"/>
                <a:gd name="T73" fmla="*/ 125 h 479"/>
                <a:gd name="T74" fmla="*/ 1412 w 1444"/>
                <a:gd name="T75" fmla="*/ 168 h 479"/>
                <a:gd name="T76" fmla="*/ 1436 w 1444"/>
                <a:gd name="T77" fmla="*/ 203 h 479"/>
                <a:gd name="T78" fmla="*/ 1444 w 1444"/>
                <a:gd name="T79" fmla="*/ 227 h 479"/>
                <a:gd name="T80" fmla="*/ 1444 w 1444"/>
                <a:gd name="T81" fmla="*/ 239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44" h="479">
                  <a:moveTo>
                    <a:pt x="1444" y="239"/>
                  </a:moveTo>
                  <a:lnTo>
                    <a:pt x="1444" y="252"/>
                  </a:lnTo>
                  <a:lnTo>
                    <a:pt x="1436" y="276"/>
                  </a:lnTo>
                  <a:lnTo>
                    <a:pt x="1412" y="311"/>
                  </a:lnTo>
                  <a:lnTo>
                    <a:pt x="1357" y="354"/>
                  </a:lnTo>
                  <a:lnTo>
                    <a:pt x="1279" y="391"/>
                  </a:lnTo>
                  <a:lnTo>
                    <a:pt x="1182" y="424"/>
                  </a:lnTo>
                  <a:lnTo>
                    <a:pt x="1066" y="450"/>
                  </a:lnTo>
                  <a:lnTo>
                    <a:pt x="937" y="467"/>
                  </a:lnTo>
                  <a:lnTo>
                    <a:pt x="796" y="477"/>
                  </a:lnTo>
                  <a:lnTo>
                    <a:pt x="722" y="479"/>
                  </a:lnTo>
                  <a:lnTo>
                    <a:pt x="647" y="477"/>
                  </a:lnTo>
                  <a:lnTo>
                    <a:pt x="506" y="467"/>
                  </a:lnTo>
                  <a:lnTo>
                    <a:pt x="377" y="450"/>
                  </a:lnTo>
                  <a:lnTo>
                    <a:pt x="262" y="424"/>
                  </a:lnTo>
                  <a:lnTo>
                    <a:pt x="164" y="391"/>
                  </a:lnTo>
                  <a:lnTo>
                    <a:pt x="86" y="354"/>
                  </a:lnTo>
                  <a:lnTo>
                    <a:pt x="31" y="311"/>
                  </a:lnTo>
                  <a:lnTo>
                    <a:pt x="8" y="276"/>
                  </a:lnTo>
                  <a:lnTo>
                    <a:pt x="0" y="252"/>
                  </a:lnTo>
                  <a:lnTo>
                    <a:pt x="0" y="239"/>
                  </a:lnTo>
                  <a:lnTo>
                    <a:pt x="0" y="227"/>
                  </a:lnTo>
                  <a:lnTo>
                    <a:pt x="8" y="203"/>
                  </a:lnTo>
                  <a:lnTo>
                    <a:pt x="31" y="168"/>
                  </a:lnTo>
                  <a:lnTo>
                    <a:pt x="86" y="125"/>
                  </a:lnTo>
                  <a:lnTo>
                    <a:pt x="164" y="86"/>
                  </a:lnTo>
                  <a:lnTo>
                    <a:pt x="262" y="54"/>
                  </a:lnTo>
                  <a:lnTo>
                    <a:pt x="377" y="29"/>
                  </a:lnTo>
                  <a:lnTo>
                    <a:pt x="506" y="10"/>
                  </a:lnTo>
                  <a:lnTo>
                    <a:pt x="647" y="0"/>
                  </a:lnTo>
                  <a:lnTo>
                    <a:pt x="722" y="0"/>
                  </a:lnTo>
                  <a:lnTo>
                    <a:pt x="796" y="0"/>
                  </a:lnTo>
                  <a:lnTo>
                    <a:pt x="937" y="10"/>
                  </a:lnTo>
                  <a:lnTo>
                    <a:pt x="1066" y="29"/>
                  </a:lnTo>
                  <a:lnTo>
                    <a:pt x="1182" y="54"/>
                  </a:lnTo>
                  <a:lnTo>
                    <a:pt x="1279" y="86"/>
                  </a:lnTo>
                  <a:lnTo>
                    <a:pt x="1357" y="125"/>
                  </a:lnTo>
                  <a:lnTo>
                    <a:pt x="1412" y="168"/>
                  </a:lnTo>
                  <a:lnTo>
                    <a:pt x="1436" y="203"/>
                  </a:lnTo>
                  <a:lnTo>
                    <a:pt x="1444" y="227"/>
                  </a:lnTo>
                  <a:lnTo>
                    <a:pt x="1444" y="2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6">
              <a:extLst>
                <a:ext uri="{FF2B5EF4-FFF2-40B4-BE49-F238E27FC236}">
                  <a16:creationId xmlns:a16="http://schemas.microsoft.com/office/drawing/2014/main" xmlns="" id="{E160BE90-1A77-4502-8067-AE5E465B0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2131" y="3845937"/>
              <a:ext cx="472549" cy="123361"/>
            </a:xfrm>
            <a:custGeom>
              <a:avLst/>
              <a:gdLst>
                <a:gd name="T0" fmla="*/ 1148 w 1148"/>
                <a:gd name="T1" fmla="*/ 190 h 381"/>
                <a:gd name="T2" fmla="*/ 1146 w 1148"/>
                <a:gd name="T3" fmla="*/ 210 h 381"/>
                <a:gd name="T4" fmla="*/ 1123 w 1148"/>
                <a:gd name="T5" fmla="*/ 247 h 381"/>
                <a:gd name="T6" fmla="*/ 1078 w 1148"/>
                <a:gd name="T7" fmla="*/ 282 h 381"/>
                <a:gd name="T8" fmla="*/ 1017 w 1148"/>
                <a:gd name="T9" fmla="*/ 312 h 381"/>
                <a:gd name="T10" fmla="*/ 939 w 1148"/>
                <a:gd name="T11" fmla="*/ 338 h 381"/>
                <a:gd name="T12" fmla="*/ 848 w 1148"/>
                <a:gd name="T13" fmla="*/ 358 h 381"/>
                <a:gd name="T14" fmla="*/ 745 w 1148"/>
                <a:gd name="T15" fmla="*/ 373 h 381"/>
                <a:gd name="T16" fmla="*/ 632 w 1148"/>
                <a:gd name="T17" fmla="*/ 380 h 381"/>
                <a:gd name="T18" fmla="*/ 573 w 1148"/>
                <a:gd name="T19" fmla="*/ 381 h 381"/>
                <a:gd name="T20" fmla="*/ 516 w 1148"/>
                <a:gd name="T21" fmla="*/ 380 h 381"/>
                <a:gd name="T22" fmla="*/ 403 w 1148"/>
                <a:gd name="T23" fmla="*/ 373 h 381"/>
                <a:gd name="T24" fmla="*/ 300 w 1148"/>
                <a:gd name="T25" fmla="*/ 358 h 381"/>
                <a:gd name="T26" fmla="*/ 209 w 1148"/>
                <a:gd name="T27" fmla="*/ 338 h 381"/>
                <a:gd name="T28" fmla="*/ 131 w 1148"/>
                <a:gd name="T29" fmla="*/ 312 h 381"/>
                <a:gd name="T30" fmla="*/ 69 w 1148"/>
                <a:gd name="T31" fmla="*/ 282 h 381"/>
                <a:gd name="T32" fmla="*/ 25 w 1148"/>
                <a:gd name="T33" fmla="*/ 247 h 381"/>
                <a:gd name="T34" fmla="*/ 2 w 1148"/>
                <a:gd name="T35" fmla="*/ 210 h 381"/>
                <a:gd name="T36" fmla="*/ 0 w 1148"/>
                <a:gd name="T37" fmla="*/ 190 h 381"/>
                <a:gd name="T38" fmla="*/ 2 w 1148"/>
                <a:gd name="T39" fmla="*/ 171 h 381"/>
                <a:gd name="T40" fmla="*/ 25 w 1148"/>
                <a:gd name="T41" fmla="*/ 134 h 381"/>
                <a:gd name="T42" fmla="*/ 69 w 1148"/>
                <a:gd name="T43" fmla="*/ 99 h 381"/>
                <a:gd name="T44" fmla="*/ 131 w 1148"/>
                <a:gd name="T45" fmla="*/ 69 h 381"/>
                <a:gd name="T46" fmla="*/ 209 w 1148"/>
                <a:gd name="T47" fmla="*/ 43 h 381"/>
                <a:gd name="T48" fmla="*/ 300 w 1148"/>
                <a:gd name="T49" fmla="*/ 23 h 381"/>
                <a:gd name="T50" fmla="*/ 403 w 1148"/>
                <a:gd name="T51" fmla="*/ 9 h 381"/>
                <a:gd name="T52" fmla="*/ 516 w 1148"/>
                <a:gd name="T53" fmla="*/ 1 h 381"/>
                <a:gd name="T54" fmla="*/ 573 w 1148"/>
                <a:gd name="T55" fmla="*/ 0 h 381"/>
                <a:gd name="T56" fmla="*/ 632 w 1148"/>
                <a:gd name="T57" fmla="*/ 1 h 381"/>
                <a:gd name="T58" fmla="*/ 745 w 1148"/>
                <a:gd name="T59" fmla="*/ 9 h 381"/>
                <a:gd name="T60" fmla="*/ 848 w 1148"/>
                <a:gd name="T61" fmla="*/ 23 h 381"/>
                <a:gd name="T62" fmla="*/ 939 w 1148"/>
                <a:gd name="T63" fmla="*/ 43 h 381"/>
                <a:gd name="T64" fmla="*/ 1017 w 1148"/>
                <a:gd name="T65" fmla="*/ 69 h 381"/>
                <a:gd name="T66" fmla="*/ 1078 w 1148"/>
                <a:gd name="T67" fmla="*/ 99 h 381"/>
                <a:gd name="T68" fmla="*/ 1123 w 1148"/>
                <a:gd name="T69" fmla="*/ 134 h 381"/>
                <a:gd name="T70" fmla="*/ 1146 w 1148"/>
                <a:gd name="T71" fmla="*/ 171 h 381"/>
                <a:gd name="T72" fmla="*/ 1148 w 1148"/>
                <a:gd name="T73" fmla="*/ 19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48" h="381">
                  <a:moveTo>
                    <a:pt x="1148" y="190"/>
                  </a:moveTo>
                  <a:lnTo>
                    <a:pt x="1146" y="210"/>
                  </a:lnTo>
                  <a:lnTo>
                    <a:pt x="1123" y="247"/>
                  </a:lnTo>
                  <a:lnTo>
                    <a:pt x="1078" y="282"/>
                  </a:lnTo>
                  <a:lnTo>
                    <a:pt x="1017" y="312"/>
                  </a:lnTo>
                  <a:lnTo>
                    <a:pt x="939" y="338"/>
                  </a:lnTo>
                  <a:lnTo>
                    <a:pt x="848" y="358"/>
                  </a:lnTo>
                  <a:lnTo>
                    <a:pt x="745" y="373"/>
                  </a:lnTo>
                  <a:lnTo>
                    <a:pt x="632" y="380"/>
                  </a:lnTo>
                  <a:lnTo>
                    <a:pt x="573" y="381"/>
                  </a:lnTo>
                  <a:lnTo>
                    <a:pt x="516" y="380"/>
                  </a:lnTo>
                  <a:lnTo>
                    <a:pt x="403" y="373"/>
                  </a:lnTo>
                  <a:lnTo>
                    <a:pt x="300" y="358"/>
                  </a:lnTo>
                  <a:lnTo>
                    <a:pt x="209" y="338"/>
                  </a:lnTo>
                  <a:lnTo>
                    <a:pt x="131" y="312"/>
                  </a:lnTo>
                  <a:lnTo>
                    <a:pt x="69" y="282"/>
                  </a:lnTo>
                  <a:lnTo>
                    <a:pt x="25" y="247"/>
                  </a:lnTo>
                  <a:lnTo>
                    <a:pt x="2" y="210"/>
                  </a:lnTo>
                  <a:lnTo>
                    <a:pt x="0" y="190"/>
                  </a:lnTo>
                  <a:lnTo>
                    <a:pt x="2" y="171"/>
                  </a:lnTo>
                  <a:lnTo>
                    <a:pt x="25" y="134"/>
                  </a:lnTo>
                  <a:lnTo>
                    <a:pt x="69" y="99"/>
                  </a:lnTo>
                  <a:lnTo>
                    <a:pt x="131" y="69"/>
                  </a:lnTo>
                  <a:lnTo>
                    <a:pt x="209" y="43"/>
                  </a:lnTo>
                  <a:lnTo>
                    <a:pt x="300" y="23"/>
                  </a:lnTo>
                  <a:lnTo>
                    <a:pt x="403" y="9"/>
                  </a:lnTo>
                  <a:lnTo>
                    <a:pt x="516" y="1"/>
                  </a:lnTo>
                  <a:lnTo>
                    <a:pt x="573" y="0"/>
                  </a:lnTo>
                  <a:lnTo>
                    <a:pt x="632" y="1"/>
                  </a:lnTo>
                  <a:lnTo>
                    <a:pt x="745" y="9"/>
                  </a:lnTo>
                  <a:lnTo>
                    <a:pt x="848" y="23"/>
                  </a:lnTo>
                  <a:lnTo>
                    <a:pt x="939" y="43"/>
                  </a:lnTo>
                  <a:lnTo>
                    <a:pt x="1017" y="69"/>
                  </a:lnTo>
                  <a:lnTo>
                    <a:pt x="1078" y="99"/>
                  </a:lnTo>
                  <a:lnTo>
                    <a:pt x="1123" y="134"/>
                  </a:lnTo>
                  <a:lnTo>
                    <a:pt x="1146" y="171"/>
                  </a:lnTo>
                  <a:lnTo>
                    <a:pt x="1148" y="1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77">
              <a:extLst>
                <a:ext uri="{FF2B5EF4-FFF2-40B4-BE49-F238E27FC236}">
                  <a16:creationId xmlns:a16="http://schemas.microsoft.com/office/drawing/2014/main" xmlns="" id="{567A8892-1CB0-452D-B4B1-900354821E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6516" y="3098103"/>
              <a:ext cx="377422" cy="110836"/>
            </a:xfrm>
            <a:custGeom>
              <a:avLst/>
              <a:gdLst>
                <a:gd name="T0" fmla="*/ 798 w 798"/>
                <a:gd name="T1" fmla="*/ 132 h 263"/>
                <a:gd name="T2" fmla="*/ 796 w 798"/>
                <a:gd name="T3" fmla="*/ 145 h 263"/>
                <a:gd name="T4" fmla="*/ 780 w 798"/>
                <a:gd name="T5" fmla="*/ 171 h 263"/>
                <a:gd name="T6" fmla="*/ 750 w 798"/>
                <a:gd name="T7" fmla="*/ 196 h 263"/>
                <a:gd name="T8" fmla="*/ 707 w 798"/>
                <a:gd name="T9" fmla="*/ 216 h 263"/>
                <a:gd name="T10" fmla="*/ 623 w 798"/>
                <a:gd name="T11" fmla="*/ 242 h 263"/>
                <a:gd name="T12" fmla="*/ 481 w 798"/>
                <a:gd name="T13" fmla="*/ 262 h 263"/>
                <a:gd name="T14" fmla="*/ 399 w 798"/>
                <a:gd name="T15" fmla="*/ 263 h 263"/>
                <a:gd name="T16" fmla="*/ 318 w 798"/>
                <a:gd name="T17" fmla="*/ 262 h 263"/>
                <a:gd name="T18" fmla="*/ 174 w 798"/>
                <a:gd name="T19" fmla="*/ 242 h 263"/>
                <a:gd name="T20" fmla="*/ 91 w 798"/>
                <a:gd name="T21" fmla="*/ 216 h 263"/>
                <a:gd name="T22" fmla="*/ 48 w 798"/>
                <a:gd name="T23" fmla="*/ 196 h 263"/>
                <a:gd name="T24" fmla="*/ 17 w 798"/>
                <a:gd name="T25" fmla="*/ 171 h 263"/>
                <a:gd name="T26" fmla="*/ 2 w 798"/>
                <a:gd name="T27" fmla="*/ 145 h 263"/>
                <a:gd name="T28" fmla="*/ 0 w 798"/>
                <a:gd name="T29" fmla="*/ 132 h 263"/>
                <a:gd name="T30" fmla="*/ 2 w 798"/>
                <a:gd name="T31" fmla="*/ 118 h 263"/>
                <a:gd name="T32" fmla="*/ 17 w 798"/>
                <a:gd name="T33" fmla="*/ 92 h 263"/>
                <a:gd name="T34" fmla="*/ 48 w 798"/>
                <a:gd name="T35" fmla="*/ 69 h 263"/>
                <a:gd name="T36" fmla="*/ 91 w 798"/>
                <a:gd name="T37" fmla="*/ 47 h 263"/>
                <a:gd name="T38" fmla="*/ 174 w 798"/>
                <a:gd name="T39" fmla="*/ 21 h 263"/>
                <a:gd name="T40" fmla="*/ 318 w 798"/>
                <a:gd name="T41" fmla="*/ 1 h 263"/>
                <a:gd name="T42" fmla="*/ 399 w 798"/>
                <a:gd name="T43" fmla="*/ 0 h 263"/>
                <a:gd name="T44" fmla="*/ 481 w 798"/>
                <a:gd name="T45" fmla="*/ 1 h 263"/>
                <a:gd name="T46" fmla="*/ 623 w 798"/>
                <a:gd name="T47" fmla="*/ 21 h 263"/>
                <a:gd name="T48" fmla="*/ 707 w 798"/>
                <a:gd name="T49" fmla="*/ 47 h 263"/>
                <a:gd name="T50" fmla="*/ 750 w 798"/>
                <a:gd name="T51" fmla="*/ 69 h 263"/>
                <a:gd name="T52" fmla="*/ 780 w 798"/>
                <a:gd name="T53" fmla="*/ 92 h 263"/>
                <a:gd name="T54" fmla="*/ 796 w 798"/>
                <a:gd name="T55" fmla="*/ 118 h 263"/>
                <a:gd name="T56" fmla="*/ 798 w 798"/>
                <a:gd name="T57" fmla="*/ 132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98" h="263">
                  <a:moveTo>
                    <a:pt x="798" y="132"/>
                  </a:moveTo>
                  <a:lnTo>
                    <a:pt x="796" y="145"/>
                  </a:lnTo>
                  <a:lnTo>
                    <a:pt x="780" y="171"/>
                  </a:lnTo>
                  <a:lnTo>
                    <a:pt x="750" y="196"/>
                  </a:lnTo>
                  <a:lnTo>
                    <a:pt x="707" y="216"/>
                  </a:lnTo>
                  <a:lnTo>
                    <a:pt x="623" y="242"/>
                  </a:lnTo>
                  <a:lnTo>
                    <a:pt x="481" y="262"/>
                  </a:lnTo>
                  <a:lnTo>
                    <a:pt x="399" y="263"/>
                  </a:lnTo>
                  <a:lnTo>
                    <a:pt x="318" y="262"/>
                  </a:lnTo>
                  <a:lnTo>
                    <a:pt x="174" y="242"/>
                  </a:lnTo>
                  <a:lnTo>
                    <a:pt x="91" y="216"/>
                  </a:lnTo>
                  <a:lnTo>
                    <a:pt x="48" y="196"/>
                  </a:lnTo>
                  <a:lnTo>
                    <a:pt x="17" y="171"/>
                  </a:lnTo>
                  <a:lnTo>
                    <a:pt x="2" y="145"/>
                  </a:lnTo>
                  <a:lnTo>
                    <a:pt x="0" y="132"/>
                  </a:lnTo>
                  <a:lnTo>
                    <a:pt x="2" y="118"/>
                  </a:lnTo>
                  <a:lnTo>
                    <a:pt x="17" y="92"/>
                  </a:lnTo>
                  <a:lnTo>
                    <a:pt x="48" y="69"/>
                  </a:lnTo>
                  <a:lnTo>
                    <a:pt x="91" y="47"/>
                  </a:lnTo>
                  <a:lnTo>
                    <a:pt x="174" y="21"/>
                  </a:lnTo>
                  <a:lnTo>
                    <a:pt x="318" y="1"/>
                  </a:lnTo>
                  <a:lnTo>
                    <a:pt x="399" y="0"/>
                  </a:lnTo>
                  <a:lnTo>
                    <a:pt x="481" y="1"/>
                  </a:lnTo>
                  <a:lnTo>
                    <a:pt x="623" y="21"/>
                  </a:lnTo>
                  <a:lnTo>
                    <a:pt x="707" y="47"/>
                  </a:lnTo>
                  <a:lnTo>
                    <a:pt x="750" y="69"/>
                  </a:lnTo>
                  <a:lnTo>
                    <a:pt x="780" y="92"/>
                  </a:lnTo>
                  <a:lnTo>
                    <a:pt x="796" y="118"/>
                  </a:lnTo>
                  <a:lnTo>
                    <a:pt x="798" y="1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5" name="Connector: Elbow 134">
              <a:extLst>
                <a:ext uri="{FF2B5EF4-FFF2-40B4-BE49-F238E27FC236}">
                  <a16:creationId xmlns:a16="http://schemas.microsoft.com/office/drawing/2014/main" xmlns="" id="{B4A67042-44B0-4651-9392-A83AE009DAEE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7791383" y="4815283"/>
              <a:ext cx="1033398" cy="494216"/>
            </a:xfrm>
            <a:prstGeom prst="bentConnector2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05931054-0625-4899-AA3B-1E180892F201}"/>
                </a:ext>
              </a:extLst>
            </p:cNvPr>
            <p:cNvSpPr/>
            <p:nvPr/>
          </p:nvSpPr>
          <p:spPr>
            <a:xfrm>
              <a:off x="8502315" y="4302663"/>
              <a:ext cx="45719" cy="459156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Connector: Elbow 136">
              <a:extLst>
                <a:ext uri="{FF2B5EF4-FFF2-40B4-BE49-F238E27FC236}">
                  <a16:creationId xmlns:a16="http://schemas.microsoft.com/office/drawing/2014/main" xmlns="" id="{6854F699-981C-4C0D-8E7A-E3C4CBFAC2D1}"/>
                </a:ext>
              </a:extLst>
            </p:cNvPr>
            <p:cNvCxnSpPr>
              <a:cxnSpLocks/>
              <a:endCxn id="18" idx="1"/>
            </p:cNvCxnSpPr>
            <p:nvPr/>
          </p:nvCxnSpPr>
          <p:spPr>
            <a:xfrm rot="5400000" flipH="1" flipV="1">
              <a:off x="5188611" y="3003574"/>
              <a:ext cx="1160759" cy="701170"/>
            </a:xfrm>
            <a:prstGeom prst="bentConnector2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DD54C219-DA75-4247-927D-1B24CD94DB26}"/>
                </a:ext>
              </a:extLst>
            </p:cNvPr>
            <p:cNvSpPr/>
            <p:nvPr/>
          </p:nvSpPr>
          <p:spPr>
            <a:xfrm>
              <a:off x="6119575" y="2544201"/>
              <a:ext cx="45719" cy="459156"/>
            </a:xfrm>
            <a:prstGeom prst="rect">
              <a:avLst/>
            </a:prstGeom>
            <a:solidFill>
              <a:srgbClr val="00C89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Connector: Elbow 140">
              <a:extLst>
                <a:ext uri="{FF2B5EF4-FFF2-40B4-BE49-F238E27FC236}">
                  <a16:creationId xmlns:a16="http://schemas.microsoft.com/office/drawing/2014/main" xmlns="" id="{DD4DB1E9-89AE-46F7-8358-0486C7D9805F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 rot="5400000">
              <a:off x="5930696" y="4233350"/>
              <a:ext cx="285087" cy="1524140"/>
            </a:xfrm>
            <a:prstGeom prst="bentConnector2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85FDC581-7167-4E3B-90AD-5EAEE033A2BF}"/>
                </a:ext>
              </a:extLst>
            </p:cNvPr>
            <p:cNvSpPr/>
            <p:nvPr/>
          </p:nvSpPr>
          <p:spPr>
            <a:xfrm>
              <a:off x="5265450" y="4908386"/>
              <a:ext cx="45719" cy="45915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Connector: Elbow 142">
              <a:extLst>
                <a:ext uri="{FF2B5EF4-FFF2-40B4-BE49-F238E27FC236}">
                  <a16:creationId xmlns:a16="http://schemas.microsoft.com/office/drawing/2014/main" xmlns="" id="{56671C59-F4CC-47EF-9EF7-193A104C2D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94492" y="3172816"/>
              <a:ext cx="409300" cy="379977"/>
            </a:xfrm>
            <a:prstGeom prst="bentConnector3">
              <a:avLst>
                <a:gd name="adj1" fmla="val 1872"/>
              </a:avLst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6DE67154-3F86-4375-8C4F-30A8215C6197}"/>
                </a:ext>
              </a:extLst>
            </p:cNvPr>
            <p:cNvSpPr/>
            <p:nvPr/>
          </p:nvSpPr>
          <p:spPr>
            <a:xfrm>
              <a:off x="3545821" y="3338940"/>
              <a:ext cx="45719" cy="459156"/>
            </a:xfrm>
            <a:prstGeom prst="rect">
              <a:avLst/>
            </a:prstGeom>
            <a:solidFill>
              <a:srgbClr val="00E2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389684" y="4018616"/>
            <a:ext cx="2034521" cy="746415"/>
            <a:chOff x="1443690" y="1981312"/>
            <a:chExt cx="2034521" cy="746415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A66BD3"/>
                  </a:solidFill>
                </a:rPr>
                <a:t>Milestone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467648" y="4765031"/>
            <a:ext cx="2034521" cy="746415"/>
            <a:chOff x="1443690" y="1981312"/>
            <a:chExt cx="2034521" cy="74641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B0F0"/>
                  </a:solidFill>
                </a:rPr>
                <a:t>Milestone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222343" y="1867100"/>
            <a:ext cx="2034521" cy="746415"/>
            <a:chOff x="1443690" y="1981312"/>
            <a:chExt cx="2034521" cy="746415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C08E"/>
                  </a:solidFill>
                </a:rPr>
                <a:t>Milestone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502169" y="2887703"/>
            <a:ext cx="2034521" cy="746415"/>
            <a:chOff x="1443690" y="1981312"/>
            <a:chExt cx="2034521" cy="746415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CE25E"/>
                  </a:solidFill>
                </a:rPr>
                <a:t>Milestone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1226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flipH="1">
            <a:off x="708590" y="1988461"/>
            <a:ext cx="8851896" cy="4534261"/>
            <a:chOff x="3267516" y="2544201"/>
            <a:chExt cx="7627739" cy="3761710"/>
          </a:xfrm>
        </p:grpSpPr>
        <p:sp>
          <p:nvSpPr>
            <p:cNvPr id="5" name="Freeform: Shape 92">
              <a:extLst>
                <a:ext uri="{FF2B5EF4-FFF2-40B4-BE49-F238E27FC236}">
                  <a16:creationId xmlns:a16="http://schemas.microsoft.com/office/drawing/2014/main" xmlns="" id="{99FB06DA-796B-4CB0-A8C3-9D07320725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464075" y="5249607"/>
              <a:ext cx="3431180" cy="1056304"/>
            </a:xfrm>
            <a:custGeom>
              <a:avLst/>
              <a:gdLst>
                <a:gd name="connsiteX0" fmla="*/ 0 w 3431180"/>
                <a:gd name="connsiteY0" fmla="*/ 0 h 1056304"/>
                <a:gd name="connsiteX1" fmla="*/ 1254602 w 3431180"/>
                <a:gd name="connsiteY1" fmla="*/ 0 h 1056304"/>
                <a:gd name="connsiteX2" fmla="*/ 1758828 w 3431180"/>
                <a:gd name="connsiteY2" fmla="*/ 244685 h 1056304"/>
                <a:gd name="connsiteX3" fmla="*/ 1758828 w 3431180"/>
                <a:gd name="connsiteY3" fmla="*/ 244353 h 1056304"/>
                <a:gd name="connsiteX4" fmla="*/ 3431180 w 3431180"/>
                <a:gd name="connsiteY4" fmla="*/ 1056304 h 1056304"/>
                <a:gd name="connsiteX5" fmla="*/ 878250 w 3431180"/>
                <a:gd name="connsiteY5" fmla="*/ 1056304 h 1056304"/>
                <a:gd name="connsiteX6" fmla="*/ 878248 w 3431180"/>
                <a:gd name="connsiteY6" fmla="*/ 1056303 h 1056304"/>
                <a:gd name="connsiteX7" fmla="*/ 234666 w 3431180"/>
                <a:gd name="connsiteY7" fmla="*/ 1056303 h 1056304"/>
                <a:gd name="connsiteX0" fmla="*/ 0 w 3431180"/>
                <a:gd name="connsiteY0" fmla="*/ 0 h 1056304"/>
                <a:gd name="connsiteX1" fmla="*/ 1254602 w 3431180"/>
                <a:gd name="connsiteY1" fmla="*/ 0 h 1056304"/>
                <a:gd name="connsiteX2" fmla="*/ 1758828 w 3431180"/>
                <a:gd name="connsiteY2" fmla="*/ 244685 h 1056304"/>
                <a:gd name="connsiteX3" fmla="*/ 3431180 w 3431180"/>
                <a:gd name="connsiteY3" fmla="*/ 1056304 h 1056304"/>
                <a:gd name="connsiteX4" fmla="*/ 878250 w 3431180"/>
                <a:gd name="connsiteY4" fmla="*/ 1056304 h 1056304"/>
                <a:gd name="connsiteX5" fmla="*/ 878248 w 3431180"/>
                <a:gd name="connsiteY5" fmla="*/ 1056303 h 1056304"/>
                <a:gd name="connsiteX6" fmla="*/ 234666 w 3431180"/>
                <a:gd name="connsiteY6" fmla="*/ 1056303 h 1056304"/>
                <a:gd name="connsiteX7" fmla="*/ 0 w 3431180"/>
                <a:gd name="connsiteY7" fmla="*/ 0 h 1056304"/>
                <a:gd name="connsiteX0" fmla="*/ 0 w 3431180"/>
                <a:gd name="connsiteY0" fmla="*/ 0 h 1056304"/>
                <a:gd name="connsiteX1" fmla="*/ 1254602 w 3431180"/>
                <a:gd name="connsiteY1" fmla="*/ 0 h 1056304"/>
                <a:gd name="connsiteX2" fmla="*/ 3431180 w 3431180"/>
                <a:gd name="connsiteY2" fmla="*/ 1056304 h 1056304"/>
                <a:gd name="connsiteX3" fmla="*/ 878250 w 3431180"/>
                <a:gd name="connsiteY3" fmla="*/ 1056304 h 1056304"/>
                <a:gd name="connsiteX4" fmla="*/ 878248 w 3431180"/>
                <a:gd name="connsiteY4" fmla="*/ 1056303 h 1056304"/>
                <a:gd name="connsiteX5" fmla="*/ 234666 w 3431180"/>
                <a:gd name="connsiteY5" fmla="*/ 1056303 h 1056304"/>
                <a:gd name="connsiteX6" fmla="*/ 0 w 3431180"/>
                <a:gd name="connsiteY6" fmla="*/ 0 h 1056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31180" h="1056304">
                  <a:moveTo>
                    <a:pt x="0" y="0"/>
                  </a:moveTo>
                  <a:lnTo>
                    <a:pt x="1254602" y="0"/>
                  </a:lnTo>
                  <a:lnTo>
                    <a:pt x="3431180" y="1056304"/>
                  </a:lnTo>
                  <a:lnTo>
                    <a:pt x="878250" y="1056304"/>
                  </a:lnTo>
                  <a:cubicBezTo>
                    <a:pt x="878249" y="1056304"/>
                    <a:pt x="878249" y="1056303"/>
                    <a:pt x="878248" y="1056303"/>
                  </a:cubicBezTo>
                  <a:lnTo>
                    <a:pt x="234666" y="105630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F79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6" name="Freeform 24">
              <a:extLst>
                <a:ext uri="{FF2B5EF4-FFF2-40B4-BE49-F238E27FC236}">
                  <a16:creationId xmlns:a16="http://schemas.microsoft.com/office/drawing/2014/main" xmlns="" id="{001AF96E-5AAC-44C4-A205-88F0F7BDA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611106" y="3496272"/>
              <a:ext cx="2109462" cy="1680964"/>
            </a:xfrm>
            <a:custGeom>
              <a:avLst/>
              <a:gdLst>
                <a:gd name="T0" fmla="*/ 2009 w 3380"/>
                <a:gd name="T1" fmla="*/ 1204 h 2594"/>
                <a:gd name="T2" fmla="*/ 3380 w 3380"/>
                <a:gd name="T3" fmla="*/ 1204 h 2594"/>
                <a:gd name="T4" fmla="*/ 892 w 3380"/>
                <a:gd name="T5" fmla="*/ 0 h 2594"/>
                <a:gd name="T6" fmla="*/ 0 w 3380"/>
                <a:gd name="T7" fmla="*/ 0 h 2594"/>
                <a:gd name="T8" fmla="*/ 187 w 3380"/>
                <a:gd name="T9" fmla="*/ 845 h 2594"/>
                <a:gd name="T10" fmla="*/ 2319 w 3380"/>
                <a:gd name="T11" fmla="*/ 2594 h 2594"/>
                <a:gd name="T12" fmla="*/ 2009 w 3380"/>
                <a:gd name="T13" fmla="*/ 1204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80" h="2594">
                  <a:moveTo>
                    <a:pt x="2009" y="1204"/>
                  </a:moveTo>
                  <a:lnTo>
                    <a:pt x="3380" y="1204"/>
                  </a:lnTo>
                  <a:lnTo>
                    <a:pt x="892" y="0"/>
                  </a:lnTo>
                  <a:lnTo>
                    <a:pt x="0" y="0"/>
                  </a:lnTo>
                  <a:lnTo>
                    <a:pt x="187" y="845"/>
                  </a:lnTo>
                  <a:lnTo>
                    <a:pt x="2319" y="2594"/>
                  </a:lnTo>
                  <a:lnTo>
                    <a:pt x="2009" y="12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25">
              <a:extLst>
                <a:ext uri="{FF2B5EF4-FFF2-40B4-BE49-F238E27FC236}">
                  <a16:creationId xmlns:a16="http://schemas.microsoft.com/office/drawing/2014/main" xmlns="" id="{CFC976EF-3896-483E-BB45-7B6BFE3812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67516" y="2653261"/>
              <a:ext cx="1761829" cy="1322492"/>
            </a:xfrm>
            <a:custGeom>
              <a:avLst/>
              <a:gdLst>
                <a:gd name="T0" fmla="*/ 1611 w 2358"/>
                <a:gd name="T1" fmla="*/ 930 h 1769"/>
                <a:gd name="T2" fmla="*/ 2358 w 2358"/>
                <a:gd name="T3" fmla="*/ 930 h 1769"/>
                <a:gd name="T4" fmla="*/ 482 w 2358"/>
                <a:gd name="T5" fmla="*/ 22 h 1769"/>
                <a:gd name="T6" fmla="*/ 0 w 2358"/>
                <a:gd name="T7" fmla="*/ 0 h 1769"/>
                <a:gd name="T8" fmla="*/ 187 w 2358"/>
                <a:gd name="T9" fmla="*/ 448 h 1769"/>
                <a:gd name="T10" fmla="*/ 1798 w 2358"/>
                <a:gd name="T11" fmla="*/ 1769 h 1769"/>
                <a:gd name="T12" fmla="*/ 1611 w 2358"/>
                <a:gd name="T13" fmla="*/ 930 h 1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58" h="1769">
                  <a:moveTo>
                    <a:pt x="1611" y="930"/>
                  </a:moveTo>
                  <a:lnTo>
                    <a:pt x="2358" y="930"/>
                  </a:lnTo>
                  <a:lnTo>
                    <a:pt x="482" y="22"/>
                  </a:lnTo>
                  <a:lnTo>
                    <a:pt x="0" y="0"/>
                  </a:lnTo>
                  <a:lnTo>
                    <a:pt x="187" y="448"/>
                  </a:lnTo>
                  <a:lnTo>
                    <a:pt x="1798" y="1769"/>
                  </a:lnTo>
                  <a:lnTo>
                    <a:pt x="1611" y="930"/>
                  </a:lnTo>
                  <a:close/>
                </a:path>
              </a:pathLst>
            </a:custGeom>
            <a:solidFill>
              <a:srgbClr val="FFD45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28">
              <a:extLst>
                <a:ext uri="{FF2B5EF4-FFF2-40B4-BE49-F238E27FC236}">
                  <a16:creationId xmlns:a16="http://schemas.microsoft.com/office/drawing/2014/main" xmlns="" id="{F68EF4A7-473F-4B0C-A000-4DCA7717B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5419" y="4445787"/>
              <a:ext cx="2544421" cy="1767376"/>
            </a:xfrm>
            <a:custGeom>
              <a:avLst/>
              <a:gdLst>
                <a:gd name="T0" fmla="*/ 1950 w 3959"/>
                <a:gd name="T1" fmla="*/ 1182 h 3087"/>
                <a:gd name="T2" fmla="*/ 3959 w 3959"/>
                <a:gd name="T3" fmla="*/ 1182 h 3087"/>
                <a:gd name="T4" fmla="*/ 1518 w 3959"/>
                <a:gd name="T5" fmla="*/ 0 h 3087"/>
                <a:gd name="T6" fmla="*/ 0 w 3959"/>
                <a:gd name="T7" fmla="*/ 0 h 3087"/>
                <a:gd name="T8" fmla="*/ 311 w 3959"/>
                <a:gd name="T9" fmla="*/ 1395 h 3087"/>
                <a:gd name="T10" fmla="*/ 2374 w 3959"/>
                <a:gd name="T11" fmla="*/ 3087 h 3087"/>
                <a:gd name="T12" fmla="*/ 1950 w 3959"/>
                <a:gd name="T13" fmla="*/ 1182 h 3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59" h="3087">
                  <a:moveTo>
                    <a:pt x="1950" y="1182"/>
                  </a:moveTo>
                  <a:lnTo>
                    <a:pt x="3959" y="1182"/>
                  </a:lnTo>
                  <a:lnTo>
                    <a:pt x="1518" y="0"/>
                  </a:lnTo>
                  <a:lnTo>
                    <a:pt x="0" y="0"/>
                  </a:lnTo>
                  <a:lnTo>
                    <a:pt x="311" y="1395"/>
                  </a:lnTo>
                  <a:lnTo>
                    <a:pt x="2374" y="3087"/>
                  </a:lnTo>
                  <a:lnTo>
                    <a:pt x="1950" y="1182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3">
              <a:extLst>
                <a:ext uri="{FF2B5EF4-FFF2-40B4-BE49-F238E27FC236}">
                  <a16:creationId xmlns:a16="http://schemas.microsoft.com/office/drawing/2014/main" xmlns="" id="{4DAA3F5B-4223-4F1F-9F83-3DFD4C0D0527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10" y="5426230"/>
              <a:ext cx="710905" cy="252766"/>
            </a:xfrm>
            <a:custGeom>
              <a:avLst/>
              <a:gdLst>
                <a:gd name="T0" fmla="*/ 1664 w 1664"/>
                <a:gd name="T1" fmla="*/ 276 h 551"/>
                <a:gd name="T2" fmla="*/ 1662 w 1664"/>
                <a:gd name="T3" fmla="*/ 291 h 551"/>
                <a:gd name="T4" fmla="*/ 1654 w 1664"/>
                <a:gd name="T5" fmla="*/ 318 h 551"/>
                <a:gd name="T6" fmla="*/ 1628 w 1664"/>
                <a:gd name="T7" fmla="*/ 358 h 551"/>
                <a:gd name="T8" fmla="*/ 1565 w 1664"/>
                <a:gd name="T9" fmla="*/ 407 h 551"/>
                <a:gd name="T10" fmla="*/ 1474 w 1664"/>
                <a:gd name="T11" fmla="*/ 452 h 551"/>
                <a:gd name="T12" fmla="*/ 1362 w 1664"/>
                <a:gd name="T13" fmla="*/ 489 h 551"/>
                <a:gd name="T14" fmla="*/ 1229 w 1664"/>
                <a:gd name="T15" fmla="*/ 519 h 551"/>
                <a:gd name="T16" fmla="*/ 1079 w 1664"/>
                <a:gd name="T17" fmla="*/ 539 h 551"/>
                <a:gd name="T18" fmla="*/ 917 w 1664"/>
                <a:gd name="T19" fmla="*/ 551 h 551"/>
                <a:gd name="T20" fmla="*/ 832 w 1664"/>
                <a:gd name="T21" fmla="*/ 551 h 551"/>
                <a:gd name="T22" fmla="*/ 747 w 1664"/>
                <a:gd name="T23" fmla="*/ 551 h 551"/>
                <a:gd name="T24" fmla="*/ 584 w 1664"/>
                <a:gd name="T25" fmla="*/ 539 h 551"/>
                <a:gd name="T26" fmla="*/ 435 w 1664"/>
                <a:gd name="T27" fmla="*/ 519 h 551"/>
                <a:gd name="T28" fmla="*/ 302 w 1664"/>
                <a:gd name="T29" fmla="*/ 489 h 551"/>
                <a:gd name="T30" fmla="*/ 190 w 1664"/>
                <a:gd name="T31" fmla="*/ 452 h 551"/>
                <a:gd name="T32" fmla="*/ 99 w 1664"/>
                <a:gd name="T33" fmla="*/ 407 h 551"/>
                <a:gd name="T34" fmla="*/ 37 w 1664"/>
                <a:gd name="T35" fmla="*/ 358 h 551"/>
                <a:gd name="T36" fmla="*/ 10 w 1664"/>
                <a:gd name="T37" fmla="*/ 318 h 551"/>
                <a:gd name="T38" fmla="*/ 1 w 1664"/>
                <a:gd name="T39" fmla="*/ 291 h 551"/>
                <a:gd name="T40" fmla="*/ 0 w 1664"/>
                <a:gd name="T41" fmla="*/ 276 h 551"/>
                <a:gd name="T42" fmla="*/ 1 w 1664"/>
                <a:gd name="T43" fmla="*/ 262 h 551"/>
                <a:gd name="T44" fmla="*/ 10 w 1664"/>
                <a:gd name="T45" fmla="*/ 234 h 551"/>
                <a:gd name="T46" fmla="*/ 37 w 1664"/>
                <a:gd name="T47" fmla="*/ 194 h 551"/>
                <a:gd name="T48" fmla="*/ 99 w 1664"/>
                <a:gd name="T49" fmla="*/ 144 h 551"/>
                <a:gd name="T50" fmla="*/ 190 w 1664"/>
                <a:gd name="T51" fmla="*/ 101 h 551"/>
                <a:gd name="T52" fmla="*/ 302 w 1664"/>
                <a:gd name="T53" fmla="*/ 63 h 551"/>
                <a:gd name="T54" fmla="*/ 435 w 1664"/>
                <a:gd name="T55" fmla="*/ 33 h 551"/>
                <a:gd name="T56" fmla="*/ 584 w 1664"/>
                <a:gd name="T57" fmla="*/ 13 h 551"/>
                <a:gd name="T58" fmla="*/ 747 w 1664"/>
                <a:gd name="T59" fmla="*/ 1 h 551"/>
                <a:gd name="T60" fmla="*/ 832 w 1664"/>
                <a:gd name="T61" fmla="*/ 0 h 551"/>
                <a:gd name="T62" fmla="*/ 917 w 1664"/>
                <a:gd name="T63" fmla="*/ 1 h 551"/>
                <a:gd name="T64" fmla="*/ 1079 w 1664"/>
                <a:gd name="T65" fmla="*/ 13 h 551"/>
                <a:gd name="T66" fmla="*/ 1229 w 1664"/>
                <a:gd name="T67" fmla="*/ 33 h 551"/>
                <a:gd name="T68" fmla="*/ 1362 w 1664"/>
                <a:gd name="T69" fmla="*/ 63 h 551"/>
                <a:gd name="T70" fmla="*/ 1474 w 1664"/>
                <a:gd name="T71" fmla="*/ 101 h 551"/>
                <a:gd name="T72" fmla="*/ 1565 w 1664"/>
                <a:gd name="T73" fmla="*/ 144 h 551"/>
                <a:gd name="T74" fmla="*/ 1628 w 1664"/>
                <a:gd name="T75" fmla="*/ 194 h 551"/>
                <a:gd name="T76" fmla="*/ 1654 w 1664"/>
                <a:gd name="T77" fmla="*/ 234 h 551"/>
                <a:gd name="T78" fmla="*/ 1662 w 1664"/>
                <a:gd name="T79" fmla="*/ 262 h 551"/>
                <a:gd name="T80" fmla="*/ 1664 w 1664"/>
                <a:gd name="T81" fmla="*/ 276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664" h="551">
                  <a:moveTo>
                    <a:pt x="1664" y="276"/>
                  </a:moveTo>
                  <a:lnTo>
                    <a:pt x="1662" y="291"/>
                  </a:lnTo>
                  <a:lnTo>
                    <a:pt x="1654" y="318"/>
                  </a:lnTo>
                  <a:lnTo>
                    <a:pt x="1628" y="358"/>
                  </a:lnTo>
                  <a:lnTo>
                    <a:pt x="1565" y="407"/>
                  </a:lnTo>
                  <a:lnTo>
                    <a:pt x="1474" y="452"/>
                  </a:lnTo>
                  <a:lnTo>
                    <a:pt x="1362" y="489"/>
                  </a:lnTo>
                  <a:lnTo>
                    <a:pt x="1229" y="519"/>
                  </a:lnTo>
                  <a:lnTo>
                    <a:pt x="1079" y="539"/>
                  </a:lnTo>
                  <a:lnTo>
                    <a:pt x="917" y="551"/>
                  </a:lnTo>
                  <a:lnTo>
                    <a:pt x="832" y="551"/>
                  </a:lnTo>
                  <a:lnTo>
                    <a:pt x="747" y="551"/>
                  </a:lnTo>
                  <a:lnTo>
                    <a:pt x="584" y="539"/>
                  </a:lnTo>
                  <a:lnTo>
                    <a:pt x="435" y="519"/>
                  </a:lnTo>
                  <a:lnTo>
                    <a:pt x="302" y="489"/>
                  </a:lnTo>
                  <a:lnTo>
                    <a:pt x="190" y="452"/>
                  </a:lnTo>
                  <a:lnTo>
                    <a:pt x="99" y="407"/>
                  </a:lnTo>
                  <a:lnTo>
                    <a:pt x="37" y="358"/>
                  </a:lnTo>
                  <a:lnTo>
                    <a:pt x="10" y="318"/>
                  </a:lnTo>
                  <a:lnTo>
                    <a:pt x="1" y="291"/>
                  </a:lnTo>
                  <a:lnTo>
                    <a:pt x="0" y="276"/>
                  </a:lnTo>
                  <a:lnTo>
                    <a:pt x="1" y="262"/>
                  </a:lnTo>
                  <a:lnTo>
                    <a:pt x="10" y="234"/>
                  </a:lnTo>
                  <a:lnTo>
                    <a:pt x="37" y="194"/>
                  </a:lnTo>
                  <a:lnTo>
                    <a:pt x="99" y="144"/>
                  </a:lnTo>
                  <a:lnTo>
                    <a:pt x="190" y="101"/>
                  </a:lnTo>
                  <a:lnTo>
                    <a:pt x="302" y="63"/>
                  </a:lnTo>
                  <a:lnTo>
                    <a:pt x="435" y="33"/>
                  </a:lnTo>
                  <a:lnTo>
                    <a:pt x="584" y="13"/>
                  </a:lnTo>
                  <a:lnTo>
                    <a:pt x="747" y="1"/>
                  </a:lnTo>
                  <a:lnTo>
                    <a:pt x="832" y="0"/>
                  </a:lnTo>
                  <a:lnTo>
                    <a:pt x="917" y="1"/>
                  </a:lnTo>
                  <a:lnTo>
                    <a:pt x="1079" y="13"/>
                  </a:lnTo>
                  <a:lnTo>
                    <a:pt x="1229" y="33"/>
                  </a:lnTo>
                  <a:lnTo>
                    <a:pt x="1362" y="63"/>
                  </a:lnTo>
                  <a:lnTo>
                    <a:pt x="1474" y="101"/>
                  </a:lnTo>
                  <a:lnTo>
                    <a:pt x="1565" y="144"/>
                  </a:lnTo>
                  <a:lnTo>
                    <a:pt x="1628" y="194"/>
                  </a:lnTo>
                  <a:lnTo>
                    <a:pt x="1654" y="234"/>
                  </a:lnTo>
                  <a:lnTo>
                    <a:pt x="1662" y="262"/>
                  </a:lnTo>
                  <a:lnTo>
                    <a:pt x="1664" y="2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54">
              <a:extLst>
                <a:ext uri="{FF2B5EF4-FFF2-40B4-BE49-F238E27FC236}">
                  <a16:creationId xmlns:a16="http://schemas.microsoft.com/office/drawing/2014/main" xmlns="" id="{44A70790-20AC-4570-9D74-776628B4D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8016" y="4736046"/>
              <a:ext cx="646219" cy="240500"/>
            </a:xfrm>
            <a:custGeom>
              <a:avLst/>
              <a:gdLst>
                <a:gd name="T0" fmla="*/ 1444 w 1444"/>
                <a:gd name="T1" fmla="*/ 239 h 479"/>
                <a:gd name="T2" fmla="*/ 1444 w 1444"/>
                <a:gd name="T3" fmla="*/ 252 h 479"/>
                <a:gd name="T4" fmla="*/ 1436 w 1444"/>
                <a:gd name="T5" fmla="*/ 276 h 479"/>
                <a:gd name="T6" fmla="*/ 1412 w 1444"/>
                <a:gd name="T7" fmla="*/ 311 h 479"/>
                <a:gd name="T8" fmla="*/ 1357 w 1444"/>
                <a:gd name="T9" fmla="*/ 354 h 479"/>
                <a:gd name="T10" fmla="*/ 1279 w 1444"/>
                <a:gd name="T11" fmla="*/ 391 h 479"/>
                <a:gd name="T12" fmla="*/ 1182 w 1444"/>
                <a:gd name="T13" fmla="*/ 424 h 479"/>
                <a:gd name="T14" fmla="*/ 1066 w 1444"/>
                <a:gd name="T15" fmla="*/ 450 h 479"/>
                <a:gd name="T16" fmla="*/ 937 w 1444"/>
                <a:gd name="T17" fmla="*/ 467 h 479"/>
                <a:gd name="T18" fmla="*/ 796 w 1444"/>
                <a:gd name="T19" fmla="*/ 477 h 479"/>
                <a:gd name="T20" fmla="*/ 722 w 1444"/>
                <a:gd name="T21" fmla="*/ 479 h 479"/>
                <a:gd name="T22" fmla="*/ 647 w 1444"/>
                <a:gd name="T23" fmla="*/ 477 h 479"/>
                <a:gd name="T24" fmla="*/ 506 w 1444"/>
                <a:gd name="T25" fmla="*/ 467 h 479"/>
                <a:gd name="T26" fmla="*/ 377 w 1444"/>
                <a:gd name="T27" fmla="*/ 450 h 479"/>
                <a:gd name="T28" fmla="*/ 262 w 1444"/>
                <a:gd name="T29" fmla="*/ 424 h 479"/>
                <a:gd name="T30" fmla="*/ 164 w 1444"/>
                <a:gd name="T31" fmla="*/ 391 h 479"/>
                <a:gd name="T32" fmla="*/ 86 w 1444"/>
                <a:gd name="T33" fmla="*/ 354 h 479"/>
                <a:gd name="T34" fmla="*/ 31 w 1444"/>
                <a:gd name="T35" fmla="*/ 311 h 479"/>
                <a:gd name="T36" fmla="*/ 8 w 1444"/>
                <a:gd name="T37" fmla="*/ 276 h 479"/>
                <a:gd name="T38" fmla="*/ 0 w 1444"/>
                <a:gd name="T39" fmla="*/ 252 h 479"/>
                <a:gd name="T40" fmla="*/ 0 w 1444"/>
                <a:gd name="T41" fmla="*/ 239 h 479"/>
                <a:gd name="T42" fmla="*/ 0 w 1444"/>
                <a:gd name="T43" fmla="*/ 227 h 479"/>
                <a:gd name="T44" fmla="*/ 8 w 1444"/>
                <a:gd name="T45" fmla="*/ 203 h 479"/>
                <a:gd name="T46" fmla="*/ 31 w 1444"/>
                <a:gd name="T47" fmla="*/ 168 h 479"/>
                <a:gd name="T48" fmla="*/ 86 w 1444"/>
                <a:gd name="T49" fmla="*/ 125 h 479"/>
                <a:gd name="T50" fmla="*/ 164 w 1444"/>
                <a:gd name="T51" fmla="*/ 86 h 479"/>
                <a:gd name="T52" fmla="*/ 262 w 1444"/>
                <a:gd name="T53" fmla="*/ 54 h 479"/>
                <a:gd name="T54" fmla="*/ 377 w 1444"/>
                <a:gd name="T55" fmla="*/ 29 h 479"/>
                <a:gd name="T56" fmla="*/ 506 w 1444"/>
                <a:gd name="T57" fmla="*/ 10 h 479"/>
                <a:gd name="T58" fmla="*/ 647 w 1444"/>
                <a:gd name="T59" fmla="*/ 0 h 479"/>
                <a:gd name="T60" fmla="*/ 722 w 1444"/>
                <a:gd name="T61" fmla="*/ 0 h 479"/>
                <a:gd name="T62" fmla="*/ 796 w 1444"/>
                <a:gd name="T63" fmla="*/ 0 h 479"/>
                <a:gd name="T64" fmla="*/ 937 w 1444"/>
                <a:gd name="T65" fmla="*/ 10 h 479"/>
                <a:gd name="T66" fmla="*/ 1066 w 1444"/>
                <a:gd name="T67" fmla="*/ 29 h 479"/>
                <a:gd name="T68" fmla="*/ 1182 w 1444"/>
                <a:gd name="T69" fmla="*/ 54 h 479"/>
                <a:gd name="T70" fmla="*/ 1279 w 1444"/>
                <a:gd name="T71" fmla="*/ 86 h 479"/>
                <a:gd name="T72" fmla="*/ 1357 w 1444"/>
                <a:gd name="T73" fmla="*/ 125 h 479"/>
                <a:gd name="T74" fmla="*/ 1412 w 1444"/>
                <a:gd name="T75" fmla="*/ 168 h 479"/>
                <a:gd name="T76" fmla="*/ 1436 w 1444"/>
                <a:gd name="T77" fmla="*/ 203 h 479"/>
                <a:gd name="T78" fmla="*/ 1444 w 1444"/>
                <a:gd name="T79" fmla="*/ 227 h 479"/>
                <a:gd name="T80" fmla="*/ 1444 w 1444"/>
                <a:gd name="T81" fmla="*/ 239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44" h="479">
                  <a:moveTo>
                    <a:pt x="1444" y="239"/>
                  </a:moveTo>
                  <a:lnTo>
                    <a:pt x="1444" y="252"/>
                  </a:lnTo>
                  <a:lnTo>
                    <a:pt x="1436" y="276"/>
                  </a:lnTo>
                  <a:lnTo>
                    <a:pt x="1412" y="311"/>
                  </a:lnTo>
                  <a:lnTo>
                    <a:pt x="1357" y="354"/>
                  </a:lnTo>
                  <a:lnTo>
                    <a:pt x="1279" y="391"/>
                  </a:lnTo>
                  <a:lnTo>
                    <a:pt x="1182" y="424"/>
                  </a:lnTo>
                  <a:lnTo>
                    <a:pt x="1066" y="450"/>
                  </a:lnTo>
                  <a:lnTo>
                    <a:pt x="937" y="467"/>
                  </a:lnTo>
                  <a:lnTo>
                    <a:pt x="796" y="477"/>
                  </a:lnTo>
                  <a:lnTo>
                    <a:pt x="722" y="479"/>
                  </a:lnTo>
                  <a:lnTo>
                    <a:pt x="647" y="477"/>
                  </a:lnTo>
                  <a:lnTo>
                    <a:pt x="506" y="467"/>
                  </a:lnTo>
                  <a:lnTo>
                    <a:pt x="377" y="450"/>
                  </a:lnTo>
                  <a:lnTo>
                    <a:pt x="262" y="424"/>
                  </a:lnTo>
                  <a:lnTo>
                    <a:pt x="164" y="391"/>
                  </a:lnTo>
                  <a:lnTo>
                    <a:pt x="86" y="354"/>
                  </a:lnTo>
                  <a:lnTo>
                    <a:pt x="31" y="311"/>
                  </a:lnTo>
                  <a:lnTo>
                    <a:pt x="8" y="276"/>
                  </a:lnTo>
                  <a:lnTo>
                    <a:pt x="0" y="252"/>
                  </a:lnTo>
                  <a:lnTo>
                    <a:pt x="0" y="239"/>
                  </a:lnTo>
                  <a:lnTo>
                    <a:pt x="0" y="227"/>
                  </a:lnTo>
                  <a:lnTo>
                    <a:pt x="8" y="203"/>
                  </a:lnTo>
                  <a:lnTo>
                    <a:pt x="31" y="168"/>
                  </a:lnTo>
                  <a:lnTo>
                    <a:pt x="86" y="125"/>
                  </a:lnTo>
                  <a:lnTo>
                    <a:pt x="164" y="86"/>
                  </a:lnTo>
                  <a:lnTo>
                    <a:pt x="262" y="54"/>
                  </a:lnTo>
                  <a:lnTo>
                    <a:pt x="377" y="29"/>
                  </a:lnTo>
                  <a:lnTo>
                    <a:pt x="506" y="10"/>
                  </a:lnTo>
                  <a:lnTo>
                    <a:pt x="647" y="0"/>
                  </a:lnTo>
                  <a:lnTo>
                    <a:pt x="722" y="0"/>
                  </a:lnTo>
                  <a:lnTo>
                    <a:pt x="796" y="0"/>
                  </a:lnTo>
                  <a:lnTo>
                    <a:pt x="937" y="10"/>
                  </a:lnTo>
                  <a:lnTo>
                    <a:pt x="1066" y="29"/>
                  </a:lnTo>
                  <a:lnTo>
                    <a:pt x="1182" y="54"/>
                  </a:lnTo>
                  <a:lnTo>
                    <a:pt x="1279" y="86"/>
                  </a:lnTo>
                  <a:lnTo>
                    <a:pt x="1357" y="125"/>
                  </a:lnTo>
                  <a:lnTo>
                    <a:pt x="1412" y="168"/>
                  </a:lnTo>
                  <a:lnTo>
                    <a:pt x="1436" y="203"/>
                  </a:lnTo>
                  <a:lnTo>
                    <a:pt x="1444" y="227"/>
                  </a:lnTo>
                  <a:lnTo>
                    <a:pt x="1444" y="2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66">
              <a:extLst>
                <a:ext uri="{FF2B5EF4-FFF2-40B4-BE49-F238E27FC236}">
                  <a16:creationId xmlns:a16="http://schemas.microsoft.com/office/drawing/2014/main" xmlns="" id="{E160BE90-1A77-4502-8067-AE5E465B067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2131" y="3845937"/>
              <a:ext cx="472549" cy="123361"/>
            </a:xfrm>
            <a:custGeom>
              <a:avLst/>
              <a:gdLst>
                <a:gd name="T0" fmla="*/ 1148 w 1148"/>
                <a:gd name="T1" fmla="*/ 190 h 381"/>
                <a:gd name="T2" fmla="*/ 1146 w 1148"/>
                <a:gd name="T3" fmla="*/ 210 h 381"/>
                <a:gd name="T4" fmla="*/ 1123 w 1148"/>
                <a:gd name="T5" fmla="*/ 247 h 381"/>
                <a:gd name="T6" fmla="*/ 1078 w 1148"/>
                <a:gd name="T7" fmla="*/ 282 h 381"/>
                <a:gd name="T8" fmla="*/ 1017 w 1148"/>
                <a:gd name="T9" fmla="*/ 312 h 381"/>
                <a:gd name="T10" fmla="*/ 939 w 1148"/>
                <a:gd name="T11" fmla="*/ 338 h 381"/>
                <a:gd name="T12" fmla="*/ 848 w 1148"/>
                <a:gd name="T13" fmla="*/ 358 h 381"/>
                <a:gd name="T14" fmla="*/ 745 w 1148"/>
                <a:gd name="T15" fmla="*/ 373 h 381"/>
                <a:gd name="T16" fmla="*/ 632 w 1148"/>
                <a:gd name="T17" fmla="*/ 380 h 381"/>
                <a:gd name="T18" fmla="*/ 573 w 1148"/>
                <a:gd name="T19" fmla="*/ 381 h 381"/>
                <a:gd name="T20" fmla="*/ 516 w 1148"/>
                <a:gd name="T21" fmla="*/ 380 h 381"/>
                <a:gd name="T22" fmla="*/ 403 w 1148"/>
                <a:gd name="T23" fmla="*/ 373 h 381"/>
                <a:gd name="T24" fmla="*/ 300 w 1148"/>
                <a:gd name="T25" fmla="*/ 358 h 381"/>
                <a:gd name="T26" fmla="*/ 209 w 1148"/>
                <a:gd name="T27" fmla="*/ 338 h 381"/>
                <a:gd name="T28" fmla="*/ 131 w 1148"/>
                <a:gd name="T29" fmla="*/ 312 h 381"/>
                <a:gd name="T30" fmla="*/ 69 w 1148"/>
                <a:gd name="T31" fmla="*/ 282 h 381"/>
                <a:gd name="T32" fmla="*/ 25 w 1148"/>
                <a:gd name="T33" fmla="*/ 247 h 381"/>
                <a:gd name="T34" fmla="*/ 2 w 1148"/>
                <a:gd name="T35" fmla="*/ 210 h 381"/>
                <a:gd name="T36" fmla="*/ 0 w 1148"/>
                <a:gd name="T37" fmla="*/ 190 h 381"/>
                <a:gd name="T38" fmla="*/ 2 w 1148"/>
                <a:gd name="T39" fmla="*/ 171 h 381"/>
                <a:gd name="T40" fmla="*/ 25 w 1148"/>
                <a:gd name="T41" fmla="*/ 134 h 381"/>
                <a:gd name="T42" fmla="*/ 69 w 1148"/>
                <a:gd name="T43" fmla="*/ 99 h 381"/>
                <a:gd name="T44" fmla="*/ 131 w 1148"/>
                <a:gd name="T45" fmla="*/ 69 h 381"/>
                <a:gd name="T46" fmla="*/ 209 w 1148"/>
                <a:gd name="T47" fmla="*/ 43 h 381"/>
                <a:gd name="T48" fmla="*/ 300 w 1148"/>
                <a:gd name="T49" fmla="*/ 23 h 381"/>
                <a:gd name="T50" fmla="*/ 403 w 1148"/>
                <a:gd name="T51" fmla="*/ 9 h 381"/>
                <a:gd name="T52" fmla="*/ 516 w 1148"/>
                <a:gd name="T53" fmla="*/ 1 h 381"/>
                <a:gd name="T54" fmla="*/ 573 w 1148"/>
                <a:gd name="T55" fmla="*/ 0 h 381"/>
                <a:gd name="T56" fmla="*/ 632 w 1148"/>
                <a:gd name="T57" fmla="*/ 1 h 381"/>
                <a:gd name="T58" fmla="*/ 745 w 1148"/>
                <a:gd name="T59" fmla="*/ 9 h 381"/>
                <a:gd name="T60" fmla="*/ 848 w 1148"/>
                <a:gd name="T61" fmla="*/ 23 h 381"/>
                <a:gd name="T62" fmla="*/ 939 w 1148"/>
                <a:gd name="T63" fmla="*/ 43 h 381"/>
                <a:gd name="T64" fmla="*/ 1017 w 1148"/>
                <a:gd name="T65" fmla="*/ 69 h 381"/>
                <a:gd name="T66" fmla="*/ 1078 w 1148"/>
                <a:gd name="T67" fmla="*/ 99 h 381"/>
                <a:gd name="T68" fmla="*/ 1123 w 1148"/>
                <a:gd name="T69" fmla="*/ 134 h 381"/>
                <a:gd name="T70" fmla="*/ 1146 w 1148"/>
                <a:gd name="T71" fmla="*/ 171 h 381"/>
                <a:gd name="T72" fmla="*/ 1148 w 1148"/>
                <a:gd name="T73" fmla="*/ 190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148" h="381">
                  <a:moveTo>
                    <a:pt x="1148" y="190"/>
                  </a:moveTo>
                  <a:lnTo>
                    <a:pt x="1146" y="210"/>
                  </a:lnTo>
                  <a:lnTo>
                    <a:pt x="1123" y="247"/>
                  </a:lnTo>
                  <a:lnTo>
                    <a:pt x="1078" y="282"/>
                  </a:lnTo>
                  <a:lnTo>
                    <a:pt x="1017" y="312"/>
                  </a:lnTo>
                  <a:lnTo>
                    <a:pt x="939" y="338"/>
                  </a:lnTo>
                  <a:lnTo>
                    <a:pt x="848" y="358"/>
                  </a:lnTo>
                  <a:lnTo>
                    <a:pt x="745" y="373"/>
                  </a:lnTo>
                  <a:lnTo>
                    <a:pt x="632" y="380"/>
                  </a:lnTo>
                  <a:lnTo>
                    <a:pt x="573" y="381"/>
                  </a:lnTo>
                  <a:lnTo>
                    <a:pt x="516" y="380"/>
                  </a:lnTo>
                  <a:lnTo>
                    <a:pt x="403" y="373"/>
                  </a:lnTo>
                  <a:lnTo>
                    <a:pt x="300" y="358"/>
                  </a:lnTo>
                  <a:lnTo>
                    <a:pt x="209" y="338"/>
                  </a:lnTo>
                  <a:lnTo>
                    <a:pt x="131" y="312"/>
                  </a:lnTo>
                  <a:lnTo>
                    <a:pt x="69" y="282"/>
                  </a:lnTo>
                  <a:lnTo>
                    <a:pt x="25" y="247"/>
                  </a:lnTo>
                  <a:lnTo>
                    <a:pt x="2" y="210"/>
                  </a:lnTo>
                  <a:lnTo>
                    <a:pt x="0" y="190"/>
                  </a:lnTo>
                  <a:lnTo>
                    <a:pt x="2" y="171"/>
                  </a:lnTo>
                  <a:lnTo>
                    <a:pt x="25" y="134"/>
                  </a:lnTo>
                  <a:lnTo>
                    <a:pt x="69" y="99"/>
                  </a:lnTo>
                  <a:lnTo>
                    <a:pt x="131" y="69"/>
                  </a:lnTo>
                  <a:lnTo>
                    <a:pt x="209" y="43"/>
                  </a:lnTo>
                  <a:lnTo>
                    <a:pt x="300" y="23"/>
                  </a:lnTo>
                  <a:lnTo>
                    <a:pt x="403" y="9"/>
                  </a:lnTo>
                  <a:lnTo>
                    <a:pt x="516" y="1"/>
                  </a:lnTo>
                  <a:lnTo>
                    <a:pt x="573" y="0"/>
                  </a:lnTo>
                  <a:lnTo>
                    <a:pt x="632" y="1"/>
                  </a:lnTo>
                  <a:lnTo>
                    <a:pt x="745" y="9"/>
                  </a:lnTo>
                  <a:lnTo>
                    <a:pt x="848" y="23"/>
                  </a:lnTo>
                  <a:lnTo>
                    <a:pt x="939" y="43"/>
                  </a:lnTo>
                  <a:lnTo>
                    <a:pt x="1017" y="69"/>
                  </a:lnTo>
                  <a:lnTo>
                    <a:pt x="1078" y="99"/>
                  </a:lnTo>
                  <a:lnTo>
                    <a:pt x="1123" y="134"/>
                  </a:lnTo>
                  <a:lnTo>
                    <a:pt x="1146" y="171"/>
                  </a:lnTo>
                  <a:lnTo>
                    <a:pt x="1148" y="19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377">
              <a:extLst>
                <a:ext uri="{FF2B5EF4-FFF2-40B4-BE49-F238E27FC236}">
                  <a16:creationId xmlns:a16="http://schemas.microsoft.com/office/drawing/2014/main" xmlns="" id="{567A8892-1CB0-452D-B4B1-900354821E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6516" y="3098103"/>
              <a:ext cx="377422" cy="110836"/>
            </a:xfrm>
            <a:custGeom>
              <a:avLst/>
              <a:gdLst>
                <a:gd name="T0" fmla="*/ 798 w 798"/>
                <a:gd name="T1" fmla="*/ 132 h 263"/>
                <a:gd name="T2" fmla="*/ 796 w 798"/>
                <a:gd name="T3" fmla="*/ 145 h 263"/>
                <a:gd name="T4" fmla="*/ 780 w 798"/>
                <a:gd name="T5" fmla="*/ 171 h 263"/>
                <a:gd name="T6" fmla="*/ 750 w 798"/>
                <a:gd name="T7" fmla="*/ 196 h 263"/>
                <a:gd name="T8" fmla="*/ 707 w 798"/>
                <a:gd name="T9" fmla="*/ 216 h 263"/>
                <a:gd name="T10" fmla="*/ 623 w 798"/>
                <a:gd name="T11" fmla="*/ 242 h 263"/>
                <a:gd name="T12" fmla="*/ 481 w 798"/>
                <a:gd name="T13" fmla="*/ 262 h 263"/>
                <a:gd name="T14" fmla="*/ 399 w 798"/>
                <a:gd name="T15" fmla="*/ 263 h 263"/>
                <a:gd name="T16" fmla="*/ 318 w 798"/>
                <a:gd name="T17" fmla="*/ 262 h 263"/>
                <a:gd name="T18" fmla="*/ 174 w 798"/>
                <a:gd name="T19" fmla="*/ 242 h 263"/>
                <a:gd name="T20" fmla="*/ 91 w 798"/>
                <a:gd name="T21" fmla="*/ 216 h 263"/>
                <a:gd name="T22" fmla="*/ 48 w 798"/>
                <a:gd name="T23" fmla="*/ 196 h 263"/>
                <a:gd name="T24" fmla="*/ 17 w 798"/>
                <a:gd name="T25" fmla="*/ 171 h 263"/>
                <a:gd name="T26" fmla="*/ 2 w 798"/>
                <a:gd name="T27" fmla="*/ 145 h 263"/>
                <a:gd name="T28" fmla="*/ 0 w 798"/>
                <a:gd name="T29" fmla="*/ 132 h 263"/>
                <a:gd name="T30" fmla="*/ 2 w 798"/>
                <a:gd name="T31" fmla="*/ 118 h 263"/>
                <a:gd name="T32" fmla="*/ 17 w 798"/>
                <a:gd name="T33" fmla="*/ 92 h 263"/>
                <a:gd name="T34" fmla="*/ 48 w 798"/>
                <a:gd name="T35" fmla="*/ 69 h 263"/>
                <a:gd name="T36" fmla="*/ 91 w 798"/>
                <a:gd name="T37" fmla="*/ 47 h 263"/>
                <a:gd name="T38" fmla="*/ 174 w 798"/>
                <a:gd name="T39" fmla="*/ 21 h 263"/>
                <a:gd name="T40" fmla="*/ 318 w 798"/>
                <a:gd name="T41" fmla="*/ 1 h 263"/>
                <a:gd name="T42" fmla="*/ 399 w 798"/>
                <a:gd name="T43" fmla="*/ 0 h 263"/>
                <a:gd name="T44" fmla="*/ 481 w 798"/>
                <a:gd name="T45" fmla="*/ 1 h 263"/>
                <a:gd name="T46" fmla="*/ 623 w 798"/>
                <a:gd name="T47" fmla="*/ 21 h 263"/>
                <a:gd name="T48" fmla="*/ 707 w 798"/>
                <a:gd name="T49" fmla="*/ 47 h 263"/>
                <a:gd name="T50" fmla="*/ 750 w 798"/>
                <a:gd name="T51" fmla="*/ 69 h 263"/>
                <a:gd name="T52" fmla="*/ 780 w 798"/>
                <a:gd name="T53" fmla="*/ 92 h 263"/>
                <a:gd name="T54" fmla="*/ 796 w 798"/>
                <a:gd name="T55" fmla="*/ 118 h 263"/>
                <a:gd name="T56" fmla="*/ 798 w 798"/>
                <a:gd name="T57" fmla="*/ 132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98" h="263">
                  <a:moveTo>
                    <a:pt x="798" y="132"/>
                  </a:moveTo>
                  <a:lnTo>
                    <a:pt x="796" y="145"/>
                  </a:lnTo>
                  <a:lnTo>
                    <a:pt x="780" y="171"/>
                  </a:lnTo>
                  <a:lnTo>
                    <a:pt x="750" y="196"/>
                  </a:lnTo>
                  <a:lnTo>
                    <a:pt x="707" y="216"/>
                  </a:lnTo>
                  <a:lnTo>
                    <a:pt x="623" y="242"/>
                  </a:lnTo>
                  <a:lnTo>
                    <a:pt x="481" y="262"/>
                  </a:lnTo>
                  <a:lnTo>
                    <a:pt x="399" y="263"/>
                  </a:lnTo>
                  <a:lnTo>
                    <a:pt x="318" y="262"/>
                  </a:lnTo>
                  <a:lnTo>
                    <a:pt x="174" y="242"/>
                  </a:lnTo>
                  <a:lnTo>
                    <a:pt x="91" y="216"/>
                  </a:lnTo>
                  <a:lnTo>
                    <a:pt x="48" y="196"/>
                  </a:lnTo>
                  <a:lnTo>
                    <a:pt x="17" y="171"/>
                  </a:lnTo>
                  <a:lnTo>
                    <a:pt x="2" y="145"/>
                  </a:lnTo>
                  <a:lnTo>
                    <a:pt x="0" y="132"/>
                  </a:lnTo>
                  <a:lnTo>
                    <a:pt x="2" y="118"/>
                  </a:lnTo>
                  <a:lnTo>
                    <a:pt x="17" y="92"/>
                  </a:lnTo>
                  <a:lnTo>
                    <a:pt x="48" y="69"/>
                  </a:lnTo>
                  <a:lnTo>
                    <a:pt x="91" y="47"/>
                  </a:lnTo>
                  <a:lnTo>
                    <a:pt x="174" y="21"/>
                  </a:lnTo>
                  <a:lnTo>
                    <a:pt x="318" y="1"/>
                  </a:lnTo>
                  <a:lnTo>
                    <a:pt x="399" y="0"/>
                  </a:lnTo>
                  <a:lnTo>
                    <a:pt x="481" y="1"/>
                  </a:lnTo>
                  <a:lnTo>
                    <a:pt x="623" y="21"/>
                  </a:lnTo>
                  <a:lnTo>
                    <a:pt x="707" y="47"/>
                  </a:lnTo>
                  <a:lnTo>
                    <a:pt x="750" y="69"/>
                  </a:lnTo>
                  <a:lnTo>
                    <a:pt x="780" y="92"/>
                  </a:lnTo>
                  <a:lnTo>
                    <a:pt x="796" y="118"/>
                  </a:lnTo>
                  <a:lnTo>
                    <a:pt x="798" y="1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15" name="Connector: Elbow 134">
              <a:extLst>
                <a:ext uri="{FF2B5EF4-FFF2-40B4-BE49-F238E27FC236}">
                  <a16:creationId xmlns:a16="http://schemas.microsoft.com/office/drawing/2014/main" xmlns="" id="{B4A67042-44B0-4651-9392-A83AE009DAEE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7791383" y="4815283"/>
              <a:ext cx="1033398" cy="494216"/>
            </a:xfrm>
            <a:prstGeom prst="bentConnector2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05931054-0625-4899-AA3B-1E180892F201}"/>
                </a:ext>
              </a:extLst>
            </p:cNvPr>
            <p:cNvSpPr/>
            <p:nvPr/>
          </p:nvSpPr>
          <p:spPr>
            <a:xfrm>
              <a:off x="8502315" y="4302663"/>
              <a:ext cx="45719" cy="459156"/>
            </a:xfrm>
            <a:prstGeom prst="rect">
              <a:avLst/>
            </a:prstGeom>
            <a:solidFill>
              <a:srgbClr val="AF7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7" name="Connector: Elbow 136">
              <a:extLst>
                <a:ext uri="{FF2B5EF4-FFF2-40B4-BE49-F238E27FC236}">
                  <a16:creationId xmlns:a16="http://schemas.microsoft.com/office/drawing/2014/main" xmlns="" id="{6854F699-981C-4C0D-8E7A-E3C4CBFAC2D1}"/>
                </a:ext>
              </a:extLst>
            </p:cNvPr>
            <p:cNvCxnSpPr>
              <a:cxnSpLocks/>
              <a:endCxn id="18" idx="1"/>
            </p:cNvCxnSpPr>
            <p:nvPr/>
          </p:nvCxnSpPr>
          <p:spPr>
            <a:xfrm rot="5400000" flipH="1" flipV="1">
              <a:off x="5188611" y="3003574"/>
              <a:ext cx="1160759" cy="701170"/>
            </a:xfrm>
            <a:prstGeom prst="bentConnector2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DD54C219-DA75-4247-927D-1B24CD94DB26}"/>
                </a:ext>
              </a:extLst>
            </p:cNvPr>
            <p:cNvSpPr/>
            <p:nvPr/>
          </p:nvSpPr>
          <p:spPr>
            <a:xfrm>
              <a:off x="6119575" y="2544201"/>
              <a:ext cx="45719" cy="459156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" name="Connector: Elbow 140">
              <a:extLst>
                <a:ext uri="{FF2B5EF4-FFF2-40B4-BE49-F238E27FC236}">
                  <a16:creationId xmlns:a16="http://schemas.microsoft.com/office/drawing/2014/main" xmlns="" id="{DD4DB1E9-89AE-46F7-8358-0486C7D9805F}"/>
                </a:ext>
              </a:extLst>
            </p:cNvPr>
            <p:cNvCxnSpPr>
              <a:cxnSpLocks/>
              <a:endCxn id="20" idx="3"/>
            </p:cNvCxnSpPr>
            <p:nvPr/>
          </p:nvCxnSpPr>
          <p:spPr>
            <a:xfrm rot="5400000">
              <a:off x="5930696" y="4233350"/>
              <a:ext cx="285087" cy="1524140"/>
            </a:xfrm>
            <a:prstGeom prst="bentConnector2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85FDC581-7167-4E3B-90AD-5EAEE033A2BF}"/>
                </a:ext>
              </a:extLst>
            </p:cNvPr>
            <p:cNvSpPr/>
            <p:nvPr/>
          </p:nvSpPr>
          <p:spPr>
            <a:xfrm>
              <a:off x="5265450" y="4908386"/>
              <a:ext cx="45719" cy="459156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Connector: Elbow 142">
              <a:extLst>
                <a:ext uri="{FF2B5EF4-FFF2-40B4-BE49-F238E27FC236}">
                  <a16:creationId xmlns:a16="http://schemas.microsoft.com/office/drawing/2014/main" xmlns="" id="{56671C59-F4CC-47EF-9EF7-193A104C2DE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594492" y="3172816"/>
              <a:ext cx="409300" cy="379977"/>
            </a:xfrm>
            <a:prstGeom prst="bentConnector3">
              <a:avLst>
                <a:gd name="adj1" fmla="val 1872"/>
              </a:avLst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6DE67154-3F86-4375-8C4F-30A8215C6197}"/>
                </a:ext>
              </a:extLst>
            </p:cNvPr>
            <p:cNvSpPr/>
            <p:nvPr/>
          </p:nvSpPr>
          <p:spPr>
            <a:xfrm>
              <a:off x="3545821" y="3338940"/>
              <a:ext cx="45719" cy="459156"/>
            </a:xfrm>
            <a:prstGeom prst="rect">
              <a:avLst/>
            </a:prstGeom>
            <a:solidFill>
              <a:srgbClr val="FFD4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389684" y="4018616"/>
            <a:ext cx="2034521" cy="746415"/>
            <a:chOff x="1443690" y="1981312"/>
            <a:chExt cx="2034521" cy="746415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A66BD3"/>
                  </a:solidFill>
                </a:rPr>
                <a:t>Milestone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7467648" y="4765031"/>
            <a:ext cx="2034521" cy="746415"/>
            <a:chOff x="1443690" y="1981312"/>
            <a:chExt cx="2034521" cy="74641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B0F0"/>
                  </a:solidFill>
                </a:rPr>
                <a:t>Milestone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222343" y="1867100"/>
            <a:ext cx="2034521" cy="746415"/>
            <a:chOff x="1443690" y="1981312"/>
            <a:chExt cx="2034521" cy="746415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chemeClr val="accent2">
                      <a:lumMod val="60000"/>
                      <a:lumOff val="40000"/>
                    </a:schemeClr>
                  </a:solidFill>
                </a:rPr>
                <a:t>Milestone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9502169" y="2887703"/>
            <a:ext cx="2034521" cy="746415"/>
            <a:chOff x="1443690" y="1981312"/>
            <a:chExt cx="2034521" cy="746415"/>
          </a:xfrm>
        </p:grpSpPr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F6BD33"/>
                  </a:solidFill>
                </a:rPr>
                <a:t>Milestone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46342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10983" y="2728505"/>
            <a:ext cx="864000" cy="233542"/>
          </a:xfrm>
          <a:prstGeom prst="rect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Jan </a:t>
            </a:r>
            <a:endParaRPr lang="fr-BE" sz="1200" dirty="0"/>
          </a:p>
        </p:txBody>
      </p:sp>
      <p:sp>
        <p:nvSpPr>
          <p:cNvPr id="88" name="Rectangle 87"/>
          <p:cNvSpPr/>
          <p:nvPr/>
        </p:nvSpPr>
        <p:spPr>
          <a:xfrm>
            <a:off x="1425668" y="2728505"/>
            <a:ext cx="864000" cy="233542"/>
          </a:xfrm>
          <a:prstGeom prst="rect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Feb</a:t>
            </a:r>
            <a:endParaRPr lang="fr-BE" sz="1200" dirty="0"/>
          </a:p>
        </p:txBody>
      </p:sp>
      <p:sp>
        <p:nvSpPr>
          <p:cNvPr id="89" name="Rectangle 88"/>
          <p:cNvSpPr/>
          <p:nvPr/>
        </p:nvSpPr>
        <p:spPr>
          <a:xfrm>
            <a:off x="2340353" y="2728505"/>
            <a:ext cx="864000" cy="233542"/>
          </a:xfrm>
          <a:prstGeom prst="rect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Mar</a:t>
            </a:r>
            <a:endParaRPr lang="fr-BE" sz="1200" dirty="0"/>
          </a:p>
        </p:txBody>
      </p:sp>
      <p:sp>
        <p:nvSpPr>
          <p:cNvPr id="90" name="Rectangle 89"/>
          <p:cNvSpPr/>
          <p:nvPr/>
        </p:nvSpPr>
        <p:spPr>
          <a:xfrm>
            <a:off x="3255038" y="2728505"/>
            <a:ext cx="864000" cy="2335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Apr</a:t>
            </a:r>
            <a:endParaRPr lang="fr-BE" sz="1200" dirty="0"/>
          </a:p>
        </p:txBody>
      </p:sp>
      <p:sp>
        <p:nvSpPr>
          <p:cNvPr id="91" name="Rectangle 90"/>
          <p:cNvSpPr/>
          <p:nvPr/>
        </p:nvSpPr>
        <p:spPr>
          <a:xfrm>
            <a:off x="4169723" y="2728505"/>
            <a:ext cx="864000" cy="2335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May</a:t>
            </a:r>
            <a:endParaRPr lang="fr-BE" sz="1200" dirty="0"/>
          </a:p>
        </p:txBody>
      </p:sp>
      <p:sp>
        <p:nvSpPr>
          <p:cNvPr id="92" name="Rectangle 91"/>
          <p:cNvSpPr/>
          <p:nvPr/>
        </p:nvSpPr>
        <p:spPr>
          <a:xfrm>
            <a:off x="5084408" y="2728505"/>
            <a:ext cx="864000" cy="23354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Jun</a:t>
            </a:r>
            <a:endParaRPr lang="fr-BE" sz="1200" dirty="0"/>
          </a:p>
        </p:txBody>
      </p:sp>
      <p:sp>
        <p:nvSpPr>
          <p:cNvPr id="93" name="Rectangle 92"/>
          <p:cNvSpPr/>
          <p:nvPr/>
        </p:nvSpPr>
        <p:spPr>
          <a:xfrm>
            <a:off x="5999093" y="2728505"/>
            <a:ext cx="864000" cy="233542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Jul</a:t>
            </a:r>
            <a:endParaRPr lang="fr-BE" sz="1200" dirty="0"/>
          </a:p>
        </p:txBody>
      </p:sp>
      <p:sp>
        <p:nvSpPr>
          <p:cNvPr id="94" name="Rectangle 93"/>
          <p:cNvSpPr/>
          <p:nvPr/>
        </p:nvSpPr>
        <p:spPr>
          <a:xfrm>
            <a:off x="6913778" y="2728505"/>
            <a:ext cx="864000" cy="233542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Aug</a:t>
            </a:r>
            <a:endParaRPr lang="fr-BE" sz="1200" dirty="0"/>
          </a:p>
        </p:txBody>
      </p:sp>
      <p:sp>
        <p:nvSpPr>
          <p:cNvPr id="95" name="Rectangle 94"/>
          <p:cNvSpPr/>
          <p:nvPr/>
        </p:nvSpPr>
        <p:spPr>
          <a:xfrm>
            <a:off x="7828463" y="2728505"/>
            <a:ext cx="864000" cy="233542"/>
          </a:xfrm>
          <a:prstGeom prst="rect">
            <a:avLst/>
          </a:prstGeom>
          <a:solidFill>
            <a:srgbClr val="00C0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Sep</a:t>
            </a:r>
            <a:endParaRPr lang="fr-BE" sz="1200" dirty="0"/>
          </a:p>
        </p:txBody>
      </p:sp>
      <p:sp>
        <p:nvSpPr>
          <p:cNvPr id="96" name="Rectangle 95"/>
          <p:cNvSpPr/>
          <p:nvPr/>
        </p:nvSpPr>
        <p:spPr>
          <a:xfrm>
            <a:off x="8743148" y="2728505"/>
            <a:ext cx="864000" cy="233542"/>
          </a:xfrm>
          <a:prstGeom prst="rect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Oct</a:t>
            </a:r>
            <a:endParaRPr lang="fr-BE" sz="1200" dirty="0"/>
          </a:p>
        </p:txBody>
      </p:sp>
      <p:sp>
        <p:nvSpPr>
          <p:cNvPr id="97" name="Rectangle 96"/>
          <p:cNvSpPr/>
          <p:nvPr/>
        </p:nvSpPr>
        <p:spPr>
          <a:xfrm>
            <a:off x="9657833" y="2728505"/>
            <a:ext cx="864000" cy="233542"/>
          </a:xfrm>
          <a:prstGeom prst="rect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Nov</a:t>
            </a:r>
            <a:endParaRPr lang="fr-BE" sz="1200" dirty="0"/>
          </a:p>
        </p:txBody>
      </p:sp>
      <p:sp>
        <p:nvSpPr>
          <p:cNvPr id="98" name="Rectangle 97"/>
          <p:cNvSpPr/>
          <p:nvPr/>
        </p:nvSpPr>
        <p:spPr>
          <a:xfrm>
            <a:off x="10572522" y="2728505"/>
            <a:ext cx="838761" cy="233542"/>
          </a:xfrm>
          <a:prstGeom prst="rect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200" dirty="0" smtClean="0"/>
              <a:t>Dec</a:t>
            </a:r>
            <a:endParaRPr lang="fr-BE" sz="1200" dirty="0"/>
          </a:p>
        </p:txBody>
      </p:sp>
      <p:sp>
        <p:nvSpPr>
          <p:cNvPr id="20" name="Rounded Rectangle 19"/>
          <p:cNvSpPr/>
          <p:nvPr/>
        </p:nvSpPr>
        <p:spPr>
          <a:xfrm>
            <a:off x="958169" y="3478299"/>
            <a:ext cx="1548274" cy="248400"/>
          </a:xfrm>
          <a:prstGeom prst="roundRect">
            <a:avLst/>
          </a:prstGeom>
          <a:solidFill>
            <a:srgbClr val="A66B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grpSp>
        <p:nvGrpSpPr>
          <p:cNvPr id="22" name="Group 21"/>
          <p:cNvGrpSpPr/>
          <p:nvPr/>
        </p:nvGrpSpPr>
        <p:grpSpPr>
          <a:xfrm>
            <a:off x="512776" y="2993582"/>
            <a:ext cx="862207" cy="179109"/>
            <a:chOff x="474676" y="4176352"/>
            <a:chExt cx="862207" cy="179109"/>
          </a:xfrm>
        </p:grpSpPr>
        <p:sp>
          <p:nvSpPr>
            <p:cNvPr id="99" name="Rectangle 98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00" name="Rectangle 99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426406" y="2993582"/>
            <a:ext cx="862207" cy="179109"/>
            <a:chOff x="474676" y="4176352"/>
            <a:chExt cx="862207" cy="179109"/>
          </a:xfrm>
        </p:grpSpPr>
        <p:sp>
          <p:nvSpPr>
            <p:cNvPr id="105" name="Rectangle 104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06" name="Rectangle 105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08" name="Rectangle 107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2340036" y="2993582"/>
            <a:ext cx="862207" cy="179109"/>
            <a:chOff x="474676" y="4176352"/>
            <a:chExt cx="862207" cy="179109"/>
          </a:xfrm>
        </p:grpSpPr>
        <p:sp>
          <p:nvSpPr>
            <p:cNvPr id="110" name="Rectangle 109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13" name="Rectangle 112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solidFill>
              <a:srgbClr val="CBA9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3253666" y="2993582"/>
            <a:ext cx="862207" cy="179109"/>
            <a:chOff x="474676" y="4176352"/>
            <a:chExt cx="862207" cy="179109"/>
          </a:xfrm>
          <a:solidFill>
            <a:srgbClr val="53D2FF"/>
          </a:solidFill>
        </p:grpSpPr>
        <p:sp>
          <p:nvSpPr>
            <p:cNvPr id="115" name="Rectangle 114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18" name="Rectangle 117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4167296" y="2993582"/>
            <a:ext cx="862207" cy="179109"/>
            <a:chOff x="474676" y="4176352"/>
            <a:chExt cx="862207" cy="179109"/>
          </a:xfrm>
          <a:solidFill>
            <a:srgbClr val="53D2FF"/>
          </a:solidFill>
        </p:grpSpPr>
        <p:sp>
          <p:nvSpPr>
            <p:cNvPr id="120" name="Rectangle 119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22" name="Rectangle 121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24" name="Group 123"/>
          <p:cNvGrpSpPr/>
          <p:nvPr/>
        </p:nvGrpSpPr>
        <p:grpSpPr>
          <a:xfrm>
            <a:off x="5080926" y="2993582"/>
            <a:ext cx="862207" cy="179109"/>
            <a:chOff x="474676" y="4176352"/>
            <a:chExt cx="862207" cy="179109"/>
          </a:xfrm>
          <a:solidFill>
            <a:srgbClr val="53D2FF"/>
          </a:solidFill>
        </p:grpSpPr>
        <p:sp>
          <p:nvSpPr>
            <p:cNvPr id="125" name="Rectangle 124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26" name="Rectangle 125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27" name="Rectangle 126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28" name="Rectangle 127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29" name="Group 128"/>
          <p:cNvGrpSpPr/>
          <p:nvPr/>
        </p:nvGrpSpPr>
        <p:grpSpPr>
          <a:xfrm>
            <a:off x="5994556" y="2993582"/>
            <a:ext cx="862207" cy="179109"/>
            <a:chOff x="474676" y="4176352"/>
            <a:chExt cx="862207" cy="179109"/>
          </a:xfrm>
          <a:solidFill>
            <a:srgbClr val="00E6AA"/>
          </a:solidFill>
        </p:grpSpPr>
        <p:sp>
          <p:nvSpPr>
            <p:cNvPr id="130" name="Rectangle 129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31" name="Rectangle 130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6908186" y="2993582"/>
            <a:ext cx="862207" cy="179109"/>
            <a:chOff x="474676" y="4176352"/>
            <a:chExt cx="862207" cy="179109"/>
          </a:xfrm>
          <a:solidFill>
            <a:srgbClr val="00E6AA"/>
          </a:solidFill>
        </p:grpSpPr>
        <p:sp>
          <p:nvSpPr>
            <p:cNvPr id="135" name="Rectangle 134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38" name="Rectangle 137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39" name="Group 138"/>
          <p:cNvGrpSpPr/>
          <p:nvPr/>
        </p:nvGrpSpPr>
        <p:grpSpPr>
          <a:xfrm>
            <a:off x="7821816" y="2993582"/>
            <a:ext cx="862207" cy="179109"/>
            <a:chOff x="474676" y="4176352"/>
            <a:chExt cx="862207" cy="179109"/>
          </a:xfrm>
          <a:solidFill>
            <a:srgbClr val="00E6AA"/>
          </a:solidFill>
        </p:grpSpPr>
        <p:sp>
          <p:nvSpPr>
            <p:cNvPr id="140" name="Rectangle 139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44" name="Group 143"/>
          <p:cNvGrpSpPr/>
          <p:nvPr/>
        </p:nvGrpSpPr>
        <p:grpSpPr>
          <a:xfrm>
            <a:off x="8735446" y="2993582"/>
            <a:ext cx="862207" cy="179109"/>
            <a:chOff x="474676" y="4176352"/>
            <a:chExt cx="862207" cy="179109"/>
          </a:xfrm>
          <a:solidFill>
            <a:srgbClr val="60F699"/>
          </a:solidFill>
        </p:grpSpPr>
        <p:sp>
          <p:nvSpPr>
            <p:cNvPr id="145" name="Rectangle 144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49" name="Group 148"/>
          <p:cNvGrpSpPr/>
          <p:nvPr/>
        </p:nvGrpSpPr>
        <p:grpSpPr>
          <a:xfrm>
            <a:off x="9649076" y="2993582"/>
            <a:ext cx="862207" cy="179109"/>
            <a:chOff x="474676" y="4176352"/>
            <a:chExt cx="862207" cy="179109"/>
          </a:xfrm>
          <a:solidFill>
            <a:srgbClr val="60F699"/>
          </a:solidFill>
        </p:grpSpPr>
        <p:sp>
          <p:nvSpPr>
            <p:cNvPr id="150" name="Rectangle 149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grpSp>
        <p:nvGrpSpPr>
          <p:cNvPr id="154" name="Group 153"/>
          <p:cNvGrpSpPr/>
          <p:nvPr/>
        </p:nvGrpSpPr>
        <p:grpSpPr>
          <a:xfrm>
            <a:off x="10562708" y="2993582"/>
            <a:ext cx="862207" cy="179109"/>
            <a:chOff x="474676" y="4176352"/>
            <a:chExt cx="862207" cy="179109"/>
          </a:xfrm>
          <a:solidFill>
            <a:srgbClr val="60F699"/>
          </a:solidFill>
        </p:grpSpPr>
        <p:sp>
          <p:nvSpPr>
            <p:cNvPr id="155" name="Rectangle 154"/>
            <p:cNvSpPr/>
            <p:nvPr/>
          </p:nvSpPr>
          <p:spPr>
            <a:xfrm>
              <a:off x="4746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300" dirty="0"/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03276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9282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  <p:sp>
          <p:nvSpPr>
            <p:cNvPr id="158" name="Rectangle 157"/>
            <p:cNvSpPr/>
            <p:nvPr/>
          </p:nvSpPr>
          <p:spPr>
            <a:xfrm>
              <a:off x="1156883" y="4176352"/>
              <a:ext cx="180000" cy="17910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 sz="1200" dirty="0"/>
            </a:p>
          </p:txBody>
        </p:sp>
      </p:grpSp>
      <p:sp>
        <p:nvSpPr>
          <p:cNvPr id="159" name="Rounded Rectangle 158"/>
          <p:cNvSpPr/>
          <p:nvPr/>
        </p:nvSpPr>
        <p:spPr>
          <a:xfrm>
            <a:off x="3253666" y="3692152"/>
            <a:ext cx="1548274" cy="248400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sp>
        <p:nvSpPr>
          <p:cNvPr id="162" name="Rounded Rectangle 161"/>
          <p:cNvSpPr/>
          <p:nvPr/>
        </p:nvSpPr>
        <p:spPr>
          <a:xfrm>
            <a:off x="9649075" y="4854412"/>
            <a:ext cx="1762207" cy="248400"/>
          </a:xfrm>
          <a:prstGeom prst="roundRect">
            <a:avLst/>
          </a:prstGeom>
          <a:solidFill>
            <a:srgbClr val="0CE2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grpSp>
        <p:nvGrpSpPr>
          <p:cNvPr id="167" name="Group 166"/>
          <p:cNvGrpSpPr/>
          <p:nvPr/>
        </p:nvGrpSpPr>
        <p:grpSpPr>
          <a:xfrm>
            <a:off x="995166" y="3815897"/>
            <a:ext cx="2034521" cy="746415"/>
            <a:chOff x="1443690" y="1981312"/>
            <a:chExt cx="2034521" cy="746415"/>
          </a:xfrm>
        </p:grpSpPr>
        <p:sp>
          <p:nvSpPr>
            <p:cNvPr id="168" name="TextBox 167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A66BD3"/>
                  </a:solidFill>
                </a:rPr>
                <a:t>Milestone</a:t>
              </a:r>
            </a:p>
          </p:txBody>
        </p:sp>
        <p:sp>
          <p:nvSpPr>
            <p:cNvPr id="169" name="TextBox 168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0" name="TextBox 169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3256279" y="4071250"/>
            <a:ext cx="2034521" cy="746415"/>
            <a:chOff x="1443690" y="1981312"/>
            <a:chExt cx="2034521" cy="746415"/>
          </a:xfrm>
        </p:grpSpPr>
        <p:sp>
          <p:nvSpPr>
            <p:cNvPr id="172" name="TextBox 171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B0F0"/>
                  </a:solidFill>
                </a:rPr>
                <a:t>Milestone</a:t>
              </a:r>
            </a:p>
          </p:txBody>
        </p:sp>
        <p:sp>
          <p:nvSpPr>
            <p:cNvPr id="173" name="TextBox 172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4" name="TextBox 173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5" name="Group 174"/>
          <p:cNvGrpSpPr/>
          <p:nvPr/>
        </p:nvGrpSpPr>
        <p:grpSpPr>
          <a:xfrm>
            <a:off x="5322395" y="4680626"/>
            <a:ext cx="2034521" cy="746415"/>
            <a:chOff x="1443690" y="1981312"/>
            <a:chExt cx="2034521" cy="746415"/>
          </a:xfrm>
        </p:grpSpPr>
        <p:sp>
          <p:nvSpPr>
            <p:cNvPr id="176" name="TextBox 175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0C08E"/>
                  </a:solidFill>
                </a:rPr>
                <a:t>Milestone</a:t>
              </a:r>
            </a:p>
          </p:txBody>
        </p: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78" name="TextBox 177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83" name="Group 182"/>
          <p:cNvGrpSpPr/>
          <p:nvPr/>
        </p:nvGrpSpPr>
        <p:grpSpPr>
          <a:xfrm>
            <a:off x="9695933" y="5253255"/>
            <a:ext cx="2034521" cy="746415"/>
            <a:chOff x="1443690" y="1981312"/>
            <a:chExt cx="2034521" cy="746415"/>
          </a:xfrm>
        </p:grpSpPr>
        <p:sp>
          <p:nvSpPr>
            <p:cNvPr id="184" name="TextBox 183">
              <a:extLst>
                <a:ext uri="{FF2B5EF4-FFF2-40B4-BE49-F238E27FC236}">
                  <a16:creationId xmlns:a16="http://schemas.microsoft.com/office/drawing/2014/main" xmlns="" id="{0618AC60-DF13-401B-AC73-91C3F019CB3C}"/>
                </a:ext>
              </a:extLst>
            </p:cNvPr>
            <p:cNvSpPr txBox="1"/>
            <p:nvPr/>
          </p:nvSpPr>
          <p:spPr>
            <a:xfrm>
              <a:off x="1443690" y="1981312"/>
              <a:ext cx="1294782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dirty="0">
                  <a:solidFill>
                    <a:srgbClr val="0CE25E"/>
                  </a:solidFill>
                </a:rPr>
                <a:t>Milestone</a:t>
              </a:r>
            </a:p>
          </p:txBody>
        </p:sp>
        <p:sp>
          <p:nvSpPr>
            <p:cNvPr id="185" name="TextBox 184">
              <a:extLst>
                <a:ext uri="{FF2B5EF4-FFF2-40B4-BE49-F238E27FC236}">
                  <a16:creationId xmlns:a16="http://schemas.microsoft.com/office/drawing/2014/main" xmlns="" id="{5938A122-F3F6-4956-953F-D7D83254FFD4}"/>
                </a:ext>
              </a:extLst>
            </p:cNvPr>
            <p:cNvSpPr txBox="1"/>
            <p:nvPr/>
          </p:nvSpPr>
          <p:spPr>
            <a:xfrm>
              <a:off x="1449657" y="2289768"/>
              <a:ext cx="2028554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description here 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xmlns="" id="{1F787D19-74CB-4E43-A8E2-2A3F0A45D221}"/>
                </a:ext>
              </a:extLst>
            </p:cNvPr>
            <p:cNvSpPr txBox="1"/>
            <p:nvPr/>
          </p:nvSpPr>
          <p:spPr>
            <a:xfrm>
              <a:off x="1443690" y="2456356"/>
              <a:ext cx="1463738" cy="27137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r>
                <a:rPr lang="en-ZA" sz="1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Put the milestone date here</a:t>
              </a:r>
              <a:endParaRPr lang="en-ZA" sz="10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cxnSp>
        <p:nvCxnSpPr>
          <p:cNvPr id="187" name="Straight Connector 186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BDE716C9-4F7D-4C14-9DD7-E104B8688070}"/>
              </a:ext>
            </a:extLst>
          </p:cNvPr>
          <p:cNvCxnSpPr>
            <a:cxnSpLocks/>
          </p:cNvCxnSpPr>
          <p:nvPr/>
        </p:nvCxnSpPr>
        <p:spPr>
          <a:xfrm>
            <a:off x="5309526" y="3162910"/>
            <a:ext cx="0" cy="1383384"/>
          </a:xfrm>
          <a:prstGeom prst="line">
            <a:avLst/>
          </a:prstGeom>
          <a:ln w="9525" cmpd="sng">
            <a:solidFill>
              <a:srgbClr val="53D2FF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Rounded Rectangle 187"/>
          <p:cNvSpPr/>
          <p:nvPr/>
        </p:nvSpPr>
        <p:spPr>
          <a:xfrm>
            <a:off x="5310599" y="4375905"/>
            <a:ext cx="3432664" cy="248400"/>
          </a:xfrm>
          <a:prstGeom prst="roundRect">
            <a:avLst/>
          </a:prstGeom>
          <a:gradFill>
            <a:gsLst>
              <a:gs pos="36000">
                <a:srgbClr val="00C08E"/>
              </a:gs>
              <a:gs pos="1000">
                <a:srgbClr val="3392FB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  <p:cxnSp>
        <p:nvCxnSpPr>
          <p:cNvPr id="189" name="Straight Connector 188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BDE716C9-4F7D-4C14-9DD7-E104B8688070}"/>
              </a:ext>
            </a:extLst>
          </p:cNvPr>
          <p:cNvCxnSpPr>
            <a:cxnSpLocks/>
          </p:cNvCxnSpPr>
          <p:nvPr/>
        </p:nvCxnSpPr>
        <p:spPr>
          <a:xfrm>
            <a:off x="3253666" y="3070462"/>
            <a:ext cx="0" cy="720000"/>
          </a:xfrm>
          <a:prstGeom prst="line">
            <a:avLst/>
          </a:prstGeom>
          <a:ln w="9525" cmpd="sng">
            <a:solidFill>
              <a:srgbClr val="53D2FF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BDE716C9-4F7D-4C14-9DD7-E104B8688070}"/>
              </a:ext>
            </a:extLst>
          </p:cNvPr>
          <p:cNvCxnSpPr>
            <a:cxnSpLocks/>
          </p:cNvCxnSpPr>
          <p:nvPr/>
        </p:nvCxnSpPr>
        <p:spPr>
          <a:xfrm>
            <a:off x="961942" y="2993582"/>
            <a:ext cx="0" cy="720000"/>
          </a:xfrm>
          <a:prstGeom prst="line">
            <a:avLst/>
          </a:prstGeom>
          <a:ln w="9525" cmpd="sng">
            <a:solidFill>
              <a:srgbClr val="CBA9E5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 title="callout lines">
            <a:extLst>
              <a:ext uri="{FF2B5EF4-FFF2-40B4-BE49-F238E27FC236}">
                <a16:creationId xmlns="" xmlns:a16="http://schemas.microsoft.com/office/drawing/2014/main" xmlns:lc="http://schemas.openxmlformats.org/drawingml/2006/lockedCanvas" id="{BDE716C9-4F7D-4C14-9DD7-E104B8688070}"/>
              </a:ext>
            </a:extLst>
          </p:cNvPr>
          <p:cNvCxnSpPr>
            <a:cxnSpLocks/>
          </p:cNvCxnSpPr>
          <p:nvPr/>
        </p:nvCxnSpPr>
        <p:spPr>
          <a:xfrm>
            <a:off x="9663666" y="3035007"/>
            <a:ext cx="0" cy="1800000"/>
          </a:xfrm>
          <a:prstGeom prst="line">
            <a:avLst/>
          </a:prstGeom>
          <a:ln w="9525" cmpd="sng">
            <a:solidFill>
              <a:srgbClr val="60F699"/>
            </a:solidFill>
            <a:prstDash val="sysDash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8051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585</Words>
  <Application>Microsoft Office PowerPoint</Application>
  <PresentationFormat>Widescreen</PresentationFormat>
  <Paragraphs>253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LEPERS, Anne-Clémence</dc:creator>
  <cp:lastModifiedBy>LEPERS, Anne-Clémence</cp:lastModifiedBy>
  <cp:revision>55</cp:revision>
  <dcterms:created xsi:type="dcterms:W3CDTF">2017-04-05T02:23:59Z</dcterms:created>
  <dcterms:modified xsi:type="dcterms:W3CDTF">2018-07-09T07:44:29Z</dcterms:modified>
</cp:coreProperties>
</file>