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15" r:id="rId2"/>
    <p:sldId id="311" r:id="rId3"/>
    <p:sldId id="312" r:id="rId4"/>
    <p:sldId id="317" r:id="rId5"/>
    <p:sldId id="281" r:id="rId6"/>
    <p:sldId id="313" r:id="rId7"/>
    <p:sldId id="314" r:id="rId8"/>
    <p:sldId id="300" r:id="rId9"/>
    <p:sldId id="318" r:id="rId10"/>
    <p:sldId id="299" r:id="rId11"/>
    <p:sldId id="301" r:id="rId12"/>
    <p:sldId id="319" r:id="rId13"/>
    <p:sldId id="309" r:id="rId14"/>
    <p:sldId id="306" r:id="rId15"/>
    <p:sldId id="280" r:id="rId16"/>
    <p:sldId id="305" r:id="rId17"/>
    <p:sldId id="285" r:id="rId18"/>
    <p:sldId id="286" r:id="rId19"/>
    <p:sldId id="282" r:id="rId20"/>
    <p:sldId id="275" r:id="rId21"/>
    <p:sldId id="290" r:id="rId22"/>
    <p:sldId id="287" r:id="rId23"/>
    <p:sldId id="292" r:id="rId24"/>
    <p:sldId id="289" r:id="rId25"/>
    <p:sldId id="288" r:id="rId26"/>
    <p:sldId id="307" r:id="rId27"/>
    <p:sldId id="296" r:id="rId28"/>
    <p:sldId id="304" r:id="rId29"/>
    <p:sldId id="256" r:id="rId30"/>
    <p:sldId id="272" r:id="rId31"/>
    <p:sldId id="302" r:id="rId32"/>
    <p:sldId id="303" r:id="rId33"/>
    <p:sldId id="273" r:id="rId34"/>
    <p:sldId id="274" r:id="rId35"/>
    <p:sldId id="261" r:id="rId36"/>
    <p:sldId id="297" r:id="rId37"/>
    <p:sldId id="298" r:id="rId38"/>
    <p:sldId id="27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0"/>
    <a:srgbClr val="09B7A6"/>
    <a:srgbClr val="A62A7D"/>
    <a:srgbClr val="CC3399"/>
    <a:srgbClr val="F2B800"/>
    <a:srgbClr val="079386"/>
    <a:srgbClr val="FF0066"/>
    <a:srgbClr val="00BC55"/>
    <a:srgbClr val="00E167"/>
    <a:srgbClr val="10B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 snapToGrid="0">
      <p:cViewPr>
        <p:scale>
          <a:sx n="66" d="100"/>
          <a:sy n="66" d="100"/>
        </p:scale>
        <p:origin x="112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8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829F-74EA-4E01-826A-7FCFC65A7641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7478A-CC9C-4EAE-A915-EAC4D616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44CF-0025-4FBB-AF86-FA705D04204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B3F2-F419-4AEF-A42A-22542F00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B3F2-F419-4AEF-A42A-22542F0029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6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B3F2-F419-4AEF-A42A-22542F0029F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8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0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4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1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CB66-754B-4D08-A845-B1DFE85A3CD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463969" y="2189843"/>
            <a:ext cx="3657600" cy="310100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Flowchart: Process 3"/>
          <p:cNvSpPr/>
          <p:nvPr/>
        </p:nvSpPr>
        <p:spPr>
          <a:xfrm>
            <a:off x="4228389" y="2189840"/>
            <a:ext cx="3657600" cy="310100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owchart: Process 4"/>
          <p:cNvSpPr/>
          <p:nvPr/>
        </p:nvSpPr>
        <p:spPr>
          <a:xfrm>
            <a:off x="7992809" y="2189840"/>
            <a:ext cx="3657600" cy="310100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23" name="Group 22"/>
          <p:cNvGrpSpPr/>
          <p:nvPr/>
        </p:nvGrpSpPr>
        <p:grpSpPr>
          <a:xfrm>
            <a:off x="463969" y="1806633"/>
            <a:ext cx="3657600" cy="508000"/>
            <a:chOff x="463969" y="1806633"/>
            <a:chExt cx="3657600" cy="508000"/>
          </a:xfrm>
        </p:grpSpPr>
        <p:sp>
          <p:nvSpPr>
            <p:cNvPr id="17" name="Rounded Rectangle 16"/>
            <p:cNvSpPr/>
            <p:nvPr/>
          </p:nvSpPr>
          <p:spPr>
            <a:xfrm>
              <a:off x="463969" y="1806646"/>
              <a:ext cx="3657600" cy="507987"/>
            </a:xfrm>
            <a:custGeom>
              <a:avLst/>
              <a:gdLst>
                <a:gd name="connsiteX0" fmla="*/ 0 w 3657600"/>
                <a:gd name="connsiteY0" fmla="*/ 133354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8" fmla="*/ 0 w 3657600"/>
                <a:gd name="connsiteY8" fmla="*/ 133354 h 571500"/>
                <a:gd name="connsiteX0" fmla="*/ 0 w 3657600"/>
                <a:gd name="connsiteY0" fmla="*/ 438146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0" fmla="*/ 423861 w 3948107"/>
                <a:gd name="connsiteY0" fmla="*/ 571500 h 571500"/>
                <a:gd name="connsiteX1" fmla="*/ 423861 w 3948107"/>
                <a:gd name="connsiteY1" fmla="*/ 0 h 571500"/>
                <a:gd name="connsiteX2" fmla="*/ 3814753 w 3948107"/>
                <a:gd name="connsiteY2" fmla="*/ 0 h 571500"/>
                <a:gd name="connsiteX3" fmla="*/ 3948107 w 3948107"/>
                <a:gd name="connsiteY3" fmla="*/ 133354 h 571500"/>
                <a:gd name="connsiteX4" fmla="*/ 3948107 w 3948107"/>
                <a:gd name="connsiteY4" fmla="*/ 438146 h 571500"/>
                <a:gd name="connsiteX5" fmla="*/ 3814753 w 3948107"/>
                <a:gd name="connsiteY5" fmla="*/ 571500 h 571500"/>
                <a:gd name="connsiteX6" fmla="*/ 423861 w 3948107"/>
                <a:gd name="connsiteY6" fmla="*/ 571500 h 571500"/>
                <a:gd name="connsiteX0" fmla="*/ 251885 w 3776131"/>
                <a:gd name="connsiteY0" fmla="*/ 571500 h 571500"/>
                <a:gd name="connsiteX1" fmla="*/ 251885 w 3776131"/>
                <a:gd name="connsiteY1" fmla="*/ 0 h 571500"/>
                <a:gd name="connsiteX2" fmla="*/ 3642777 w 3776131"/>
                <a:gd name="connsiteY2" fmla="*/ 0 h 571500"/>
                <a:gd name="connsiteX3" fmla="*/ 3776131 w 3776131"/>
                <a:gd name="connsiteY3" fmla="*/ 133354 h 571500"/>
                <a:gd name="connsiteX4" fmla="*/ 3776131 w 3776131"/>
                <a:gd name="connsiteY4" fmla="*/ 438146 h 571500"/>
                <a:gd name="connsiteX5" fmla="*/ 3642777 w 3776131"/>
                <a:gd name="connsiteY5" fmla="*/ 571500 h 571500"/>
                <a:gd name="connsiteX6" fmla="*/ 251885 w 3776131"/>
                <a:gd name="connsiteY6" fmla="*/ 571500 h 571500"/>
                <a:gd name="connsiteX0" fmla="*/ 2381 w 3526627"/>
                <a:gd name="connsiteY0" fmla="*/ 571500 h 571500"/>
                <a:gd name="connsiteX1" fmla="*/ 2381 w 3526627"/>
                <a:gd name="connsiteY1" fmla="*/ 0 h 571500"/>
                <a:gd name="connsiteX2" fmla="*/ 3393273 w 3526627"/>
                <a:gd name="connsiteY2" fmla="*/ 0 h 571500"/>
                <a:gd name="connsiteX3" fmla="*/ 3526627 w 3526627"/>
                <a:gd name="connsiteY3" fmla="*/ 133354 h 571500"/>
                <a:gd name="connsiteX4" fmla="*/ 3526627 w 3526627"/>
                <a:gd name="connsiteY4" fmla="*/ 438146 h 571500"/>
                <a:gd name="connsiteX5" fmla="*/ 3393273 w 3526627"/>
                <a:gd name="connsiteY5" fmla="*/ 571500 h 571500"/>
                <a:gd name="connsiteX6" fmla="*/ 2381 w 3526627"/>
                <a:gd name="connsiteY6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6627" h="571500">
                  <a:moveTo>
                    <a:pt x="2381" y="571500"/>
                  </a:moveTo>
                  <a:cubicBezTo>
                    <a:pt x="-793" y="-4763"/>
                    <a:pt x="-793" y="576263"/>
                    <a:pt x="2381" y="0"/>
                  </a:cubicBezTo>
                  <a:lnTo>
                    <a:pt x="3393273" y="0"/>
                  </a:lnTo>
                  <a:cubicBezTo>
                    <a:pt x="3466922" y="0"/>
                    <a:pt x="3526627" y="59705"/>
                    <a:pt x="3526627" y="133354"/>
                  </a:cubicBezTo>
                  <a:lnTo>
                    <a:pt x="3526627" y="438146"/>
                  </a:lnTo>
                  <a:cubicBezTo>
                    <a:pt x="3526627" y="511795"/>
                    <a:pt x="3466922" y="571500"/>
                    <a:pt x="3393273" y="571500"/>
                  </a:cubicBezTo>
                  <a:lnTo>
                    <a:pt x="2381" y="571500"/>
                  </a:lnTo>
                  <a:close/>
                </a:path>
              </a:pathLst>
            </a:custGeom>
            <a:solidFill>
              <a:srgbClr val="7310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Rounded Rectangle 9"/>
            <p:cNvSpPr/>
            <p:nvPr/>
          </p:nvSpPr>
          <p:spPr>
            <a:xfrm>
              <a:off x="463969" y="1806633"/>
              <a:ext cx="640931" cy="508000"/>
            </a:xfrm>
            <a:custGeom>
              <a:avLst/>
              <a:gdLst>
                <a:gd name="connsiteX0" fmla="*/ 0 w 663982"/>
                <a:gd name="connsiteY0" fmla="*/ 14861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8" fmla="*/ 0 w 663982"/>
                <a:gd name="connsiteY8" fmla="*/ 148610 h 508000"/>
                <a:gd name="connsiteX0" fmla="*/ 0 w 663982"/>
                <a:gd name="connsiteY0" fmla="*/ 35939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0" fmla="*/ 45846 w 561218"/>
                <a:gd name="connsiteY0" fmla="*/ 508000 h 508000"/>
                <a:gd name="connsiteX1" fmla="*/ 45846 w 561218"/>
                <a:gd name="connsiteY1" fmla="*/ 0 h 508000"/>
                <a:gd name="connsiteX2" fmla="*/ 412608 w 561218"/>
                <a:gd name="connsiteY2" fmla="*/ 0 h 508000"/>
                <a:gd name="connsiteX3" fmla="*/ 561218 w 561218"/>
                <a:gd name="connsiteY3" fmla="*/ 148610 h 508000"/>
                <a:gd name="connsiteX4" fmla="*/ 561218 w 561218"/>
                <a:gd name="connsiteY4" fmla="*/ 359390 h 508000"/>
                <a:gd name="connsiteX5" fmla="*/ 412608 w 561218"/>
                <a:gd name="connsiteY5" fmla="*/ 508000 h 508000"/>
                <a:gd name="connsiteX6" fmla="*/ 45846 w 561218"/>
                <a:gd name="connsiteY6" fmla="*/ 508000 h 508000"/>
                <a:gd name="connsiteX0" fmla="*/ 27205 w 542577"/>
                <a:gd name="connsiteY0" fmla="*/ 508000 h 508000"/>
                <a:gd name="connsiteX1" fmla="*/ 27205 w 542577"/>
                <a:gd name="connsiteY1" fmla="*/ 0 h 508000"/>
                <a:gd name="connsiteX2" fmla="*/ 393967 w 542577"/>
                <a:gd name="connsiteY2" fmla="*/ 0 h 508000"/>
                <a:gd name="connsiteX3" fmla="*/ 542577 w 542577"/>
                <a:gd name="connsiteY3" fmla="*/ 148610 h 508000"/>
                <a:gd name="connsiteX4" fmla="*/ 542577 w 542577"/>
                <a:gd name="connsiteY4" fmla="*/ 359390 h 508000"/>
                <a:gd name="connsiteX5" fmla="*/ 393967 w 542577"/>
                <a:gd name="connsiteY5" fmla="*/ 508000 h 508000"/>
                <a:gd name="connsiteX6" fmla="*/ 27205 w 542577"/>
                <a:gd name="connsiteY6" fmla="*/ 508000 h 508000"/>
                <a:gd name="connsiteX0" fmla="*/ 21 w 515393"/>
                <a:gd name="connsiteY0" fmla="*/ 508000 h 508000"/>
                <a:gd name="connsiteX1" fmla="*/ 21 w 515393"/>
                <a:gd name="connsiteY1" fmla="*/ 0 h 508000"/>
                <a:gd name="connsiteX2" fmla="*/ 366783 w 515393"/>
                <a:gd name="connsiteY2" fmla="*/ 0 h 508000"/>
                <a:gd name="connsiteX3" fmla="*/ 515393 w 515393"/>
                <a:gd name="connsiteY3" fmla="*/ 148610 h 508000"/>
                <a:gd name="connsiteX4" fmla="*/ 515393 w 515393"/>
                <a:gd name="connsiteY4" fmla="*/ 359390 h 508000"/>
                <a:gd name="connsiteX5" fmla="*/ 366783 w 515393"/>
                <a:gd name="connsiteY5" fmla="*/ 508000 h 508000"/>
                <a:gd name="connsiteX6" fmla="*/ 21 w 515393"/>
                <a:gd name="connsiteY6" fmla="*/ 5080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393" h="508000">
                  <a:moveTo>
                    <a:pt x="21" y="508000"/>
                  </a:moveTo>
                  <a:cubicBezTo>
                    <a:pt x="-146" y="19473"/>
                    <a:pt x="807" y="508530"/>
                    <a:pt x="21" y="0"/>
                  </a:cubicBezTo>
                  <a:lnTo>
                    <a:pt x="366783" y="0"/>
                  </a:lnTo>
                  <a:cubicBezTo>
                    <a:pt x="448858" y="0"/>
                    <a:pt x="515393" y="66535"/>
                    <a:pt x="515393" y="148610"/>
                  </a:cubicBezTo>
                  <a:lnTo>
                    <a:pt x="515393" y="359390"/>
                  </a:lnTo>
                  <a:cubicBezTo>
                    <a:pt x="515393" y="441465"/>
                    <a:pt x="448858" y="508000"/>
                    <a:pt x="366783" y="508000"/>
                  </a:cubicBezTo>
                  <a:lnTo>
                    <a:pt x="21" y="508000"/>
                  </a:lnTo>
                  <a:close/>
                </a:path>
              </a:pathLst>
            </a:cu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28389" y="1806633"/>
            <a:ext cx="3657600" cy="508000"/>
            <a:chOff x="4228389" y="1806633"/>
            <a:chExt cx="3657600" cy="508000"/>
          </a:xfrm>
        </p:grpSpPr>
        <p:sp>
          <p:nvSpPr>
            <p:cNvPr id="19" name="Rounded Rectangle 16"/>
            <p:cNvSpPr/>
            <p:nvPr/>
          </p:nvSpPr>
          <p:spPr>
            <a:xfrm>
              <a:off x="4228389" y="1806646"/>
              <a:ext cx="3657600" cy="507987"/>
            </a:xfrm>
            <a:custGeom>
              <a:avLst/>
              <a:gdLst>
                <a:gd name="connsiteX0" fmla="*/ 0 w 3657600"/>
                <a:gd name="connsiteY0" fmla="*/ 133354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8" fmla="*/ 0 w 3657600"/>
                <a:gd name="connsiteY8" fmla="*/ 133354 h 571500"/>
                <a:gd name="connsiteX0" fmla="*/ 0 w 3657600"/>
                <a:gd name="connsiteY0" fmla="*/ 438146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0" fmla="*/ 423861 w 3948107"/>
                <a:gd name="connsiteY0" fmla="*/ 571500 h 571500"/>
                <a:gd name="connsiteX1" fmla="*/ 423861 w 3948107"/>
                <a:gd name="connsiteY1" fmla="*/ 0 h 571500"/>
                <a:gd name="connsiteX2" fmla="*/ 3814753 w 3948107"/>
                <a:gd name="connsiteY2" fmla="*/ 0 h 571500"/>
                <a:gd name="connsiteX3" fmla="*/ 3948107 w 3948107"/>
                <a:gd name="connsiteY3" fmla="*/ 133354 h 571500"/>
                <a:gd name="connsiteX4" fmla="*/ 3948107 w 3948107"/>
                <a:gd name="connsiteY4" fmla="*/ 438146 h 571500"/>
                <a:gd name="connsiteX5" fmla="*/ 3814753 w 3948107"/>
                <a:gd name="connsiteY5" fmla="*/ 571500 h 571500"/>
                <a:gd name="connsiteX6" fmla="*/ 423861 w 3948107"/>
                <a:gd name="connsiteY6" fmla="*/ 571500 h 571500"/>
                <a:gd name="connsiteX0" fmla="*/ 251885 w 3776131"/>
                <a:gd name="connsiteY0" fmla="*/ 571500 h 571500"/>
                <a:gd name="connsiteX1" fmla="*/ 251885 w 3776131"/>
                <a:gd name="connsiteY1" fmla="*/ 0 h 571500"/>
                <a:gd name="connsiteX2" fmla="*/ 3642777 w 3776131"/>
                <a:gd name="connsiteY2" fmla="*/ 0 h 571500"/>
                <a:gd name="connsiteX3" fmla="*/ 3776131 w 3776131"/>
                <a:gd name="connsiteY3" fmla="*/ 133354 h 571500"/>
                <a:gd name="connsiteX4" fmla="*/ 3776131 w 3776131"/>
                <a:gd name="connsiteY4" fmla="*/ 438146 h 571500"/>
                <a:gd name="connsiteX5" fmla="*/ 3642777 w 3776131"/>
                <a:gd name="connsiteY5" fmla="*/ 571500 h 571500"/>
                <a:gd name="connsiteX6" fmla="*/ 251885 w 3776131"/>
                <a:gd name="connsiteY6" fmla="*/ 571500 h 571500"/>
                <a:gd name="connsiteX0" fmla="*/ 2381 w 3526627"/>
                <a:gd name="connsiteY0" fmla="*/ 571500 h 571500"/>
                <a:gd name="connsiteX1" fmla="*/ 2381 w 3526627"/>
                <a:gd name="connsiteY1" fmla="*/ 0 h 571500"/>
                <a:gd name="connsiteX2" fmla="*/ 3393273 w 3526627"/>
                <a:gd name="connsiteY2" fmla="*/ 0 h 571500"/>
                <a:gd name="connsiteX3" fmla="*/ 3526627 w 3526627"/>
                <a:gd name="connsiteY3" fmla="*/ 133354 h 571500"/>
                <a:gd name="connsiteX4" fmla="*/ 3526627 w 3526627"/>
                <a:gd name="connsiteY4" fmla="*/ 438146 h 571500"/>
                <a:gd name="connsiteX5" fmla="*/ 3393273 w 3526627"/>
                <a:gd name="connsiteY5" fmla="*/ 571500 h 571500"/>
                <a:gd name="connsiteX6" fmla="*/ 2381 w 3526627"/>
                <a:gd name="connsiteY6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6627" h="571500">
                  <a:moveTo>
                    <a:pt x="2381" y="571500"/>
                  </a:moveTo>
                  <a:cubicBezTo>
                    <a:pt x="-793" y="-4763"/>
                    <a:pt x="-793" y="576263"/>
                    <a:pt x="2381" y="0"/>
                  </a:cubicBezTo>
                  <a:lnTo>
                    <a:pt x="3393273" y="0"/>
                  </a:lnTo>
                  <a:cubicBezTo>
                    <a:pt x="3466922" y="0"/>
                    <a:pt x="3526627" y="59705"/>
                    <a:pt x="3526627" y="133354"/>
                  </a:cubicBezTo>
                  <a:lnTo>
                    <a:pt x="3526627" y="438146"/>
                  </a:lnTo>
                  <a:cubicBezTo>
                    <a:pt x="3526627" y="511795"/>
                    <a:pt x="3466922" y="571500"/>
                    <a:pt x="3393273" y="571500"/>
                  </a:cubicBezTo>
                  <a:lnTo>
                    <a:pt x="2381" y="571500"/>
                  </a:lnTo>
                  <a:close/>
                </a:path>
              </a:pathLst>
            </a:custGeom>
            <a:solidFill>
              <a:srgbClr val="3580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1" name="Rounded Rectangle 9"/>
            <p:cNvSpPr/>
            <p:nvPr/>
          </p:nvSpPr>
          <p:spPr>
            <a:xfrm>
              <a:off x="4228389" y="1806633"/>
              <a:ext cx="640931" cy="508000"/>
            </a:xfrm>
            <a:custGeom>
              <a:avLst/>
              <a:gdLst>
                <a:gd name="connsiteX0" fmla="*/ 0 w 663982"/>
                <a:gd name="connsiteY0" fmla="*/ 14861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8" fmla="*/ 0 w 663982"/>
                <a:gd name="connsiteY8" fmla="*/ 148610 h 508000"/>
                <a:gd name="connsiteX0" fmla="*/ 0 w 663982"/>
                <a:gd name="connsiteY0" fmla="*/ 35939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0" fmla="*/ 45846 w 561218"/>
                <a:gd name="connsiteY0" fmla="*/ 508000 h 508000"/>
                <a:gd name="connsiteX1" fmla="*/ 45846 w 561218"/>
                <a:gd name="connsiteY1" fmla="*/ 0 h 508000"/>
                <a:gd name="connsiteX2" fmla="*/ 412608 w 561218"/>
                <a:gd name="connsiteY2" fmla="*/ 0 h 508000"/>
                <a:gd name="connsiteX3" fmla="*/ 561218 w 561218"/>
                <a:gd name="connsiteY3" fmla="*/ 148610 h 508000"/>
                <a:gd name="connsiteX4" fmla="*/ 561218 w 561218"/>
                <a:gd name="connsiteY4" fmla="*/ 359390 h 508000"/>
                <a:gd name="connsiteX5" fmla="*/ 412608 w 561218"/>
                <a:gd name="connsiteY5" fmla="*/ 508000 h 508000"/>
                <a:gd name="connsiteX6" fmla="*/ 45846 w 561218"/>
                <a:gd name="connsiteY6" fmla="*/ 508000 h 508000"/>
                <a:gd name="connsiteX0" fmla="*/ 27205 w 542577"/>
                <a:gd name="connsiteY0" fmla="*/ 508000 h 508000"/>
                <a:gd name="connsiteX1" fmla="*/ 27205 w 542577"/>
                <a:gd name="connsiteY1" fmla="*/ 0 h 508000"/>
                <a:gd name="connsiteX2" fmla="*/ 393967 w 542577"/>
                <a:gd name="connsiteY2" fmla="*/ 0 h 508000"/>
                <a:gd name="connsiteX3" fmla="*/ 542577 w 542577"/>
                <a:gd name="connsiteY3" fmla="*/ 148610 h 508000"/>
                <a:gd name="connsiteX4" fmla="*/ 542577 w 542577"/>
                <a:gd name="connsiteY4" fmla="*/ 359390 h 508000"/>
                <a:gd name="connsiteX5" fmla="*/ 393967 w 542577"/>
                <a:gd name="connsiteY5" fmla="*/ 508000 h 508000"/>
                <a:gd name="connsiteX6" fmla="*/ 27205 w 542577"/>
                <a:gd name="connsiteY6" fmla="*/ 508000 h 508000"/>
                <a:gd name="connsiteX0" fmla="*/ 21 w 515393"/>
                <a:gd name="connsiteY0" fmla="*/ 508000 h 508000"/>
                <a:gd name="connsiteX1" fmla="*/ 21 w 515393"/>
                <a:gd name="connsiteY1" fmla="*/ 0 h 508000"/>
                <a:gd name="connsiteX2" fmla="*/ 366783 w 515393"/>
                <a:gd name="connsiteY2" fmla="*/ 0 h 508000"/>
                <a:gd name="connsiteX3" fmla="*/ 515393 w 515393"/>
                <a:gd name="connsiteY3" fmla="*/ 148610 h 508000"/>
                <a:gd name="connsiteX4" fmla="*/ 515393 w 515393"/>
                <a:gd name="connsiteY4" fmla="*/ 359390 h 508000"/>
                <a:gd name="connsiteX5" fmla="*/ 366783 w 515393"/>
                <a:gd name="connsiteY5" fmla="*/ 508000 h 508000"/>
                <a:gd name="connsiteX6" fmla="*/ 21 w 515393"/>
                <a:gd name="connsiteY6" fmla="*/ 5080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393" h="508000">
                  <a:moveTo>
                    <a:pt x="21" y="508000"/>
                  </a:moveTo>
                  <a:cubicBezTo>
                    <a:pt x="-146" y="19473"/>
                    <a:pt x="807" y="508530"/>
                    <a:pt x="21" y="0"/>
                  </a:cubicBezTo>
                  <a:lnTo>
                    <a:pt x="366783" y="0"/>
                  </a:lnTo>
                  <a:cubicBezTo>
                    <a:pt x="448858" y="0"/>
                    <a:pt x="515393" y="66535"/>
                    <a:pt x="515393" y="148610"/>
                  </a:cubicBezTo>
                  <a:lnTo>
                    <a:pt x="515393" y="359390"/>
                  </a:lnTo>
                  <a:cubicBezTo>
                    <a:pt x="515393" y="441465"/>
                    <a:pt x="448858" y="508000"/>
                    <a:pt x="366783" y="508000"/>
                  </a:cubicBezTo>
                  <a:lnTo>
                    <a:pt x="21" y="508000"/>
                  </a:lnTo>
                  <a:close/>
                </a:path>
              </a:pathLst>
            </a:custGeom>
            <a:solidFill>
              <a:srgbClr val="679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92809" y="1806633"/>
            <a:ext cx="3657600" cy="508000"/>
            <a:chOff x="7992809" y="1806633"/>
            <a:chExt cx="3657600" cy="508000"/>
          </a:xfrm>
        </p:grpSpPr>
        <p:sp>
          <p:nvSpPr>
            <p:cNvPr id="20" name="Rounded Rectangle 16"/>
            <p:cNvSpPr/>
            <p:nvPr/>
          </p:nvSpPr>
          <p:spPr>
            <a:xfrm>
              <a:off x="7992809" y="1806646"/>
              <a:ext cx="3657600" cy="507987"/>
            </a:xfrm>
            <a:custGeom>
              <a:avLst/>
              <a:gdLst>
                <a:gd name="connsiteX0" fmla="*/ 0 w 3657600"/>
                <a:gd name="connsiteY0" fmla="*/ 133354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8" fmla="*/ 0 w 3657600"/>
                <a:gd name="connsiteY8" fmla="*/ 133354 h 571500"/>
                <a:gd name="connsiteX0" fmla="*/ 0 w 3657600"/>
                <a:gd name="connsiteY0" fmla="*/ 438146 h 571500"/>
                <a:gd name="connsiteX1" fmla="*/ 133354 w 3657600"/>
                <a:gd name="connsiteY1" fmla="*/ 0 h 571500"/>
                <a:gd name="connsiteX2" fmla="*/ 3524246 w 3657600"/>
                <a:gd name="connsiteY2" fmla="*/ 0 h 571500"/>
                <a:gd name="connsiteX3" fmla="*/ 3657600 w 3657600"/>
                <a:gd name="connsiteY3" fmla="*/ 133354 h 571500"/>
                <a:gd name="connsiteX4" fmla="*/ 3657600 w 3657600"/>
                <a:gd name="connsiteY4" fmla="*/ 438146 h 571500"/>
                <a:gd name="connsiteX5" fmla="*/ 3524246 w 3657600"/>
                <a:gd name="connsiteY5" fmla="*/ 571500 h 571500"/>
                <a:gd name="connsiteX6" fmla="*/ 133354 w 3657600"/>
                <a:gd name="connsiteY6" fmla="*/ 571500 h 571500"/>
                <a:gd name="connsiteX7" fmla="*/ 0 w 3657600"/>
                <a:gd name="connsiteY7" fmla="*/ 438146 h 571500"/>
                <a:gd name="connsiteX0" fmla="*/ 423861 w 3948107"/>
                <a:gd name="connsiteY0" fmla="*/ 571500 h 571500"/>
                <a:gd name="connsiteX1" fmla="*/ 423861 w 3948107"/>
                <a:gd name="connsiteY1" fmla="*/ 0 h 571500"/>
                <a:gd name="connsiteX2" fmla="*/ 3814753 w 3948107"/>
                <a:gd name="connsiteY2" fmla="*/ 0 h 571500"/>
                <a:gd name="connsiteX3" fmla="*/ 3948107 w 3948107"/>
                <a:gd name="connsiteY3" fmla="*/ 133354 h 571500"/>
                <a:gd name="connsiteX4" fmla="*/ 3948107 w 3948107"/>
                <a:gd name="connsiteY4" fmla="*/ 438146 h 571500"/>
                <a:gd name="connsiteX5" fmla="*/ 3814753 w 3948107"/>
                <a:gd name="connsiteY5" fmla="*/ 571500 h 571500"/>
                <a:gd name="connsiteX6" fmla="*/ 423861 w 3948107"/>
                <a:gd name="connsiteY6" fmla="*/ 571500 h 571500"/>
                <a:gd name="connsiteX0" fmla="*/ 251885 w 3776131"/>
                <a:gd name="connsiteY0" fmla="*/ 571500 h 571500"/>
                <a:gd name="connsiteX1" fmla="*/ 251885 w 3776131"/>
                <a:gd name="connsiteY1" fmla="*/ 0 h 571500"/>
                <a:gd name="connsiteX2" fmla="*/ 3642777 w 3776131"/>
                <a:gd name="connsiteY2" fmla="*/ 0 h 571500"/>
                <a:gd name="connsiteX3" fmla="*/ 3776131 w 3776131"/>
                <a:gd name="connsiteY3" fmla="*/ 133354 h 571500"/>
                <a:gd name="connsiteX4" fmla="*/ 3776131 w 3776131"/>
                <a:gd name="connsiteY4" fmla="*/ 438146 h 571500"/>
                <a:gd name="connsiteX5" fmla="*/ 3642777 w 3776131"/>
                <a:gd name="connsiteY5" fmla="*/ 571500 h 571500"/>
                <a:gd name="connsiteX6" fmla="*/ 251885 w 3776131"/>
                <a:gd name="connsiteY6" fmla="*/ 571500 h 571500"/>
                <a:gd name="connsiteX0" fmla="*/ 2381 w 3526627"/>
                <a:gd name="connsiteY0" fmla="*/ 571500 h 571500"/>
                <a:gd name="connsiteX1" fmla="*/ 2381 w 3526627"/>
                <a:gd name="connsiteY1" fmla="*/ 0 h 571500"/>
                <a:gd name="connsiteX2" fmla="*/ 3393273 w 3526627"/>
                <a:gd name="connsiteY2" fmla="*/ 0 h 571500"/>
                <a:gd name="connsiteX3" fmla="*/ 3526627 w 3526627"/>
                <a:gd name="connsiteY3" fmla="*/ 133354 h 571500"/>
                <a:gd name="connsiteX4" fmla="*/ 3526627 w 3526627"/>
                <a:gd name="connsiteY4" fmla="*/ 438146 h 571500"/>
                <a:gd name="connsiteX5" fmla="*/ 3393273 w 3526627"/>
                <a:gd name="connsiteY5" fmla="*/ 571500 h 571500"/>
                <a:gd name="connsiteX6" fmla="*/ 2381 w 3526627"/>
                <a:gd name="connsiteY6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6627" h="571500">
                  <a:moveTo>
                    <a:pt x="2381" y="571500"/>
                  </a:moveTo>
                  <a:cubicBezTo>
                    <a:pt x="-793" y="-4763"/>
                    <a:pt x="-793" y="576263"/>
                    <a:pt x="2381" y="0"/>
                  </a:cubicBezTo>
                  <a:lnTo>
                    <a:pt x="3393273" y="0"/>
                  </a:lnTo>
                  <a:cubicBezTo>
                    <a:pt x="3466922" y="0"/>
                    <a:pt x="3526627" y="59705"/>
                    <a:pt x="3526627" y="133354"/>
                  </a:cubicBezTo>
                  <a:lnTo>
                    <a:pt x="3526627" y="438146"/>
                  </a:lnTo>
                  <a:cubicBezTo>
                    <a:pt x="3526627" y="511795"/>
                    <a:pt x="3466922" y="571500"/>
                    <a:pt x="3393273" y="571500"/>
                  </a:cubicBezTo>
                  <a:lnTo>
                    <a:pt x="2381" y="571500"/>
                  </a:lnTo>
                  <a:close/>
                </a:path>
              </a:pathLst>
            </a:custGeom>
            <a:solidFill>
              <a:srgbClr val="03BD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2" name="Rounded Rectangle 9"/>
            <p:cNvSpPr/>
            <p:nvPr/>
          </p:nvSpPr>
          <p:spPr>
            <a:xfrm>
              <a:off x="7992809" y="1806633"/>
              <a:ext cx="640931" cy="508000"/>
            </a:xfrm>
            <a:custGeom>
              <a:avLst/>
              <a:gdLst>
                <a:gd name="connsiteX0" fmla="*/ 0 w 663982"/>
                <a:gd name="connsiteY0" fmla="*/ 14861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8" fmla="*/ 0 w 663982"/>
                <a:gd name="connsiteY8" fmla="*/ 148610 h 508000"/>
                <a:gd name="connsiteX0" fmla="*/ 0 w 663982"/>
                <a:gd name="connsiteY0" fmla="*/ 359390 h 508000"/>
                <a:gd name="connsiteX1" fmla="*/ 148610 w 663982"/>
                <a:gd name="connsiteY1" fmla="*/ 0 h 508000"/>
                <a:gd name="connsiteX2" fmla="*/ 515372 w 663982"/>
                <a:gd name="connsiteY2" fmla="*/ 0 h 508000"/>
                <a:gd name="connsiteX3" fmla="*/ 663982 w 663982"/>
                <a:gd name="connsiteY3" fmla="*/ 148610 h 508000"/>
                <a:gd name="connsiteX4" fmla="*/ 663982 w 663982"/>
                <a:gd name="connsiteY4" fmla="*/ 359390 h 508000"/>
                <a:gd name="connsiteX5" fmla="*/ 515372 w 663982"/>
                <a:gd name="connsiteY5" fmla="*/ 508000 h 508000"/>
                <a:gd name="connsiteX6" fmla="*/ 148610 w 663982"/>
                <a:gd name="connsiteY6" fmla="*/ 508000 h 508000"/>
                <a:gd name="connsiteX7" fmla="*/ 0 w 663982"/>
                <a:gd name="connsiteY7" fmla="*/ 359390 h 508000"/>
                <a:gd name="connsiteX0" fmla="*/ 45846 w 561218"/>
                <a:gd name="connsiteY0" fmla="*/ 508000 h 508000"/>
                <a:gd name="connsiteX1" fmla="*/ 45846 w 561218"/>
                <a:gd name="connsiteY1" fmla="*/ 0 h 508000"/>
                <a:gd name="connsiteX2" fmla="*/ 412608 w 561218"/>
                <a:gd name="connsiteY2" fmla="*/ 0 h 508000"/>
                <a:gd name="connsiteX3" fmla="*/ 561218 w 561218"/>
                <a:gd name="connsiteY3" fmla="*/ 148610 h 508000"/>
                <a:gd name="connsiteX4" fmla="*/ 561218 w 561218"/>
                <a:gd name="connsiteY4" fmla="*/ 359390 h 508000"/>
                <a:gd name="connsiteX5" fmla="*/ 412608 w 561218"/>
                <a:gd name="connsiteY5" fmla="*/ 508000 h 508000"/>
                <a:gd name="connsiteX6" fmla="*/ 45846 w 561218"/>
                <a:gd name="connsiteY6" fmla="*/ 508000 h 508000"/>
                <a:gd name="connsiteX0" fmla="*/ 27205 w 542577"/>
                <a:gd name="connsiteY0" fmla="*/ 508000 h 508000"/>
                <a:gd name="connsiteX1" fmla="*/ 27205 w 542577"/>
                <a:gd name="connsiteY1" fmla="*/ 0 h 508000"/>
                <a:gd name="connsiteX2" fmla="*/ 393967 w 542577"/>
                <a:gd name="connsiteY2" fmla="*/ 0 h 508000"/>
                <a:gd name="connsiteX3" fmla="*/ 542577 w 542577"/>
                <a:gd name="connsiteY3" fmla="*/ 148610 h 508000"/>
                <a:gd name="connsiteX4" fmla="*/ 542577 w 542577"/>
                <a:gd name="connsiteY4" fmla="*/ 359390 h 508000"/>
                <a:gd name="connsiteX5" fmla="*/ 393967 w 542577"/>
                <a:gd name="connsiteY5" fmla="*/ 508000 h 508000"/>
                <a:gd name="connsiteX6" fmla="*/ 27205 w 542577"/>
                <a:gd name="connsiteY6" fmla="*/ 508000 h 508000"/>
                <a:gd name="connsiteX0" fmla="*/ 21 w 515393"/>
                <a:gd name="connsiteY0" fmla="*/ 508000 h 508000"/>
                <a:gd name="connsiteX1" fmla="*/ 21 w 515393"/>
                <a:gd name="connsiteY1" fmla="*/ 0 h 508000"/>
                <a:gd name="connsiteX2" fmla="*/ 366783 w 515393"/>
                <a:gd name="connsiteY2" fmla="*/ 0 h 508000"/>
                <a:gd name="connsiteX3" fmla="*/ 515393 w 515393"/>
                <a:gd name="connsiteY3" fmla="*/ 148610 h 508000"/>
                <a:gd name="connsiteX4" fmla="*/ 515393 w 515393"/>
                <a:gd name="connsiteY4" fmla="*/ 359390 h 508000"/>
                <a:gd name="connsiteX5" fmla="*/ 366783 w 515393"/>
                <a:gd name="connsiteY5" fmla="*/ 508000 h 508000"/>
                <a:gd name="connsiteX6" fmla="*/ 21 w 515393"/>
                <a:gd name="connsiteY6" fmla="*/ 5080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393" h="508000">
                  <a:moveTo>
                    <a:pt x="21" y="508000"/>
                  </a:moveTo>
                  <a:cubicBezTo>
                    <a:pt x="-146" y="19473"/>
                    <a:pt x="807" y="508530"/>
                    <a:pt x="21" y="0"/>
                  </a:cubicBezTo>
                  <a:lnTo>
                    <a:pt x="366783" y="0"/>
                  </a:lnTo>
                  <a:cubicBezTo>
                    <a:pt x="448858" y="0"/>
                    <a:pt x="515393" y="66535"/>
                    <a:pt x="515393" y="148610"/>
                  </a:cubicBezTo>
                  <a:lnTo>
                    <a:pt x="515393" y="359390"/>
                  </a:lnTo>
                  <a:cubicBezTo>
                    <a:pt x="515393" y="441465"/>
                    <a:pt x="448858" y="508000"/>
                    <a:pt x="366783" y="508000"/>
                  </a:cubicBezTo>
                  <a:lnTo>
                    <a:pt x="21" y="508000"/>
                  </a:lnTo>
                  <a:close/>
                </a:path>
              </a:pathLst>
            </a:custGeom>
            <a:solidFill>
              <a:srgbClr val="04E2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7847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5636" y="2412512"/>
            <a:ext cx="3774841" cy="2438399"/>
            <a:chOff x="304800" y="838201"/>
            <a:chExt cx="3774841" cy="2438399"/>
          </a:xfrm>
        </p:grpSpPr>
        <p:sp>
          <p:nvSpPr>
            <p:cNvPr id="5" name="Rectangle 4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8" name="Diagonal Stripe 7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1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48523" y="2412512"/>
            <a:ext cx="3774841" cy="2438399"/>
            <a:chOff x="304800" y="838201"/>
            <a:chExt cx="3774841" cy="2438399"/>
          </a:xfrm>
        </p:grpSpPr>
        <p:sp>
          <p:nvSpPr>
            <p:cNvPr id="19" name="Rectangle 18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22" name="Diagonal Stripe 21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adFill>
                <a:gsLst>
                  <a:gs pos="26000">
                    <a:srgbClr val="079386"/>
                  </a:gs>
                  <a:gs pos="85000">
                    <a:srgbClr val="00B050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31409" y="2412512"/>
            <a:ext cx="3774841" cy="2438399"/>
            <a:chOff x="304800" y="838201"/>
            <a:chExt cx="3774841" cy="2438399"/>
          </a:xfrm>
        </p:grpSpPr>
        <p:sp>
          <p:nvSpPr>
            <p:cNvPr id="26" name="Rectangle 25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29" name="Diagonal Stripe 28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adFill>
                <a:gsLst>
                  <a:gs pos="21000">
                    <a:srgbClr val="FF0066"/>
                  </a:gs>
                  <a:gs pos="77000">
                    <a:srgbClr val="CC3399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66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72573" y="1984856"/>
            <a:ext cx="3810000" cy="3562309"/>
            <a:chOff x="2837030" y="1752627"/>
            <a:chExt cx="3810000" cy="3562309"/>
          </a:xfrm>
        </p:grpSpPr>
        <p:grpSp>
          <p:nvGrpSpPr>
            <p:cNvPr id="5" name="Group 4"/>
            <p:cNvGrpSpPr/>
            <p:nvPr/>
          </p:nvGrpSpPr>
          <p:grpSpPr>
            <a:xfrm>
              <a:off x="2855731" y="2114509"/>
              <a:ext cx="3791298" cy="3200427"/>
              <a:chOff x="3232841" y="1953608"/>
              <a:chExt cx="6576639" cy="360899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232841" y="1953608"/>
                <a:ext cx="6098322" cy="3608992"/>
                <a:chOff x="4374941" y="2643715"/>
                <a:chExt cx="2109335" cy="3608992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545783" y="2643715"/>
                  <a:ext cx="1938493" cy="36089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Right Triangle 9"/>
                <p:cNvSpPr/>
                <p:nvPr/>
              </p:nvSpPr>
              <p:spPr>
                <a:xfrm rot="5400000" flipV="1">
                  <a:off x="4291929" y="2738387"/>
                  <a:ext cx="336866" cy="170841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" name="Right Triangle 10"/>
                <p:cNvSpPr/>
                <p:nvPr/>
              </p:nvSpPr>
              <p:spPr>
                <a:xfrm rot="5400000" flipH="1">
                  <a:off x="5376856" y="5145286"/>
                  <a:ext cx="278781" cy="1936059"/>
                </a:xfrm>
                <a:prstGeom prst="rt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Right Triangle 7"/>
              <p:cNvSpPr/>
              <p:nvPr/>
            </p:nvSpPr>
            <p:spPr>
              <a:xfrm rot="5400000">
                <a:off x="9401889" y="1882883"/>
                <a:ext cx="336866" cy="478317"/>
              </a:xfrm>
              <a:prstGeom prst="rt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837030" y="1752627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17342" y="1984855"/>
            <a:ext cx="3810001" cy="3562310"/>
            <a:chOff x="6781799" y="1752626"/>
            <a:chExt cx="3810001" cy="3562310"/>
          </a:xfrm>
        </p:grpSpPr>
        <p:grpSp>
          <p:nvGrpSpPr>
            <p:cNvPr id="13" name="Group 12"/>
            <p:cNvGrpSpPr/>
            <p:nvPr/>
          </p:nvGrpSpPr>
          <p:grpSpPr>
            <a:xfrm>
              <a:off x="6781799" y="2114509"/>
              <a:ext cx="3810001" cy="3200427"/>
              <a:chOff x="3169817" y="1953608"/>
              <a:chExt cx="6609082" cy="360899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169817" y="1953608"/>
                <a:ext cx="6161345" cy="3608992"/>
                <a:chOff x="4353142" y="2643715"/>
                <a:chExt cx="2131134" cy="3608992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4523984" y="2643715"/>
                  <a:ext cx="1950533" cy="36089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Right Triangle 17"/>
                <p:cNvSpPr/>
                <p:nvPr/>
              </p:nvSpPr>
              <p:spPr>
                <a:xfrm rot="5400000" flipV="1">
                  <a:off x="4270130" y="2738388"/>
                  <a:ext cx="336866" cy="170841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" name="Right Triangle 18"/>
                <p:cNvSpPr/>
                <p:nvPr/>
              </p:nvSpPr>
              <p:spPr>
                <a:xfrm rot="5400000" flipH="1">
                  <a:off x="5364739" y="5133169"/>
                  <a:ext cx="278781" cy="1960292"/>
                </a:xfrm>
                <a:prstGeom prst="rt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Right Triangle 15"/>
              <p:cNvSpPr/>
              <p:nvPr/>
            </p:nvSpPr>
            <p:spPr>
              <a:xfrm rot="5400000">
                <a:off x="9371308" y="1894543"/>
                <a:ext cx="336866" cy="478317"/>
              </a:xfrm>
              <a:prstGeom prst="rt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781800" y="1752626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87455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599" y="1984855"/>
            <a:ext cx="5053453" cy="3958744"/>
            <a:chOff x="2837029" y="1752627"/>
            <a:chExt cx="3810000" cy="3562309"/>
          </a:xfrm>
        </p:grpSpPr>
        <p:grpSp>
          <p:nvGrpSpPr>
            <p:cNvPr id="5" name="Group 4"/>
            <p:cNvGrpSpPr/>
            <p:nvPr/>
          </p:nvGrpSpPr>
          <p:grpSpPr>
            <a:xfrm>
              <a:off x="2855731" y="2114509"/>
              <a:ext cx="3791298" cy="3200427"/>
              <a:chOff x="3232841" y="1953608"/>
              <a:chExt cx="6576639" cy="360899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232841" y="1953608"/>
                <a:ext cx="6098322" cy="3608992"/>
                <a:chOff x="4374941" y="2643715"/>
                <a:chExt cx="2109335" cy="3608992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545783" y="2643715"/>
                  <a:ext cx="1938493" cy="36089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Right Triangle 9"/>
                <p:cNvSpPr/>
                <p:nvPr/>
              </p:nvSpPr>
              <p:spPr>
                <a:xfrm rot="5400000" flipV="1">
                  <a:off x="4291929" y="2738387"/>
                  <a:ext cx="336866" cy="170841"/>
                </a:xfrm>
                <a:prstGeom prst="rtTriangle">
                  <a:avLst/>
                </a:prstGeom>
                <a:solidFill>
                  <a:srgbClr val="4C3C9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" name="Right Triangle 10"/>
                <p:cNvSpPr/>
                <p:nvPr/>
              </p:nvSpPr>
              <p:spPr>
                <a:xfrm rot="5400000" flipH="1">
                  <a:off x="5376856" y="5145286"/>
                  <a:ext cx="278781" cy="1936059"/>
                </a:xfrm>
                <a:prstGeom prst="rt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Right Triangle 7"/>
              <p:cNvSpPr/>
              <p:nvPr/>
            </p:nvSpPr>
            <p:spPr>
              <a:xfrm rot="5400000">
                <a:off x="9401889" y="1882883"/>
                <a:ext cx="336866" cy="478317"/>
              </a:xfrm>
              <a:prstGeom prst="rtTriangle">
                <a:avLst/>
              </a:prstGeom>
              <a:solidFill>
                <a:srgbClr val="0082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837029" y="1752627"/>
              <a:ext cx="3810000" cy="380973"/>
            </a:xfrm>
            <a:prstGeom prst="rect">
              <a:avLst/>
            </a:prstGeom>
            <a:gradFill flip="none" rotWithShape="1">
              <a:gsLst>
                <a:gs pos="0">
                  <a:srgbClr val="5B48AF"/>
                </a:gs>
                <a:gs pos="61000">
                  <a:srgbClr val="0097C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48400" y="1984855"/>
            <a:ext cx="5086350" cy="3958744"/>
            <a:chOff x="6781799" y="1752626"/>
            <a:chExt cx="3810001" cy="3562310"/>
          </a:xfrm>
        </p:grpSpPr>
        <p:grpSp>
          <p:nvGrpSpPr>
            <p:cNvPr id="13" name="Group 12"/>
            <p:cNvGrpSpPr/>
            <p:nvPr/>
          </p:nvGrpSpPr>
          <p:grpSpPr>
            <a:xfrm>
              <a:off x="6781799" y="2114509"/>
              <a:ext cx="3810001" cy="3200427"/>
              <a:chOff x="3169817" y="1953608"/>
              <a:chExt cx="6609082" cy="360899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169817" y="1953608"/>
                <a:ext cx="6161345" cy="3608992"/>
                <a:chOff x="4353142" y="2643715"/>
                <a:chExt cx="2131134" cy="3608992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4523984" y="2643715"/>
                  <a:ext cx="1950533" cy="36089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Right Triangle 17"/>
                <p:cNvSpPr/>
                <p:nvPr/>
              </p:nvSpPr>
              <p:spPr>
                <a:xfrm rot="5400000" flipV="1">
                  <a:off x="4270130" y="2738388"/>
                  <a:ext cx="336866" cy="170841"/>
                </a:xfrm>
                <a:prstGeom prst="rtTriangle">
                  <a:avLst/>
                </a:prstGeom>
                <a:solidFill>
                  <a:srgbClr val="07938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" name="Right Triangle 18"/>
                <p:cNvSpPr/>
                <p:nvPr/>
              </p:nvSpPr>
              <p:spPr>
                <a:xfrm rot="5400000" flipH="1">
                  <a:off x="5364739" y="5133169"/>
                  <a:ext cx="278781" cy="1960292"/>
                </a:xfrm>
                <a:prstGeom prst="rt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Right Triangle 15"/>
              <p:cNvSpPr/>
              <p:nvPr/>
            </p:nvSpPr>
            <p:spPr>
              <a:xfrm rot="5400000">
                <a:off x="9371308" y="1894543"/>
                <a:ext cx="336866" cy="478317"/>
              </a:xfrm>
              <a:prstGeom prst="rtTriangle">
                <a:avLst/>
              </a:prstGeom>
              <a:solidFill>
                <a:srgbClr val="00BC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781800" y="1752626"/>
              <a:ext cx="3810000" cy="380973"/>
            </a:xfrm>
            <a:prstGeom prst="rect">
              <a:avLst/>
            </a:prstGeom>
            <a:gradFill>
              <a:gsLst>
                <a:gs pos="92000">
                  <a:srgbClr val="00E167"/>
                </a:gs>
                <a:gs pos="18000">
                  <a:srgbClr val="09B7A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5065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66968" y="1313700"/>
            <a:ext cx="4029332" cy="4452100"/>
            <a:chOff x="5969000" y="2226928"/>
            <a:chExt cx="2832100" cy="3731525"/>
          </a:xfrm>
        </p:grpSpPr>
        <p:sp>
          <p:nvSpPr>
            <p:cNvPr id="5" name="Rounded Rectangle 4"/>
            <p:cNvSpPr/>
            <p:nvPr/>
          </p:nvSpPr>
          <p:spPr>
            <a:xfrm>
              <a:off x="7105651" y="3988932"/>
              <a:ext cx="508000" cy="1089935"/>
            </a:xfrm>
            <a:prstGeom prst="roundRect">
              <a:avLst/>
            </a:prstGeom>
            <a:solidFill>
              <a:srgbClr val="FFD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" name="Trapezoid 5"/>
            <p:cNvSpPr/>
            <p:nvPr/>
          </p:nvSpPr>
          <p:spPr>
            <a:xfrm>
              <a:off x="6624636" y="4936672"/>
              <a:ext cx="1439184" cy="258989"/>
            </a:xfrm>
            <a:custGeom>
              <a:avLst/>
              <a:gdLst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582057">
                  <a:moveTo>
                    <a:pt x="0" y="1582057"/>
                  </a:moveTo>
                  <a:cubicBezTo>
                    <a:pt x="136679" y="953105"/>
                    <a:pt x="273358" y="483809"/>
                    <a:pt x="714837" y="0"/>
                  </a:cubicBezTo>
                  <a:lnTo>
                    <a:pt x="1317163" y="0"/>
                  </a:lnTo>
                  <a:cubicBezTo>
                    <a:pt x="1787671" y="512838"/>
                    <a:pt x="1924350" y="1011162"/>
                    <a:pt x="2032000" y="1582057"/>
                  </a:cubicBezTo>
                  <a:lnTo>
                    <a:pt x="0" y="1582057"/>
                  </a:lnTo>
                  <a:close/>
                </a:path>
              </a:pathLst>
            </a:custGeom>
            <a:solidFill>
              <a:srgbClr val="F6BD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29387" y="5177742"/>
              <a:ext cx="1636713" cy="654958"/>
            </a:xfrm>
            <a:prstGeom prst="roundRect">
              <a:avLst>
                <a:gd name="adj" fmla="val 9481"/>
              </a:avLst>
            </a:prstGeom>
            <a:solidFill>
              <a:srgbClr val="A168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17128" y="5731100"/>
              <a:ext cx="1875972" cy="227353"/>
            </a:xfrm>
            <a:prstGeom prst="roundRect">
              <a:avLst>
                <a:gd name="adj" fmla="val 9481"/>
              </a:avLst>
            </a:prstGeom>
            <a:solidFill>
              <a:srgbClr val="7045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Flowchart: Delay 8"/>
            <p:cNvSpPr/>
            <p:nvPr/>
          </p:nvSpPr>
          <p:spPr>
            <a:xfrm rot="5400000">
              <a:off x="6811113" y="1920254"/>
              <a:ext cx="1147873" cy="2832100"/>
            </a:xfrm>
            <a:prstGeom prst="flowChartDelay">
              <a:avLst/>
            </a:prstGeom>
            <a:noFill/>
            <a:ln w="76200">
              <a:solidFill>
                <a:srgbClr val="FFD4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0" name="Trapezoid 5"/>
            <p:cNvSpPr/>
            <p:nvPr/>
          </p:nvSpPr>
          <p:spPr>
            <a:xfrm flipV="1">
              <a:off x="6183992" y="2711565"/>
              <a:ext cx="2345872" cy="1411515"/>
            </a:xfrm>
            <a:custGeom>
              <a:avLst/>
              <a:gdLst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31716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14837 w 2032000"/>
                <a:gd name="connsiteY1" fmla="*/ 0 h 1582057"/>
                <a:gd name="connsiteX2" fmla="*/ 126001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  <a:gd name="connsiteX0" fmla="*/ 0 w 2032000"/>
                <a:gd name="connsiteY0" fmla="*/ 1582057 h 1582057"/>
                <a:gd name="connsiteX1" fmla="*/ 784687 w 2032000"/>
                <a:gd name="connsiteY1" fmla="*/ 0 h 1582057"/>
                <a:gd name="connsiteX2" fmla="*/ 1260013 w 2032000"/>
                <a:gd name="connsiteY2" fmla="*/ 0 h 1582057"/>
                <a:gd name="connsiteX3" fmla="*/ 2032000 w 2032000"/>
                <a:gd name="connsiteY3" fmla="*/ 1582057 h 1582057"/>
                <a:gd name="connsiteX4" fmla="*/ 0 w 2032000"/>
                <a:gd name="connsiteY4" fmla="*/ 1582057 h 158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582057">
                  <a:moveTo>
                    <a:pt x="0" y="1582057"/>
                  </a:moveTo>
                  <a:cubicBezTo>
                    <a:pt x="136679" y="953105"/>
                    <a:pt x="343208" y="483809"/>
                    <a:pt x="784687" y="0"/>
                  </a:cubicBezTo>
                  <a:lnTo>
                    <a:pt x="1260013" y="0"/>
                  </a:lnTo>
                  <a:cubicBezTo>
                    <a:pt x="1730521" y="512838"/>
                    <a:pt x="1924350" y="1011162"/>
                    <a:pt x="2032000" y="1582057"/>
                  </a:cubicBezTo>
                  <a:lnTo>
                    <a:pt x="0" y="1582057"/>
                  </a:ln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6409418" y="2751930"/>
              <a:ext cx="683533" cy="1107508"/>
            </a:xfrm>
            <a:custGeom>
              <a:avLst/>
              <a:gdLst>
                <a:gd name="connsiteX0" fmla="*/ 0 w 1191533"/>
                <a:gd name="connsiteY0" fmla="*/ 1181100 h 1181100"/>
                <a:gd name="connsiteX1" fmla="*/ 767216 w 1191533"/>
                <a:gd name="connsiteY1" fmla="*/ 0 h 1181100"/>
                <a:gd name="connsiteX2" fmla="*/ 1191533 w 1191533"/>
                <a:gd name="connsiteY2" fmla="*/ 1181100 h 1181100"/>
                <a:gd name="connsiteX3" fmla="*/ 0 w 1191533"/>
                <a:gd name="connsiteY3" fmla="*/ 1181100 h 1181100"/>
                <a:gd name="connsiteX0" fmla="*/ 0 w 1191533"/>
                <a:gd name="connsiteY0" fmla="*/ 1181100 h 1181100"/>
                <a:gd name="connsiteX1" fmla="*/ 767216 w 1191533"/>
                <a:gd name="connsiteY1" fmla="*/ 0 h 1181100"/>
                <a:gd name="connsiteX2" fmla="*/ 1191533 w 1191533"/>
                <a:gd name="connsiteY2" fmla="*/ 1181100 h 1181100"/>
                <a:gd name="connsiteX3" fmla="*/ 0 w 1191533"/>
                <a:gd name="connsiteY3" fmla="*/ 1181100 h 1181100"/>
                <a:gd name="connsiteX0" fmla="*/ 0 w 1191533"/>
                <a:gd name="connsiteY0" fmla="*/ 1181100 h 1181100"/>
                <a:gd name="connsiteX1" fmla="*/ 767216 w 1191533"/>
                <a:gd name="connsiteY1" fmla="*/ 0 h 1181100"/>
                <a:gd name="connsiteX2" fmla="*/ 1191533 w 1191533"/>
                <a:gd name="connsiteY2" fmla="*/ 1181100 h 1181100"/>
                <a:gd name="connsiteX3" fmla="*/ 0 w 1191533"/>
                <a:gd name="connsiteY3" fmla="*/ 1181100 h 1181100"/>
                <a:gd name="connsiteX0" fmla="*/ 0 w 767216"/>
                <a:gd name="connsiteY0" fmla="*/ 1181100 h 1181100"/>
                <a:gd name="connsiteX1" fmla="*/ 767216 w 767216"/>
                <a:gd name="connsiteY1" fmla="*/ 0 h 1181100"/>
                <a:gd name="connsiteX2" fmla="*/ 429533 w 767216"/>
                <a:gd name="connsiteY2" fmla="*/ 1181100 h 1181100"/>
                <a:gd name="connsiteX3" fmla="*/ 0 w 767216"/>
                <a:gd name="connsiteY3" fmla="*/ 1181100 h 1181100"/>
                <a:gd name="connsiteX0" fmla="*/ 0 w 767216"/>
                <a:gd name="connsiteY0" fmla="*/ 1181100 h 1181100"/>
                <a:gd name="connsiteX1" fmla="*/ 767216 w 767216"/>
                <a:gd name="connsiteY1" fmla="*/ 0 h 1181100"/>
                <a:gd name="connsiteX2" fmla="*/ 429533 w 767216"/>
                <a:gd name="connsiteY2" fmla="*/ 1181100 h 1181100"/>
                <a:gd name="connsiteX3" fmla="*/ 0 w 767216"/>
                <a:gd name="connsiteY3" fmla="*/ 1181100 h 1181100"/>
                <a:gd name="connsiteX0" fmla="*/ 0 w 767216"/>
                <a:gd name="connsiteY0" fmla="*/ 1181100 h 1181100"/>
                <a:gd name="connsiteX1" fmla="*/ 767216 w 767216"/>
                <a:gd name="connsiteY1" fmla="*/ 0 h 1181100"/>
                <a:gd name="connsiteX2" fmla="*/ 429533 w 767216"/>
                <a:gd name="connsiteY2" fmla="*/ 1181100 h 1181100"/>
                <a:gd name="connsiteX3" fmla="*/ 0 w 767216"/>
                <a:gd name="connsiteY3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216" h="1181100">
                  <a:moveTo>
                    <a:pt x="0" y="1181100"/>
                  </a:moveTo>
                  <a:cubicBezTo>
                    <a:pt x="236689" y="444500"/>
                    <a:pt x="473377" y="212725"/>
                    <a:pt x="767216" y="0"/>
                  </a:cubicBezTo>
                  <a:cubicBezTo>
                    <a:pt x="473680" y="384175"/>
                    <a:pt x="323019" y="673100"/>
                    <a:pt x="429533" y="1181100"/>
                  </a:cubicBezTo>
                  <a:lnTo>
                    <a:pt x="0" y="1181100"/>
                  </a:lnTo>
                  <a:close/>
                </a:path>
              </a:pathLst>
            </a:custGeom>
            <a:solidFill>
              <a:srgbClr val="FFE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070599" y="2226928"/>
              <a:ext cx="2628901" cy="522283"/>
            </a:xfrm>
            <a:prstGeom prst="roundRect">
              <a:avLst/>
            </a:prstGeom>
            <a:solidFill>
              <a:srgbClr val="F6BD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374229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0516" y="2176490"/>
            <a:ext cx="2249824" cy="2904890"/>
            <a:chOff x="5919469" y="2822574"/>
            <a:chExt cx="720000" cy="1009007"/>
          </a:xfrm>
        </p:grpSpPr>
        <p:grpSp>
          <p:nvGrpSpPr>
            <p:cNvPr id="5" name="Group 4"/>
            <p:cNvGrpSpPr/>
            <p:nvPr/>
          </p:nvGrpSpPr>
          <p:grpSpPr>
            <a:xfrm>
              <a:off x="5919469" y="2822574"/>
              <a:ext cx="720000" cy="1009007"/>
              <a:chOff x="5416549" y="2898774"/>
              <a:chExt cx="720000" cy="1009007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416549" y="2898774"/>
                <a:ext cx="720000" cy="720000"/>
              </a:xfrm>
              <a:prstGeom prst="ellipse">
                <a:avLst/>
              </a:prstGeom>
              <a:solidFill>
                <a:srgbClr val="EFCE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686061" y="3609331"/>
                <a:ext cx="180975" cy="133350"/>
              </a:xfrm>
              <a:prstGeom prst="rect">
                <a:avLst/>
              </a:prstGeom>
              <a:solidFill>
                <a:srgbClr val="EFCE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686061" y="3729981"/>
                <a:ext cx="180975" cy="133350"/>
              </a:xfrm>
              <a:prstGeom prst="rect">
                <a:avLst/>
              </a:prstGeom>
              <a:solidFill>
                <a:srgbClr val="444C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31916" y="3824587"/>
                <a:ext cx="89264" cy="83194"/>
              </a:xfrm>
              <a:prstGeom prst="rect">
                <a:avLst/>
              </a:prstGeom>
              <a:solidFill>
                <a:srgbClr val="444C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Block Arc 10"/>
              <p:cNvSpPr/>
              <p:nvPr/>
            </p:nvSpPr>
            <p:spPr>
              <a:xfrm rot="19966601">
                <a:off x="5497966" y="2983449"/>
                <a:ext cx="506364" cy="447676"/>
              </a:xfrm>
              <a:prstGeom prst="blockArc">
                <a:avLst>
                  <a:gd name="adj1" fmla="val 11196800"/>
                  <a:gd name="adj2" fmla="val 18194784"/>
                  <a:gd name="adj3" fmla="val 13880"/>
                </a:avLst>
              </a:prstGeom>
              <a:solidFill>
                <a:srgbClr val="F4DE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201269" y="3672980"/>
              <a:ext cx="45719" cy="83194"/>
            </a:xfrm>
            <a:prstGeom prst="rect">
              <a:avLst/>
            </a:prstGeom>
            <a:solidFill>
              <a:srgbClr val="5A6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H="1" flipV="1">
            <a:off x="4486689" y="1834598"/>
            <a:ext cx="305084" cy="295139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69641" y="2777297"/>
            <a:ext cx="481248" cy="147571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81477" y="2858835"/>
            <a:ext cx="507705" cy="66033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167909" y="1856330"/>
            <a:ext cx="344436" cy="261950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41581" y="1269423"/>
            <a:ext cx="1" cy="55104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140258" y="3720000"/>
            <a:ext cx="440438" cy="27963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34467" y="3720000"/>
            <a:ext cx="401724" cy="27963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3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631800" y="1276350"/>
            <a:ext cx="6675194" cy="4533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38450" y="1253772"/>
            <a:ext cx="6171989" cy="442312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82890" y="2438401"/>
            <a:ext cx="8037410" cy="22184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74210" y="2811427"/>
            <a:ext cx="8046090" cy="161911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742950"/>
            <a:ext cx="2381250" cy="5500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648200" y="742950"/>
            <a:ext cx="2381250" cy="5500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631800" y="1253771"/>
            <a:ext cx="7102750" cy="4445707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578001">
            <a:off x="3385840" y="2190749"/>
            <a:ext cx="5281910" cy="3053001"/>
            <a:chOff x="2362200" y="1057274"/>
            <a:chExt cx="7942260" cy="4640264"/>
          </a:xfrm>
        </p:grpSpPr>
        <p:grpSp>
          <p:nvGrpSpPr>
            <p:cNvPr id="57" name="Group 5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59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42544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1195414">
            <a:off x="5060494" y="2714999"/>
            <a:ext cx="1196290" cy="1011150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06712" y="1877647"/>
            <a:ext cx="7942260" cy="4640264"/>
            <a:chOff x="2362200" y="1057274"/>
            <a:chExt cx="7942260" cy="4640264"/>
          </a:xfrm>
        </p:grpSpPr>
        <p:grpSp>
          <p:nvGrpSpPr>
            <p:cNvPr id="21" name="Group 20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23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74000">
                  <a:srgbClr val="FF33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Arc 4"/>
          <p:cNvSpPr/>
          <p:nvPr/>
        </p:nvSpPr>
        <p:spPr>
          <a:xfrm rot="20362887">
            <a:off x="2886554" y="2178848"/>
            <a:ext cx="2660413" cy="2391641"/>
          </a:xfrm>
          <a:prstGeom prst="arc">
            <a:avLst>
              <a:gd name="adj1" fmla="val 12272261"/>
              <a:gd name="adj2" fmla="val 20824873"/>
            </a:avLst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20362887">
            <a:off x="5708354" y="1498205"/>
            <a:ext cx="2660413" cy="2391641"/>
          </a:xfrm>
          <a:prstGeom prst="arc">
            <a:avLst>
              <a:gd name="adj1" fmla="val 12272261"/>
              <a:gd name="adj2" fmla="val 16553030"/>
            </a:avLst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8639" y="808797"/>
            <a:ext cx="517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WE ARE GROWING !</a:t>
            </a:r>
            <a:endParaRPr lang="en-US" sz="3600" b="1" i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3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70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chemeClr val="accent4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chemeClr val="accent4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8000">
                  <a:srgbClr val="FFC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705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8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8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rgbClr val="18BE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365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708590" y="1988461"/>
            <a:ext cx="8851896" cy="4534261"/>
            <a:chOff x="3267516" y="2544201"/>
            <a:chExt cx="7627739" cy="3761710"/>
          </a:xfrm>
        </p:grpSpPr>
        <p:sp>
          <p:nvSpPr>
            <p:cNvPr id="5" name="Freeform: Shape 92">
              <a:extLst>
                <a:ext uri="{FF2B5EF4-FFF2-40B4-BE49-F238E27FC236}">
                  <a16:creationId xmlns="" xmlns:a16="http://schemas.microsoft.com/office/drawing/2014/main" id="{99FB06DA-796B-4CB0-A8C3-9D0732072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075" y="5249607"/>
              <a:ext cx="3431180" cy="1056304"/>
            </a:xfrm>
            <a:custGeom>
              <a:avLst/>
              <a:gdLst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1758828 w 3431180"/>
                <a:gd name="connsiteY3" fmla="*/ 244353 h 1056304"/>
                <a:gd name="connsiteX4" fmla="*/ 3431180 w 3431180"/>
                <a:gd name="connsiteY4" fmla="*/ 1056304 h 1056304"/>
                <a:gd name="connsiteX5" fmla="*/ 878250 w 3431180"/>
                <a:gd name="connsiteY5" fmla="*/ 1056304 h 1056304"/>
                <a:gd name="connsiteX6" fmla="*/ 878248 w 3431180"/>
                <a:gd name="connsiteY6" fmla="*/ 1056303 h 1056304"/>
                <a:gd name="connsiteX7" fmla="*/ 234666 w 3431180"/>
                <a:gd name="connsiteY7" fmla="*/ 1056303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3431180 w 3431180"/>
                <a:gd name="connsiteY3" fmla="*/ 1056304 h 1056304"/>
                <a:gd name="connsiteX4" fmla="*/ 878250 w 3431180"/>
                <a:gd name="connsiteY4" fmla="*/ 1056304 h 1056304"/>
                <a:gd name="connsiteX5" fmla="*/ 878248 w 3431180"/>
                <a:gd name="connsiteY5" fmla="*/ 1056303 h 1056304"/>
                <a:gd name="connsiteX6" fmla="*/ 234666 w 3431180"/>
                <a:gd name="connsiteY6" fmla="*/ 1056303 h 1056304"/>
                <a:gd name="connsiteX7" fmla="*/ 0 w 3431180"/>
                <a:gd name="connsiteY7" fmla="*/ 0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3431180 w 3431180"/>
                <a:gd name="connsiteY2" fmla="*/ 1056304 h 1056304"/>
                <a:gd name="connsiteX3" fmla="*/ 878250 w 3431180"/>
                <a:gd name="connsiteY3" fmla="*/ 1056304 h 1056304"/>
                <a:gd name="connsiteX4" fmla="*/ 878248 w 3431180"/>
                <a:gd name="connsiteY4" fmla="*/ 1056303 h 1056304"/>
                <a:gd name="connsiteX5" fmla="*/ 234666 w 3431180"/>
                <a:gd name="connsiteY5" fmla="*/ 1056303 h 1056304"/>
                <a:gd name="connsiteX6" fmla="*/ 0 w 3431180"/>
                <a:gd name="connsiteY6" fmla="*/ 0 h 10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1180" h="1056304">
                  <a:moveTo>
                    <a:pt x="0" y="0"/>
                  </a:moveTo>
                  <a:lnTo>
                    <a:pt x="1254602" y="0"/>
                  </a:lnTo>
                  <a:lnTo>
                    <a:pt x="3431180" y="1056304"/>
                  </a:lnTo>
                  <a:lnTo>
                    <a:pt x="878250" y="1056304"/>
                  </a:lnTo>
                  <a:cubicBezTo>
                    <a:pt x="878249" y="1056304"/>
                    <a:pt x="878249" y="1056303"/>
                    <a:pt x="878248" y="1056303"/>
                  </a:cubicBezTo>
                  <a:lnTo>
                    <a:pt x="234666" y="105630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">
                  <a:srgbClr val="7030A0"/>
                </a:gs>
                <a:gs pos="100000">
                  <a:srgbClr val="00B0F0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 24">
              <a:extLst>
                <a:ext uri="{FF2B5EF4-FFF2-40B4-BE49-F238E27FC236}">
                  <a16:creationId xmlns="" xmlns:a16="http://schemas.microsoft.com/office/drawing/2014/main" id="{001AF96E-5AAC-44C4-A205-88F0F7BDA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106" y="3496272"/>
              <a:ext cx="2109462" cy="1680964"/>
            </a:xfrm>
            <a:custGeom>
              <a:avLst/>
              <a:gdLst>
                <a:gd name="T0" fmla="*/ 2009 w 3380"/>
                <a:gd name="T1" fmla="*/ 1204 h 2594"/>
                <a:gd name="T2" fmla="*/ 3380 w 3380"/>
                <a:gd name="T3" fmla="*/ 1204 h 2594"/>
                <a:gd name="T4" fmla="*/ 892 w 3380"/>
                <a:gd name="T5" fmla="*/ 0 h 2594"/>
                <a:gd name="T6" fmla="*/ 0 w 3380"/>
                <a:gd name="T7" fmla="*/ 0 h 2594"/>
                <a:gd name="T8" fmla="*/ 187 w 3380"/>
                <a:gd name="T9" fmla="*/ 845 h 2594"/>
                <a:gd name="T10" fmla="*/ 2319 w 3380"/>
                <a:gd name="T11" fmla="*/ 2594 h 2594"/>
                <a:gd name="T12" fmla="*/ 2009 w 3380"/>
                <a:gd name="T13" fmla="*/ 1204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0" h="2594">
                  <a:moveTo>
                    <a:pt x="2009" y="1204"/>
                  </a:moveTo>
                  <a:lnTo>
                    <a:pt x="3380" y="1204"/>
                  </a:lnTo>
                  <a:lnTo>
                    <a:pt x="892" y="0"/>
                  </a:lnTo>
                  <a:lnTo>
                    <a:pt x="0" y="0"/>
                  </a:lnTo>
                  <a:lnTo>
                    <a:pt x="187" y="845"/>
                  </a:lnTo>
                  <a:lnTo>
                    <a:pt x="2319" y="2594"/>
                  </a:lnTo>
                  <a:lnTo>
                    <a:pt x="2009" y="1204"/>
                  </a:lnTo>
                  <a:close/>
                </a:path>
              </a:pathLst>
            </a:custGeom>
            <a:gradFill>
              <a:gsLst>
                <a:gs pos="36000">
                  <a:srgbClr val="00C894"/>
                </a:gs>
                <a:gs pos="89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5">
              <a:extLst>
                <a:ext uri="{FF2B5EF4-FFF2-40B4-BE49-F238E27FC236}">
                  <a16:creationId xmlns="" xmlns:a16="http://schemas.microsoft.com/office/drawing/2014/main" id="{CFC976EF-3896-483E-BB45-7B6BFE381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516" y="2653261"/>
              <a:ext cx="1761829" cy="1322492"/>
            </a:xfrm>
            <a:custGeom>
              <a:avLst/>
              <a:gdLst>
                <a:gd name="T0" fmla="*/ 1611 w 2358"/>
                <a:gd name="T1" fmla="*/ 930 h 1769"/>
                <a:gd name="T2" fmla="*/ 2358 w 2358"/>
                <a:gd name="T3" fmla="*/ 930 h 1769"/>
                <a:gd name="T4" fmla="*/ 482 w 2358"/>
                <a:gd name="T5" fmla="*/ 22 h 1769"/>
                <a:gd name="T6" fmla="*/ 0 w 2358"/>
                <a:gd name="T7" fmla="*/ 0 h 1769"/>
                <a:gd name="T8" fmla="*/ 187 w 2358"/>
                <a:gd name="T9" fmla="*/ 448 h 1769"/>
                <a:gd name="T10" fmla="*/ 1798 w 2358"/>
                <a:gd name="T11" fmla="*/ 1769 h 1769"/>
                <a:gd name="T12" fmla="*/ 1611 w 2358"/>
                <a:gd name="T13" fmla="*/ 93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" h="1769">
                  <a:moveTo>
                    <a:pt x="1611" y="930"/>
                  </a:moveTo>
                  <a:lnTo>
                    <a:pt x="2358" y="930"/>
                  </a:lnTo>
                  <a:lnTo>
                    <a:pt x="482" y="22"/>
                  </a:lnTo>
                  <a:lnTo>
                    <a:pt x="0" y="0"/>
                  </a:lnTo>
                  <a:lnTo>
                    <a:pt x="187" y="448"/>
                  </a:lnTo>
                  <a:lnTo>
                    <a:pt x="1798" y="1769"/>
                  </a:lnTo>
                  <a:lnTo>
                    <a:pt x="1611" y="930"/>
                  </a:lnTo>
                  <a:close/>
                </a:path>
              </a:pathLst>
            </a:custGeom>
            <a:gradFill>
              <a:gsLst>
                <a:gs pos="98000">
                  <a:srgbClr val="CCFF66"/>
                </a:gs>
                <a:gs pos="22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8">
              <a:extLst>
                <a:ext uri="{FF2B5EF4-FFF2-40B4-BE49-F238E27FC236}">
                  <a16:creationId xmlns="" xmlns:a16="http://schemas.microsoft.com/office/drawing/2014/main" id="{F68EF4A7-473F-4B0C-A000-4DCA7717B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419" y="4445787"/>
              <a:ext cx="2544421" cy="1767376"/>
            </a:xfrm>
            <a:custGeom>
              <a:avLst/>
              <a:gdLst>
                <a:gd name="T0" fmla="*/ 1950 w 3959"/>
                <a:gd name="T1" fmla="*/ 1182 h 3087"/>
                <a:gd name="T2" fmla="*/ 3959 w 3959"/>
                <a:gd name="T3" fmla="*/ 1182 h 3087"/>
                <a:gd name="T4" fmla="*/ 1518 w 3959"/>
                <a:gd name="T5" fmla="*/ 0 h 3087"/>
                <a:gd name="T6" fmla="*/ 0 w 3959"/>
                <a:gd name="T7" fmla="*/ 0 h 3087"/>
                <a:gd name="T8" fmla="*/ 311 w 3959"/>
                <a:gd name="T9" fmla="*/ 1395 h 3087"/>
                <a:gd name="T10" fmla="*/ 2374 w 3959"/>
                <a:gd name="T11" fmla="*/ 3087 h 3087"/>
                <a:gd name="T12" fmla="*/ 1950 w 3959"/>
                <a:gd name="T13" fmla="*/ 1182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9" h="3087">
                  <a:moveTo>
                    <a:pt x="1950" y="1182"/>
                  </a:moveTo>
                  <a:lnTo>
                    <a:pt x="3959" y="1182"/>
                  </a:lnTo>
                  <a:lnTo>
                    <a:pt x="1518" y="0"/>
                  </a:lnTo>
                  <a:lnTo>
                    <a:pt x="0" y="0"/>
                  </a:lnTo>
                  <a:lnTo>
                    <a:pt x="311" y="1395"/>
                  </a:lnTo>
                  <a:lnTo>
                    <a:pt x="2374" y="3087"/>
                  </a:lnTo>
                  <a:lnTo>
                    <a:pt x="1950" y="1182"/>
                  </a:lnTo>
                  <a:close/>
                </a:path>
              </a:pathLst>
            </a:custGeom>
            <a:gradFill>
              <a:gsLst>
                <a:gs pos="87000">
                  <a:srgbClr val="00C894"/>
                </a:gs>
                <a:gs pos="50000">
                  <a:srgbClr val="00B0F0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3">
              <a:extLst>
                <a:ext uri="{FF2B5EF4-FFF2-40B4-BE49-F238E27FC236}">
                  <a16:creationId xmlns="" xmlns:a16="http://schemas.microsoft.com/office/drawing/2014/main" id="{4DAA3F5B-4223-4F1F-9F83-3DFD4C0D0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10" y="5426230"/>
              <a:ext cx="710905" cy="252766"/>
            </a:xfrm>
            <a:custGeom>
              <a:avLst/>
              <a:gdLst>
                <a:gd name="T0" fmla="*/ 1664 w 1664"/>
                <a:gd name="T1" fmla="*/ 276 h 551"/>
                <a:gd name="T2" fmla="*/ 1662 w 1664"/>
                <a:gd name="T3" fmla="*/ 291 h 551"/>
                <a:gd name="T4" fmla="*/ 1654 w 1664"/>
                <a:gd name="T5" fmla="*/ 318 h 551"/>
                <a:gd name="T6" fmla="*/ 1628 w 1664"/>
                <a:gd name="T7" fmla="*/ 358 h 551"/>
                <a:gd name="T8" fmla="*/ 1565 w 1664"/>
                <a:gd name="T9" fmla="*/ 407 h 551"/>
                <a:gd name="T10" fmla="*/ 1474 w 1664"/>
                <a:gd name="T11" fmla="*/ 452 h 551"/>
                <a:gd name="T12" fmla="*/ 1362 w 1664"/>
                <a:gd name="T13" fmla="*/ 489 h 551"/>
                <a:gd name="T14" fmla="*/ 1229 w 1664"/>
                <a:gd name="T15" fmla="*/ 519 h 551"/>
                <a:gd name="T16" fmla="*/ 1079 w 1664"/>
                <a:gd name="T17" fmla="*/ 539 h 551"/>
                <a:gd name="T18" fmla="*/ 917 w 1664"/>
                <a:gd name="T19" fmla="*/ 551 h 551"/>
                <a:gd name="T20" fmla="*/ 832 w 1664"/>
                <a:gd name="T21" fmla="*/ 551 h 551"/>
                <a:gd name="T22" fmla="*/ 747 w 1664"/>
                <a:gd name="T23" fmla="*/ 551 h 551"/>
                <a:gd name="T24" fmla="*/ 584 w 1664"/>
                <a:gd name="T25" fmla="*/ 539 h 551"/>
                <a:gd name="T26" fmla="*/ 435 w 1664"/>
                <a:gd name="T27" fmla="*/ 519 h 551"/>
                <a:gd name="T28" fmla="*/ 302 w 1664"/>
                <a:gd name="T29" fmla="*/ 489 h 551"/>
                <a:gd name="T30" fmla="*/ 190 w 1664"/>
                <a:gd name="T31" fmla="*/ 452 h 551"/>
                <a:gd name="T32" fmla="*/ 99 w 1664"/>
                <a:gd name="T33" fmla="*/ 407 h 551"/>
                <a:gd name="T34" fmla="*/ 37 w 1664"/>
                <a:gd name="T35" fmla="*/ 358 h 551"/>
                <a:gd name="T36" fmla="*/ 10 w 1664"/>
                <a:gd name="T37" fmla="*/ 318 h 551"/>
                <a:gd name="T38" fmla="*/ 1 w 1664"/>
                <a:gd name="T39" fmla="*/ 291 h 551"/>
                <a:gd name="T40" fmla="*/ 0 w 1664"/>
                <a:gd name="T41" fmla="*/ 276 h 551"/>
                <a:gd name="T42" fmla="*/ 1 w 1664"/>
                <a:gd name="T43" fmla="*/ 262 h 551"/>
                <a:gd name="T44" fmla="*/ 10 w 1664"/>
                <a:gd name="T45" fmla="*/ 234 h 551"/>
                <a:gd name="T46" fmla="*/ 37 w 1664"/>
                <a:gd name="T47" fmla="*/ 194 h 551"/>
                <a:gd name="T48" fmla="*/ 99 w 1664"/>
                <a:gd name="T49" fmla="*/ 144 h 551"/>
                <a:gd name="T50" fmla="*/ 190 w 1664"/>
                <a:gd name="T51" fmla="*/ 101 h 551"/>
                <a:gd name="T52" fmla="*/ 302 w 1664"/>
                <a:gd name="T53" fmla="*/ 63 h 551"/>
                <a:gd name="T54" fmla="*/ 435 w 1664"/>
                <a:gd name="T55" fmla="*/ 33 h 551"/>
                <a:gd name="T56" fmla="*/ 584 w 1664"/>
                <a:gd name="T57" fmla="*/ 13 h 551"/>
                <a:gd name="T58" fmla="*/ 747 w 1664"/>
                <a:gd name="T59" fmla="*/ 1 h 551"/>
                <a:gd name="T60" fmla="*/ 832 w 1664"/>
                <a:gd name="T61" fmla="*/ 0 h 551"/>
                <a:gd name="T62" fmla="*/ 917 w 1664"/>
                <a:gd name="T63" fmla="*/ 1 h 551"/>
                <a:gd name="T64" fmla="*/ 1079 w 1664"/>
                <a:gd name="T65" fmla="*/ 13 h 551"/>
                <a:gd name="T66" fmla="*/ 1229 w 1664"/>
                <a:gd name="T67" fmla="*/ 33 h 551"/>
                <a:gd name="T68" fmla="*/ 1362 w 1664"/>
                <a:gd name="T69" fmla="*/ 63 h 551"/>
                <a:gd name="T70" fmla="*/ 1474 w 1664"/>
                <a:gd name="T71" fmla="*/ 101 h 551"/>
                <a:gd name="T72" fmla="*/ 1565 w 1664"/>
                <a:gd name="T73" fmla="*/ 144 h 551"/>
                <a:gd name="T74" fmla="*/ 1628 w 1664"/>
                <a:gd name="T75" fmla="*/ 194 h 551"/>
                <a:gd name="T76" fmla="*/ 1654 w 1664"/>
                <a:gd name="T77" fmla="*/ 234 h 551"/>
                <a:gd name="T78" fmla="*/ 1662 w 1664"/>
                <a:gd name="T79" fmla="*/ 262 h 551"/>
                <a:gd name="T80" fmla="*/ 1664 w 1664"/>
                <a:gd name="T81" fmla="*/ 27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4" h="551">
                  <a:moveTo>
                    <a:pt x="1664" y="276"/>
                  </a:moveTo>
                  <a:lnTo>
                    <a:pt x="1662" y="291"/>
                  </a:lnTo>
                  <a:lnTo>
                    <a:pt x="1654" y="318"/>
                  </a:lnTo>
                  <a:lnTo>
                    <a:pt x="1628" y="358"/>
                  </a:lnTo>
                  <a:lnTo>
                    <a:pt x="1565" y="407"/>
                  </a:lnTo>
                  <a:lnTo>
                    <a:pt x="1474" y="452"/>
                  </a:lnTo>
                  <a:lnTo>
                    <a:pt x="1362" y="489"/>
                  </a:lnTo>
                  <a:lnTo>
                    <a:pt x="1229" y="519"/>
                  </a:lnTo>
                  <a:lnTo>
                    <a:pt x="1079" y="539"/>
                  </a:lnTo>
                  <a:lnTo>
                    <a:pt x="917" y="551"/>
                  </a:lnTo>
                  <a:lnTo>
                    <a:pt x="832" y="551"/>
                  </a:lnTo>
                  <a:lnTo>
                    <a:pt x="747" y="551"/>
                  </a:lnTo>
                  <a:lnTo>
                    <a:pt x="584" y="539"/>
                  </a:lnTo>
                  <a:lnTo>
                    <a:pt x="435" y="519"/>
                  </a:lnTo>
                  <a:lnTo>
                    <a:pt x="302" y="489"/>
                  </a:lnTo>
                  <a:lnTo>
                    <a:pt x="190" y="452"/>
                  </a:lnTo>
                  <a:lnTo>
                    <a:pt x="99" y="407"/>
                  </a:lnTo>
                  <a:lnTo>
                    <a:pt x="37" y="358"/>
                  </a:lnTo>
                  <a:lnTo>
                    <a:pt x="10" y="31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1" y="262"/>
                  </a:lnTo>
                  <a:lnTo>
                    <a:pt x="10" y="234"/>
                  </a:lnTo>
                  <a:lnTo>
                    <a:pt x="37" y="194"/>
                  </a:lnTo>
                  <a:lnTo>
                    <a:pt x="99" y="144"/>
                  </a:lnTo>
                  <a:lnTo>
                    <a:pt x="190" y="101"/>
                  </a:lnTo>
                  <a:lnTo>
                    <a:pt x="302" y="63"/>
                  </a:lnTo>
                  <a:lnTo>
                    <a:pt x="435" y="33"/>
                  </a:lnTo>
                  <a:lnTo>
                    <a:pt x="584" y="13"/>
                  </a:lnTo>
                  <a:lnTo>
                    <a:pt x="747" y="1"/>
                  </a:lnTo>
                  <a:lnTo>
                    <a:pt x="832" y="0"/>
                  </a:lnTo>
                  <a:lnTo>
                    <a:pt x="917" y="1"/>
                  </a:lnTo>
                  <a:lnTo>
                    <a:pt x="1079" y="13"/>
                  </a:lnTo>
                  <a:lnTo>
                    <a:pt x="1229" y="33"/>
                  </a:lnTo>
                  <a:lnTo>
                    <a:pt x="1362" y="63"/>
                  </a:lnTo>
                  <a:lnTo>
                    <a:pt x="1474" y="101"/>
                  </a:lnTo>
                  <a:lnTo>
                    <a:pt x="1565" y="144"/>
                  </a:lnTo>
                  <a:lnTo>
                    <a:pt x="1628" y="194"/>
                  </a:lnTo>
                  <a:lnTo>
                    <a:pt x="1654" y="234"/>
                  </a:lnTo>
                  <a:lnTo>
                    <a:pt x="1662" y="262"/>
                  </a:lnTo>
                  <a:lnTo>
                    <a:pt x="1664" y="2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4">
              <a:extLst>
                <a:ext uri="{FF2B5EF4-FFF2-40B4-BE49-F238E27FC236}">
                  <a16:creationId xmlns="" xmlns:a16="http://schemas.microsoft.com/office/drawing/2014/main" id="{44A70790-20AC-4570-9D74-776628B4D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016" y="4736046"/>
              <a:ext cx="646219" cy="240500"/>
            </a:xfrm>
            <a:custGeom>
              <a:avLst/>
              <a:gdLst>
                <a:gd name="T0" fmla="*/ 1444 w 1444"/>
                <a:gd name="T1" fmla="*/ 239 h 479"/>
                <a:gd name="T2" fmla="*/ 1444 w 1444"/>
                <a:gd name="T3" fmla="*/ 252 h 479"/>
                <a:gd name="T4" fmla="*/ 1436 w 1444"/>
                <a:gd name="T5" fmla="*/ 276 h 479"/>
                <a:gd name="T6" fmla="*/ 1412 w 1444"/>
                <a:gd name="T7" fmla="*/ 311 h 479"/>
                <a:gd name="T8" fmla="*/ 1357 w 1444"/>
                <a:gd name="T9" fmla="*/ 354 h 479"/>
                <a:gd name="T10" fmla="*/ 1279 w 1444"/>
                <a:gd name="T11" fmla="*/ 391 h 479"/>
                <a:gd name="T12" fmla="*/ 1182 w 1444"/>
                <a:gd name="T13" fmla="*/ 424 h 479"/>
                <a:gd name="T14" fmla="*/ 1066 w 1444"/>
                <a:gd name="T15" fmla="*/ 450 h 479"/>
                <a:gd name="T16" fmla="*/ 937 w 1444"/>
                <a:gd name="T17" fmla="*/ 467 h 479"/>
                <a:gd name="T18" fmla="*/ 796 w 1444"/>
                <a:gd name="T19" fmla="*/ 477 h 479"/>
                <a:gd name="T20" fmla="*/ 722 w 1444"/>
                <a:gd name="T21" fmla="*/ 479 h 479"/>
                <a:gd name="T22" fmla="*/ 647 w 1444"/>
                <a:gd name="T23" fmla="*/ 477 h 479"/>
                <a:gd name="T24" fmla="*/ 506 w 1444"/>
                <a:gd name="T25" fmla="*/ 467 h 479"/>
                <a:gd name="T26" fmla="*/ 377 w 1444"/>
                <a:gd name="T27" fmla="*/ 450 h 479"/>
                <a:gd name="T28" fmla="*/ 262 w 1444"/>
                <a:gd name="T29" fmla="*/ 424 h 479"/>
                <a:gd name="T30" fmla="*/ 164 w 1444"/>
                <a:gd name="T31" fmla="*/ 391 h 479"/>
                <a:gd name="T32" fmla="*/ 86 w 1444"/>
                <a:gd name="T33" fmla="*/ 354 h 479"/>
                <a:gd name="T34" fmla="*/ 31 w 1444"/>
                <a:gd name="T35" fmla="*/ 311 h 479"/>
                <a:gd name="T36" fmla="*/ 8 w 1444"/>
                <a:gd name="T37" fmla="*/ 276 h 479"/>
                <a:gd name="T38" fmla="*/ 0 w 1444"/>
                <a:gd name="T39" fmla="*/ 252 h 479"/>
                <a:gd name="T40" fmla="*/ 0 w 1444"/>
                <a:gd name="T41" fmla="*/ 239 h 479"/>
                <a:gd name="T42" fmla="*/ 0 w 1444"/>
                <a:gd name="T43" fmla="*/ 227 h 479"/>
                <a:gd name="T44" fmla="*/ 8 w 1444"/>
                <a:gd name="T45" fmla="*/ 203 h 479"/>
                <a:gd name="T46" fmla="*/ 31 w 1444"/>
                <a:gd name="T47" fmla="*/ 168 h 479"/>
                <a:gd name="T48" fmla="*/ 86 w 1444"/>
                <a:gd name="T49" fmla="*/ 125 h 479"/>
                <a:gd name="T50" fmla="*/ 164 w 1444"/>
                <a:gd name="T51" fmla="*/ 86 h 479"/>
                <a:gd name="T52" fmla="*/ 262 w 1444"/>
                <a:gd name="T53" fmla="*/ 54 h 479"/>
                <a:gd name="T54" fmla="*/ 377 w 1444"/>
                <a:gd name="T55" fmla="*/ 29 h 479"/>
                <a:gd name="T56" fmla="*/ 506 w 1444"/>
                <a:gd name="T57" fmla="*/ 10 h 479"/>
                <a:gd name="T58" fmla="*/ 647 w 1444"/>
                <a:gd name="T59" fmla="*/ 0 h 479"/>
                <a:gd name="T60" fmla="*/ 722 w 1444"/>
                <a:gd name="T61" fmla="*/ 0 h 479"/>
                <a:gd name="T62" fmla="*/ 796 w 1444"/>
                <a:gd name="T63" fmla="*/ 0 h 479"/>
                <a:gd name="T64" fmla="*/ 937 w 1444"/>
                <a:gd name="T65" fmla="*/ 10 h 479"/>
                <a:gd name="T66" fmla="*/ 1066 w 1444"/>
                <a:gd name="T67" fmla="*/ 29 h 479"/>
                <a:gd name="T68" fmla="*/ 1182 w 1444"/>
                <a:gd name="T69" fmla="*/ 54 h 479"/>
                <a:gd name="T70" fmla="*/ 1279 w 1444"/>
                <a:gd name="T71" fmla="*/ 86 h 479"/>
                <a:gd name="T72" fmla="*/ 1357 w 1444"/>
                <a:gd name="T73" fmla="*/ 125 h 479"/>
                <a:gd name="T74" fmla="*/ 1412 w 1444"/>
                <a:gd name="T75" fmla="*/ 168 h 479"/>
                <a:gd name="T76" fmla="*/ 1436 w 1444"/>
                <a:gd name="T77" fmla="*/ 203 h 479"/>
                <a:gd name="T78" fmla="*/ 1444 w 1444"/>
                <a:gd name="T79" fmla="*/ 227 h 479"/>
                <a:gd name="T80" fmla="*/ 1444 w 1444"/>
                <a:gd name="T81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4" h="479">
                  <a:moveTo>
                    <a:pt x="1444" y="239"/>
                  </a:moveTo>
                  <a:lnTo>
                    <a:pt x="1444" y="252"/>
                  </a:lnTo>
                  <a:lnTo>
                    <a:pt x="1436" y="276"/>
                  </a:lnTo>
                  <a:lnTo>
                    <a:pt x="1412" y="311"/>
                  </a:lnTo>
                  <a:lnTo>
                    <a:pt x="1357" y="354"/>
                  </a:lnTo>
                  <a:lnTo>
                    <a:pt x="1279" y="391"/>
                  </a:lnTo>
                  <a:lnTo>
                    <a:pt x="1182" y="424"/>
                  </a:lnTo>
                  <a:lnTo>
                    <a:pt x="1066" y="450"/>
                  </a:lnTo>
                  <a:lnTo>
                    <a:pt x="937" y="467"/>
                  </a:lnTo>
                  <a:lnTo>
                    <a:pt x="796" y="477"/>
                  </a:lnTo>
                  <a:lnTo>
                    <a:pt x="722" y="479"/>
                  </a:lnTo>
                  <a:lnTo>
                    <a:pt x="647" y="477"/>
                  </a:lnTo>
                  <a:lnTo>
                    <a:pt x="506" y="467"/>
                  </a:lnTo>
                  <a:lnTo>
                    <a:pt x="377" y="450"/>
                  </a:lnTo>
                  <a:lnTo>
                    <a:pt x="262" y="424"/>
                  </a:lnTo>
                  <a:lnTo>
                    <a:pt x="164" y="391"/>
                  </a:lnTo>
                  <a:lnTo>
                    <a:pt x="86" y="354"/>
                  </a:lnTo>
                  <a:lnTo>
                    <a:pt x="31" y="311"/>
                  </a:lnTo>
                  <a:lnTo>
                    <a:pt x="8" y="276"/>
                  </a:lnTo>
                  <a:lnTo>
                    <a:pt x="0" y="252"/>
                  </a:lnTo>
                  <a:lnTo>
                    <a:pt x="0" y="239"/>
                  </a:lnTo>
                  <a:lnTo>
                    <a:pt x="0" y="227"/>
                  </a:lnTo>
                  <a:lnTo>
                    <a:pt x="8" y="203"/>
                  </a:lnTo>
                  <a:lnTo>
                    <a:pt x="31" y="168"/>
                  </a:lnTo>
                  <a:lnTo>
                    <a:pt x="86" y="125"/>
                  </a:lnTo>
                  <a:lnTo>
                    <a:pt x="164" y="86"/>
                  </a:lnTo>
                  <a:lnTo>
                    <a:pt x="262" y="54"/>
                  </a:lnTo>
                  <a:lnTo>
                    <a:pt x="377" y="29"/>
                  </a:lnTo>
                  <a:lnTo>
                    <a:pt x="506" y="10"/>
                  </a:lnTo>
                  <a:lnTo>
                    <a:pt x="647" y="0"/>
                  </a:lnTo>
                  <a:lnTo>
                    <a:pt x="722" y="0"/>
                  </a:lnTo>
                  <a:lnTo>
                    <a:pt x="796" y="0"/>
                  </a:lnTo>
                  <a:lnTo>
                    <a:pt x="937" y="10"/>
                  </a:lnTo>
                  <a:lnTo>
                    <a:pt x="1066" y="29"/>
                  </a:lnTo>
                  <a:lnTo>
                    <a:pt x="1182" y="54"/>
                  </a:lnTo>
                  <a:lnTo>
                    <a:pt x="1279" y="86"/>
                  </a:lnTo>
                  <a:lnTo>
                    <a:pt x="1357" y="125"/>
                  </a:lnTo>
                  <a:lnTo>
                    <a:pt x="1412" y="168"/>
                  </a:lnTo>
                  <a:lnTo>
                    <a:pt x="1436" y="203"/>
                  </a:lnTo>
                  <a:lnTo>
                    <a:pt x="1444" y="227"/>
                  </a:lnTo>
                  <a:lnTo>
                    <a:pt x="1444" y="2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66">
              <a:extLst>
                <a:ext uri="{FF2B5EF4-FFF2-40B4-BE49-F238E27FC236}">
                  <a16:creationId xmlns="" xmlns:a16="http://schemas.microsoft.com/office/drawing/2014/main" id="{E160BE90-1A77-4502-8067-AE5E465B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131" y="3845937"/>
              <a:ext cx="472549" cy="123361"/>
            </a:xfrm>
            <a:custGeom>
              <a:avLst/>
              <a:gdLst>
                <a:gd name="T0" fmla="*/ 1148 w 1148"/>
                <a:gd name="T1" fmla="*/ 190 h 381"/>
                <a:gd name="T2" fmla="*/ 1146 w 1148"/>
                <a:gd name="T3" fmla="*/ 210 h 381"/>
                <a:gd name="T4" fmla="*/ 1123 w 1148"/>
                <a:gd name="T5" fmla="*/ 247 h 381"/>
                <a:gd name="T6" fmla="*/ 1078 w 1148"/>
                <a:gd name="T7" fmla="*/ 282 h 381"/>
                <a:gd name="T8" fmla="*/ 1017 w 1148"/>
                <a:gd name="T9" fmla="*/ 312 h 381"/>
                <a:gd name="T10" fmla="*/ 939 w 1148"/>
                <a:gd name="T11" fmla="*/ 338 h 381"/>
                <a:gd name="T12" fmla="*/ 848 w 1148"/>
                <a:gd name="T13" fmla="*/ 358 h 381"/>
                <a:gd name="T14" fmla="*/ 745 w 1148"/>
                <a:gd name="T15" fmla="*/ 373 h 381"/>
                <a:gd name="T16" fmla="*/ 632 w 1148"/>
                <a:gd name="T17" fmla="*/ 380 h 381"/>
                <a:gd name="T18" fmla="*/ 573 w 1148"/>
                <a:gd name="T19" fmla="*/ 381 h 381"/>
                <a:gd name="T20" fmla="*/ 516 w 1148"/>
                <a:gd name="T21" fmla="*/ 380 h 381"/>
                <a:gd name="T22" fmla="*/ 403 w 1148"/>
                <a:gd name="T23" fmla="*/ 373 h 381"/>
                <a:gd name="T24" fmla="*/ 300 w 1148"/>
                <a:gd name="T25" fmla="*/ 358 h 381"/>
                <a:gd name="T26" fmla="*/ 209 w 1148"/>
                <a:gd name="T27" fmla="*/ 338 h 381"/>
                <a:gd name="T28" fmla="*/ 131 w 1148"/>
                <a:gd name="T29" fmla="*/ 312 h 381"/>
                <a:gd name="T30" fmla="*/ 69 w 1148"/>
                <a:gd name="T31" fmla="*/ 282 h 381"/>
                <a:gd name="T32" fmla="*/ 25 w 1148"/>
                <a:gd name="T33" fmla="*/ 247 h 381"/>
                <a:gd name="T34" fmla="*/ 2 w 1148"/>
                <a:gd name="T35" fmla="*/ 210 h 381"/>
                <a:gd name="T36" fmla="*/ 0 w 1148"/>
                <a:gd name="T37" fmla="*/ 190 h 381"/>
                <a:gd name="T38" fmla="*/ 2 w 1148"/>
                <a:gd name="T39" fmla="*/ 171 h 381"/>
                <a:gd name="T40" fmla="*/ 25 w 1148"/>
                <a:gd name="T41" fmla="*/ 134 h 381"/>
                <a:gd name="T42" fmla="*/ 69 w 1148"/>
                <a:gd name="T43" fmla="*/ 99 h 381"/>
                <a:gd name="T44" fmla="*/ 131 w 1148"/>
                <a:gd name="T45" fmla="*/ 69 h 381"/>
                <a:gd name="T46" fmla="*/ 209 w 1148"/>
                <a:gd name="T47" fmla="*/ 43 h 381"/>
                <a:gd name="T48" fmla="*/ 300 w 1148"/>
                <a:gd name="T49" fmla="*/ 23 h 381"/>
                <a:gd name="T50" fmla="*/ 403 w 1148"/>
                <a:gd name="T51" fmla="*/ 9 h 381"/>
                <a:gd name="T52" fmla="*/ 516 w 1148"/>
                <a:gd name="T53" fmla="*/ 1 h 381"/>
                <a:gd name="T54" fmla="*/ 573 w 1148"/>
                <a:gd name="T55" fmla="*/ 0 h 381"/>
                <a:gd name="T56" fmla="*/ 632 w 1148"/>
                <a:gd name="T57" fmla="*/ 1 h 381"/>
                <a:gd name="T58" fmla="*/ 745 w 1148"/>
                <a:gd name="T59" fmla="*/ 9 h 381"/>
                <a:gd name="T60" fmla="*/ 848 w 1148"/>
                <a:gd name="T61" fmla="*/ 23 h 381"/>
                <a:gd name="T62" fmla="*/ 939 w 1148"/>
                <a:gd name="T63" fmla="*/ 43 h 381"/>
                <a:gd name="T64" fmla="*/ 1017 w 1148"/>
                <a:gd name="T65" fmla="*/ 69 h 381"/>
                <a:gd name="T66" fmla="*/ 1078 w 1148"/>
                <a:gd name="T67" fmla="*/ 99 h 381"/>
                <a:gd name="T68" fmla="*/ 1123 w 1148"/>
                <a:gd name="T69" fmla="*/ 134 h 381"/>
                <a:gd name="T70" fmla="*/ 1146 w 1148"/>
                <a:gd name="T71" fmla="*/ 171 h 381"/>
                <a:gd name="T72" fmla="*/ 1148 w 1148"/>
                <a:gd name="T7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8" h="381">
                  <a:moveTo>
                    <a:pt x="1148" y="190"/>
                  </a:moveTo>
                  <a:lnTo>
                    <a:pt x="1146" y="210"/>
                  </a:lnTo>
                  <a:lnTo>
                    <a:pt x="1123" y="247"/>
                  </a:lnTo>
                  <a:lnTo>
                    <a:pt x="1078" y="282"/>
                  </a:lnTo>
                  <a:lnTo>
                    <a:pt x="1017" y="312"/>
                  </a:lnTo>
                  <a:lnTo>
                    <a:pt x="939" y="338"/>
                  </a:lnTo>
                  <a:lnTo>
                    <a:pt x="848" y="358"/>
                  </a:lnTo>
                  <a:lnTo>
                    <a:pt x="745" y="373"/>
                  </a:lnTo>
                  <a:lnTo>
                    <a:pt x="632" y="380"/>
                  </a:lnTo>
                  <a:lnTo>
                    <a:pt x="573" y="381"/>
                  </a:lnTo>
                  <a:lnTo>
                    <a:pt x="516" y="380"/>
                  </a:lnTo>
                  <a:lnTo>
                    <a:pt x="403" y="373"/>
                  </a:lnTo>
                  <a:lnTo>
                    <a:pt x="300" y="358"/>
                  </a:lnTo>
                  <a:lnTo>
                    <a:pt x="209" y="338"/>
                  </a:lnTo>
                  <a:lnTo>
                    <a:pt x="131" y="312"/>
                  </a:lnTo>
                  <a:lnTo>
                    <a:pt x="69" y="282"/>
                  </a:lnTo>
                  <a:lnTo>
                    <a:pt x="25" y="247"/>
                  </a:lnTo>
                  <a:lnTo>
                    <a:pt x="2" y="210"/>
                  </a:lnTo>
                  <a:lnTo>
                    <a:pt x="0" y="190"/>
                  </a:lnTo>
                  <a:lnTo>
                    <a:pt x="2" y="171"/>
                  </a:lnTo>
                  <a:lnTo>
                    <a:pt x="25" y="134"/>
                  </a:lnTo>
                  <a:lnTo>
                    <a:pt x="69" y="99"/>
                  </a:lnTo>
                  <a:lnTo>
                    <a:pt x="131" y="69"/>
                  </a:lnTo>
                  <a:lnTo>
                    <a:pt x="209" y="43"/>
                  </a:lnTo>
                  <a:lnTo>
                    <a:pt x="300" y="23"/>
                  </a:lnTo>
                  <a:lnTo>
                    <a:pt x="403" y="9"/>
                  </a:lnTo>
                  <a:lnTo>
                    <a:pt x="516" y="1"/>
                  </a:lnTo>
                  <a:lnTo>
                    <a:pt x="573" y="0"/>
                  </a:lnTo>
                  <a:lnTo>
                    <a:pt x="632" y="1"/>
                  </a:lnTo>
                  <a:lnTo>
                    <a:pt x="745" y="9"/>
                  </a:lnTo>
                  <a:lnTo>
                    <a:pt x="848" y="23"/>
                  </a:lnTo>
                  <a:lnTo>
                    <a:pt x="939" y="43"/>
                  </a:lnTo>
                  <a:lnTo>
                    <a:pt x="1017" y="69"/>
                  </a:lnTo>
                  <a:lnTo>
                    <a:pt x="1078" y="99"/>
                  </a:lnTo>
                  <a:lnTo>
                    <a:pt x="1123" y="134"/>
                  </a:lnTo>
                  <a:lnTo>
                    <a:pt x="1146" y="171"/>
                  </a:lnTo>
                  <a:lnTo>
                    <a:pt x="114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77">
              <a:extLst>
                <a:ext uri="{FF2B5EF4-FFF2-40B4-BE49-F238E27FC236}">
                  <a16:creationId xmlns="" xmlns:a16="http://schemas.microsoft.com/office/drawing/2014/main" id="{567A8892-1CB0-452D-B4B1-900354821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516" y="3098103"/>
              <a:ext cx="377422" cy="110836"/>
            </a:xfrm>
            <a:custGeom>
              <a:avLst/>
              <a:gdLst>
                <a:gd name="T0" fmla="*/ 798 w 798"/>
                <a:gd name="T1" fmla="*/ 132 h 263"/>
                <a:gd name="T2" fmla="*/ 796 w 798"/>
                <a:gd name="T3" fmla="*/ 145 h 263"/>
                <a:gd name="T4" fmla="*/ 780 w 798"/>
                <a:gd name="T5" fmla="*/ 171 h 263"/>
                <a:gd name="T6" fmla="*/ 750 w 798"/>
                <a:gd name="T7" fmla="*/ 196 h 263"/>
                <a:gd name="T8" fmla="*/ 707 w 798"/>
                <a:gd name="T9" fmla="*/ 216 h 263"/>
                <a:gd name="T10" fmla="*/ 623 w 798"/>
                <a:gd name="T11" fmla="*/ 242 h 263"/>
                <a:gd name="T12" fmla="*/ 481 w 798"/>
                <a:gd name="T13" fmla="*/ 262 h 263"/>
                <a:gd name="T14" fmla="*/ 399 w 798"/>
                <a:gd name="T15" fmla="*/ 263 h 263"/>
                <a:gd name="T16" fmla="*/ 318 w 798"/>
                <a:gd name="T17" fmla="*/ 262 h 263"/>
                <a:gd name="T18" fmla="*/ 174 w 798"/>
                <a:gd name="T19" fmla="*/ 242 h 263"/>
                <a:gd name="T20" fmla="*/ 91 w 798"/>
                <a:gd name="T21" fmla="*/ 216 h 263"/>
                <a:gd name="T22" fmla="*/ 48 w 798"/>
                <a:gd name="T23" fmla="*/ 196 h 263"/>
                <a:gd name="T24" fmla="*/ 17 w 798"/>
                <a:gd name="T25" fmla="*/ 171 h 263"/>
                <a:gd name="T26" fmla="*/ 2 w 798"/>
                <a:gd name="T27" fmla="*/ 145 h 263"/>
                <a:gd name="T28" fmla="*/ 0 w 798"/>
                <a:gd name="T29" fmla="*/ 132 h 263"/>
                <a:gd name="T30" fmla="*/ 2 w 798"/>
                <a:gd name="T31" fmla="*/ 118 h 263"/>
                <a:gd name="T32" fmla="*/ 17 w 798"/>
                <a:gd name="T33" fmla="*/ 92 h 263"/>
                <a:gd name="T34" fmla="*/ 48 w 798"/>
                <a:gd name="T35" fmla="*/ 69 h 263"/>
                <a:gd name="T36" fmla="*/ 91 w 798"/>
                <a:gd name="T37" fmla="*/ 47 h 263"/>
                <a:gd name="T38" fmla="*/ 174 w 798"/>
                <a:gd name="T39" fmla="*/ 21 h 263"/>
                <a:gd name="T40" fmla="*/ 318 w 798"/>
                <a:gd name="T41" fmla="*/ 1 h 263"/>
                <a:gd name="T42" fmla="*/ 399 w 798"/>
                <a:gd name="T43" fmla="*/ 0 h 263"/>
                <a:gd name="T44" fmla="*/ 481 w 798"/>
                <a:gd name="T45" fmla="*/ 1 h 263"/>
                <a:gd name="T46" fmla="*/ 623 w 798"/>
                <a:gd name="T47" fmla="*/ 21 h 263"/>
                <a:gd name="T48" fmla="*/ 707 w 798"/>
                <a:gd name="T49" fmla="*/ 47 h 263"/>
                <a:gd name="T50" fmla="*/ 750 w 798"/>
                <a:gd name="T51" fmla="*/ 69 h 263"/>
                <a:gd name="T52" fmla="*/ 780 w 798"/>
                <a:gd name="T53" fmla="*/ 92 h 263"/>
                <a:gd name="T54" fmla="*/ 796 w 798"/>
                <a:gd name="T55" fmla="*/ 118 h 263"/>
                <a:gd name="T56" fmla="*/ 798 w 798"/>
                <a:gd name="T57" fmla="*/ 1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98" h="263">
                  <a:moveTo>
                    <a:pt x="798" y="132"/>
                  </a:moveTo>
                  <a:lnTo>
                    <a:pt x="796" y="145"/>
                  </a:lnTo>
                  <a:lnTo>
                    <a:pt x="780" y="171"/>
                  </a:lnTo>
                  <a:lnTo>
                    <a:pt x="750" y="196"/>
                  </a:lnTo>
                  <a:lnTo>
                    <a:pt x="707" y="216"/>
                  </a:lnTo>
                  <a:lnTo>
                    <a:pt x="623" y="242"/>
                  </a:lnTo>
                  <a:lnTo>
                    <a:pt x="481" y="262"/>
                  </a:lnTo>
                  <a:lnTo>
                    <a:pt x="399" y="263"/>
                  </a:lnTo>
                  <a:lnTo>
                    <a:pt x="318" y="262"/>
                  </a:lnTo>
                  <a:lnTo>
                    <a:pt x="174" y="242"/>
                  </a:lnTo>
                  <a:lnTo>
                    <a:pt x="91" y="216"/>
                  </a:lnTo>
                  <a:lnTo>
                    <a:pt x="48" y="196"/>
                  </a:lnTo>
                  <a:lnTo>
                    <a:pt x="17" y="171"/>
                  </a:lnTo>
                  <a:lnTo>
                    <a:pt x="2" y="145"/>
                  </a:lnTo>
                  <a:lnTo>
                    <a:pt x="0" y="132"/>
                  </a:lnTo>
                  <a:lnTo>
                    <a:pt x="2" y="118"/>
                  </a:lnTo>
                  <a:lnTo>
                    <a:pt x="17" y="92"/>
                  </a:lnTo>
                  <a:lnTo>
                    <a:pt x="48" y="69"/>
                  </a:lnTo>
                  <a:lnTo>
                    <a:pt x="91" y="47"/>
                  </a:lnTo>
                  <a:lnTo>
                    <a:pt x="174" y="21"/>
                  </a:lnTo>
                  <a:lnTo>
                    <a:pt x="318" y="1"/>
                  </a:lnTo>
                  <a:lnTo>
                    <a:pt x="399" y="0"/>
                  </a:lnTo>
                  <a:lnTo>
                    <a:pt x="481" y="1"/>
                  </a:lnTo>
                  <a:lnTo>
                    <a:pt x="623" y="21"/>
                  </a:lnTo>
                  <a:lnTo>
                    <a:pt x="707" y="47"/>
                  </a:lnTo>
                  <a:lnTo>
                    <a:pt x="750" y="69"/>
                  </a:lnTo>
                  <a:lnTo>
                    <a:pt x="780" y="92"/>
                  </a:lnTo>
                  <a:lnTo>
                    <a:pt x="796" y="118"/>
                  </a:lnTo>
                  <a:lnTo>
                    <a:pt x="79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" name="Connector: Elbow 134">
              <a:extLst>
                <a:ext uri="{FF2B5EF4-FFF2-40B4-BE49-F238E27FC236}">
                  <a16:creationId xmlns="" xmlns:a16="http://schemas.microsoft.com/office/drawing/2014/main" id="{B4A67042-44B0-4651-9392-A83AE009DAE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91383" y="4815283"/>
              <a:ext cx="1033398" cy="494216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05931054-0625-4899-AA3B-1E180892F201}"/>
                </a:ext>
              </a:extLst>
            </p:cNvPr>
            <p:cNvSpPr/>
            <p:nvPr/>
          </p:nvSpPr>
          <p:spPr>
            <a:xfrm>
              <a:off x="8502315" y="4302663"/>
              <a:ext cx="45719" cy="45915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Elbow 136">
              <a:extLst>
                <a:ext uri="{FF2B5EF4-FFF2-40B4-BE49-F238E27FC236}">
                  <a16:creationId xmlns="" xmlns:a16="http://schemas.microsoft.com/office/drawing/2014/main" id="{6854F699-981C-4C0D-8E7A-E3C4CBFAC2D1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rot="5400000" flipH="1" flipV="1">
              <a:off x="5188611" y="3003574"/>
              <a:ext cx="1160759" cy="70117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DD54C219-DA75-4247-927D-1B24CD94DB26}"/>
                </a:ext>
              </a:extLst>
            </p:cNvPr>
            <p:cNvSpPr/>
            <p:nvPr/>
          </p:nvSpPr>
          <p:spPr>
            <a:xfrm>
              <a:off x="6119575" y="2544201"/>
              <a:ext cx="45719" cy="459156"/>
            </a:xfrm>
            <a:prstGeom prst="rect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ctor: Elbow 140">
              <a:extLst>
                <a:ext uri="{FF2B5EF4-FFF2-40B4-BE49-F238E27FC236}">
                  <a16:creationId xmlns="" xmlns:a16="http://schemas.microsoft.com/office/drawing/2014/main" id="{DD4DB1E9-89AE-46F7-8358-0486C7D9805F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rot="5400000">
              <a:off x="5930696" y="4233350"/>
              <a:ext cx="285087" cy="152414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85FDC581-7167-4E3B-90AD-5EAEE033A2BF}"/>
                </a:ext>
              </a:extLst>
            </p:cNvPr>
            <p:cNvSpPr/>
            <p:nvPr/>
          </p:nvSpPr>
          <p:spPr>
            <a:xfrm>
              <a:off x="5265450" y="4908386"/>
              <a:ext cx="45719" cy="45915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or: Elbow 142">
              <a:extLst>
                <a:ext uri="{FF2B5EF4-FFF2-40B4-BE49-F238E27FC236}">
                  <a16:creationId xmlns="" xmlns:a16="http://schemas.microsoft.com/office/drawing/2014/main" id="{56671C59-F4CC-47EF-9EF7-193A104C2D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4492" y="3172816"/>
              <a:ext cx="409300" cy="379977"/>
            </a:xfrm>
            <a:prstGeom prst="bentConnector3">
              <a:avLst>
                <a:gd name="adj1" fmla="val 1872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6DE67154-3F86-4375-8C4F-30A8215C6197}"/>
                </a:ext>
              </a:extLst>
            </p:cNvPr>
            <p:cNvSpPr/>
            <p:nvPr/>
          </p:nvSpPr>
          <p:spPr>
            <a:xfrm>
              <a:off x="3545821" y="3338940"/>
              <a:ext cx="45719" cy="459156"/>
            </a:xfrm>
            <a:prstGeom prst="rect">
              <a:avLst/>
            </a:prstGeom>
            <a:solidFill>
              <a:srgbClr val="00E2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89684" y="4018616"/>
            <a:ext cx="2034521" cy="746415"/>
            <a:chOff x="1443690" y="1981312"/>
            <a:chExt cx="2034521" cy="746415"/>
          </a:xfrm>
        </p:grpSpPr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67648" y="4765031"/>
            <a:ext cx="2034521" cy="746415"/>
            <a:chOff x="1443690" y="1981312"/>
            <a:chExt cx="2034521" cy="746415"/>
          </a:xfrm>
        </p:grpSpPr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22343" y="1867100"/>
            <a:ext cx="2034521" cy="746415"/>
            <a:chOff x="1443690" y="1981312"/>
            <a:chExt cx="2034521" cy="746415"/>
          </a:xfrm>
        </p:grpSpPr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502169" y="2887703"/>
            <a:ext cx="2034521" cy="746415"/>
            <a:chOff x="1443690" y="1981312"/>
            <a:chExt cx="2034521" cy="746415"/>
          </a:xfrm>
        </p:grpSpPr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4186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60600" y="2388839"/>
            <a:ext cx="8088432" cy="3047999"/>
            <a:chOff x="3316491" y="2924401"/>
            <a:chExt cx="6699965" cy="2273952"/>
          </a:xfrm>
        </p:grpSpPr>
        <p:sp>
          <p:nvSpPr>
            <p:cNvPr id="3" name="Right Triangle 14"/>
            <p:cNvSpPr/>
            <p:nvPr/>
          </p:nvSpPr>
          <p:spPr>
            <a:xfrm flipH="1">
              <a:off x="3399970" y="3448503"/>
              <a:ext cx="6091464" cy="1749850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B0F0"/>
                </a:gs>
                <a:gs pos="41000">
                  <a:schemeClr val="accent5">
                    <a:lumMod val="7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ight Triangle 3"/>
            <p:cNvSpPr/>
            <p:nvPr/>
          </p:nvSpPr>
          <p:spPr>
            <a:xfrm flipV="1">
              <a:off x="7877627" y="3453264"/>
              <a:ext cx="580573" cy="356734"/>
            </a:xfrm>
            <a:prstGeom prst="rtTriangle">
              <a:avLst/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iagonal Stripe 12"/>
            <p:cNvSpPr/>
            <p:nvPr/>
          </p:nvSpPr>
          <p:spPr>
            <a:xfrm>
              <a:off x="3316491" y="3438235"/>
              <a:ext cx="6184693" cy="1757402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491434" y="3453262"/>
              <a:ext cx="525022" cy="1005840"/>
            </a:xfrm>
            <a:prstGeom prst="rect">
              <a:avLst/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11"/>
            <p:cNvSpPr/>
            <p:nvPr/>
          </p:nvSpPr>
          <p:spPr>
            <a:xfrm>
              <a:off x="7882742" y="2924401"/>
              <a:ext cx="2133714" cy="528864"/>
            </a:xfrm>
            <a:custGeom>
              <a:avLst/>
              <a:gdLst>
                <a:gd name="connsiteX0" fmla="*/ 0 w 2362200"/>
                <a:gd name="connsiteY0" fmla="*/ 533400 h 533400"/>
                <a:gd name="connsiteX1" fmla="*/ 1181100 w 2362200"/>
                <a:gd name="connsiteY1" fmla="*/ 0 h 533400"/>
                <a:gd name="connsiteX2" fmla="*/ 2362200 w 2362200"/>
                <a:gd name="connsiteY2" fmla="*/ 533400 h 533400"/>
                <a:gd name="connsiteX3" fmla="*/ 0 w 2362200"/>
                <a:gd name="connsiteY3" fmla="*/ 533400 h 533400"/>
                <a:gd name="connsiteX0" fmla="*/ 0 w 2362200"/>
                <a:gd name="connsiteY0" fmla="*/ 533400 h 533400"/>
                <a:gd name="connsiteX1" fmla="*/ 1384300 w 2362200"/>
                <a:gd name="connsiteY1" fmla="*/ 0 h 533400"/>
                <a:gd name="connsiteX2" fmla="*/ 2362200 w 2362200"/>
                <a:gd name="connsiteY2" fmla="*/ 533400 h 533400"/>
                <a:gd name="connsiteX3" fmla="*/ 0 w 2362200"/>
                <a:gd name="connsiteY3" fmla="*/ 533400 h 533400"/>
                <a:gd name="connsiteX0" fmla="*/ 0 w 2246085"/>
                <a:gd name="connsiteY0" fmla="*/ 533400 h 533400"/>
                <a:gd name="connsiteX1" fmla="*/ 1384300 w 2246085"/>
                <a:gd name="connsiteY1" fmla="*/ 0 h 533400"/>
                <a:gd name="connsiteX2" fmla="*/ 2246085 w 2246085"/>
                <a:gd name="connsiteY2" fmla="*/ 518886 h 533400"/>
                <a:gd name="connsiteX3" fmla="*/ 0 w 2246085"/>
                <a:gd name="connsiteY3" fmla="*/ 533400 h 533400"/>
                <a:gd name="connsiteX0" fmla="*/ 0 w 2246085"/>
                <a:gd name="connsiteY0" fmla="*/ 518885 h 518885"/>
                <a:gd name="connsiteX1" fmla="*/ 1456872 w 2246085"/>
                <a:gd name="connsiteY1" fmla="*/ 0 h 518885"/>
                <a:gd name="connsiteX2" fmla="*/ 2246085 w 2246085"/>
                <a:gd name="connsiteY2" fmla="*/ 504371 h 518885"/>
                <a:gd name="connsiteX3" fmla="*/ 0 w 2246085"/>
                <a:gd name="connsiteY3" fmla="*/ 518885 h 518885"/>
                <a:gd name="connsiteX0" fmla="*/ 0 w 2260600"/>
                <a:gd name="connsiteY0" fmla="*/ 489856 h 504371"/>
                <a:gd name="connsiteX1" fmla="*/ 1471387 w 2260600"/>
                <a:gd name="connsiteY1" fmla="*/ 0 h 504371"/>
                <a:gd name="connsiteX2" fmla="*/ 2260600 w 2260600"/>
                <a:gd name="connsiteY2" fmla="*/ 504371 h 504371"/>
                <a:gd name="connsiteX3" fmla="*/ 0 w 2260600"/>
                <a:gd name="connsiteY3" fmla="*/ 489856 h 504371"/>
                <a:gd name="connsiteX0" fmla="*/ 0 w 2217057"/>
                <a:gd name="connsiteY0" fmla="*/ 518884 h 518884"/>
                <a:gd name="connsiteX1" fmla="*/ 1427844 w 2217057"/>
                <a:gd name="connsiteY1" fmla="*/ 0 h 518884"/>
                <a:gd name="connsiteX2" fmla="*/ 2217057 w 2217057"/>
                <a:gd name="connsiteY2" fmla="*/ 504371 h 518884"/>
                <a:gd name="connsiteX3" fmla="*/ 0 w 2217057"/>
                <a:gd name="connsiteY3" fmla="*/ 518884 h 518884"/>
                <a:gd name="connsiteX0" fmla="*/ 0 w 2231571"/>
                <a:gd name="connsiteY0" fmla="*/ 504370 h 504371"/>
                <a:gd name="connsiteX1" fmla="*/ 1442358 w 2231571"/>
                <a:gd name="connsiteY1" fmla="*/ 0 h 504371"/>
                <a:gd name="connsiteX2" fmla="*/ 2231571 w 2231571"/>
                <a:gd name="connsiteY2" fmla="*/ 504371 h 504371"/>
                <a:gd name="connsiteX3" fmla="*/ 0 w 2231571"/>
                <a:gd name="connsiteY3" fmla="*/ 504370 h 504371"/>
                <a:gd name="connsiteX0" fmla="*/ 0 w 2260600"/>
                <a:gd name="connsiteY0" fmla="*/ 504370 h 547914"/>
                <a:gd name="connsiteX1" fmla="*/ 1442358 w 2260600"/>
                <a:gd name="connsiteY1" fmla="*/ 0 h 547914"/>
                <a:gd name="connsiteX2" fmla="*/ 2260600 w 2260600"/>
                <a:gd name="connsiteY2" fmla="*/ 547914 h 547914"/>
                <a:gd name="connsiteX3" fmla="*/ 0 w 2260600"/>
                <a:gd name="connsiteY3" fmla="*/ 504370 h 547914"/>
                <a:gd name="connsiteX0" fmla="*/ 0 w 2217057"/>
                <a:gd name="connsiteY0" fmla="*/ 562427 h 562427"/>
                <a:gd name="connsiteX1" fmla="*/ 1398815 w 2217057"/>
                <a:gd name="connsiteY1" fmla="*/ 0 h 562427"/>
                <a:gd name="connsiteX2" fmla="*/ 2217057 w 2217057"/>
                <a:gd name="connsiteY2" fmla="*/ 547914 h 562427"/>
                <a:gd name="connsiteX3" fmla="*/ 0 w 2217057"/>
                <a:gd name="connsiteY3" fmla="*/ 562427 h 562427"/>
                <a:gd name="connsiteX0" fmla="*/ 0 w 2231572"/>
                <a:gd name="connsiteY0" fmla="*/ 562427 h 562427"/>
                <a:gd name="connsiteX1" fmla="*/ 1413330 w 2231572"/>
                <a:gd name="connsiteY1" fmla="*/ 0 h 562427"/>
                <a:gd name="connsiteX2" fmla="*/ 2231572 w 2231572"/>
                <a:gd name="connsiteY2" fmla="*/ 547914 h 562427"/>
                <a:gd name="connsiteX3" fmla="*/ 0 w 2231572"/>
                <a:gd name="connsiteY3" fmla="*/ 562427 h 562427"/>
                <a:gd name="connsiteX0" fmla="*/ 0 w 2217058"/>
                <a:gd name="connsiteY0" fmla="*/ 547912 h 547914"/>
                <a:gd name="connsiteX1" fmla="*/ 1398816 w 2217058"/>
                <a:gd name="connsiteY1" fmla="*/ 0 h 547914"/>
                <a:gd name="connsiteX2" fmla="*/ 2217058 w 2217058"/>
                <a:gd name="connsiteY2" fmla="*/ 547914 h 547914"/>
                <a:gd name="connsiteX3" fmla="*/ 0 w 2217058"/>
                <a:gd name="connsiteY3" fmla="*/ 547912 h 547914"/>
                <a:gd name="connsiteX0" fmla="*/ 0 w 2169433"/>
                <a:gd name="connsiteY0" fmla="*/ 547912 h 547912"/>
                <a:gd name="connsiteX1" fmla="*/ 1398816 w 2169433"/>
                <a:gd name="connsiteY1" fmla="*/ 0 h 547912"/>
                <a:gd name="connsiteX2" fmla="*/ 2169433 w 2169433"/>
                <a:gd name="connsiteY2" fmla="*/ 519339 h 547912"/>
                <a:gd name="connsiteX3" fmla="*/ 0 w 2169433"/>
                <a:gd name="connsiteY3" fmla="*/ 547912 h 547912"/>
                <a:gd name="connsiteX0" fmla="*/ 0 w 2140858"/>
                <a:gd name="connsiteY0" fmla="*/ 547912 h 547912"/>
                <a:gd name="connsiteX1" fmla="*/ 1398816 w 2140858"/>
                <a:gd name="connsiteY1" fmla="*/ 0 h 547912"/>
                <a:gd name="connsiteX2" fmla="*/ 2140858 w 2140858"/>
                <a:gd name="connsiteY2" fmla="*/ 528864 h 547912"/>
                <a:gd name="connsiteX3" fmla="*/ 0 w 2140858"/>
                <a:gd name="connsiteY3" fmla="*/ 547912 h 547912"/>
                <a:gd name="connsiteX0" fmla="*/ 0 w 2121808"/>
                <a:gd name="connsiteY0" fmla="*/ 500287 h 528864"/>
                <a:gd name="connsiteX1" fmla="*/ 1379766 w 2121808"/>
                <a:gd name="connsiteY1" fmla="*/ 0 h 528864"/>
                <a:gd name="connsiteX2" fmla="*/ 2121808 w 2121808"/>
                <a:gd name="connsiteY2" fmla="*/ 528864 h 528864"/>
                <a:gd name="connsiteX3" fmla="*/ 0 w 2121808"/>
                <a:gd name="connsiteY3" fmla="*/ 500287 h 528864"/>
                <a:gd name="connsiteX0" fmla="*/ 0 w 2121808"/>
                <a:gd name="connsiteY0" fmla="*/ 528862 h 528864"/>
                <a:gd name="connsiteX1" fmla="*/ 1379766 w 2121808"/>
                <a:gd name="connsiteY1" fmla="*/ 0 h 528864"/>
                <a:gd name="connsiteX2" fmla="*/ 2121808 w 2121808"/>
                <a:gd name="connsiteY2" fmla="*/ 528864 h 528864"/>
                <a:gd name="connsiteX3" fmla="*/ 0 w 2121808"/>
                <a:gd name="connsiteY3" fmla="*/ 528862 h 528864"/>
                <a:gd name="connsiteX0" fmla="*/ 0 w 2136096"/>
                <a:gd name="connsiteY0" fmla="*/ 526481 h 528864"/>
                <a:gd name="connsiteX1" fmla="*/ 1394054 w 2136096"/>
                <a:gd name="connsiteY1" fmla="*/ 0 h 528864"/>
                <a:gd name="connsiteX2" fmla="*/ 2136096 w 2136096"/>
                <a:gd name="connsiteY2" fmla="*/ 528864 h 528864"/>
                <a:gd name="connsiteX3" fmla="*/ 0 w 2136096"/>
                <a:gd name="connsiteY3" fmla="*/ 526481 h 528864"/>
                <a:gd name="connsiteX0" fmla="*/ 0 w 2133714"/>
                <a:gd name="connsiteY0" fmla="*/ 528862 h 528864"/>
                <a:gd name="connsiteX1" fmla="*/ 1391672 w 2133714"/>
                <a:gd name="connsiteY1" fmla="*/ 0 h 528864"/>
                <a:gd name="connsiteX2" fmla="*/ 2133714 w 2133714"/>
                <a:gd name="connsiteY2" fmla="*/ 528864 h 528864"/>
                <a:gd name="connsiteX3" fmla="*/ 0 w 2133714"/>
                <a:gd name="connsiteY3" fmla="*/ 528862 h 52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714" h="528864">
                  <a:moveTo>
                    <a:pt x="0" y="528862"/>
                  </a:moveTo>
                  <a:lnTo>
                    <a:pt x="1391672" y="0"/>
                  </a:lnTo>
                  <a:lnTo>
                    <a:pt x="2133714" y="528864"/>
                  </a:lnTo>
                  <a:lnTo>
                    <a:pt x="0" y="52886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1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438" y="798287"/>
            <a:ext cx="10817769" cy="5511799"/>
            <a:chOff x="-7438" y="798287"/>
            <a:chExt cx="10817769" cy="5511799"/>
          </a:xfrm>
        </p:grpSpPr>
        <p:sp>
          <p:nvSpPr>
            <p:cNvPr id="5" name="Rectangle 4"/>
            <p:cNvSpPr/>
            <p:nvPr/>
          </p:nvSpPr>
          <p:spPr>
            <a:xfrm>
              <a:off x="-7438" y="2839253"/>
              <a:ext cx="1649649" cy="889669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32734" y="2623353"/>
              <a:ext cx="2514532" cy="2354262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9"/>
            <p:cNvSpPr/>
            <p:nvPr/>
          </p:nvSpPr>
          <p:spPr>
            <a:xfrm>
              <a:off x="4447266" y="2169887"/>
              <a:ext cx="353334" cy="3194468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57200"/>
                <a:gd name="connsiteY0" fmla="*/ 392063 h 2906663"/>
                <a:gd name="connsiteX1" fmla="*/ 457200 w 457200"/>
                <a:gd name="connsiteY1" fmla="*/ 0 h 2906663"/>
                <a:gd name="connsiteX2" fmla="*/ 444500 w 457200"/>
                <a:gd name="connsiteY2" fmla="*/ 2906663 h 2906663"/>
                <a:gd name="connsiteX3" fmla="*/ 0 w 457200"/>
                <a:gd name="connsiteY3" fmla="*/ 2538363 h 2906663"/>
                <a:gd name="connsiteX4" fmla="*/ 0 w 457200"/>
                <a:gd name="connsiteY4" fmla="*/ 392063 h 2906663"/>
                <a:gd name="connsiteX0" fmla="*/ 0 w 457200"/>
                <a:gd name="connsiteY0" fmla="*/ 404710 h 2919310"/>
                <a:gd name="connsiteX1" fmla="*/ 457200 w 457200"/>
                <a:gd name="connsiteY1" fmla="*/ 0 h 2919310"/>
                <a:gd name="connsiteX2" fmla="*/ 444500 w 457200"/>
                <a:gd name="connsiteY2" fmla="*/ 2919310 h 2919310"/>
                <a:gd name="connsiteX3" fmla="*/ 0 w 457200"/>
                <a:gd name="connsiteY3" fmla="*/ 2551010 h 2919310"/>
                <a:gd name="connsiteX4" fmla="*/ 0 w 457200"/>
                <a:gd name="connsiteY4" fmla="*/ 404710 h 2919310"/>
                <a:gd name="connsiteX0" fmla="*/ 0 w 445721"/>
                <a:gd name="connsiteY0" fmla="*/ 404710 h 2919310"/>
                <a:gd name="connsiteX1" fmla="*/ 444500 w 445721"/>
                <a:gd name="connsiteY1" fmla="*/ 0 h 2919310"/>
                <a:gd name="connsiteX2" fmla="*/ 444500 w 445721"/>
                <a:gd name="connsiteY2" fmla="*/ 2919310 h 2919310"/>
                <a:gd name="connsiteX3" fmla="*/ 0 w 445721"/>
                <a:gd name="connsiteY3" fmla="*/ 2551010 h 2919310"/>
                <a:gd name="connsiteX4" fmla="*/ 0 w 445721"/>
                <a:gd name="connsiteY4" fmla="*/ 404710 h 291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21" h="2919310">
                  <a:moveTo>
                    <a:pt x="0" y="404710"/>
                  </a:moveTo>
                  <a:lnTo>
                    <a:pt x="444500" y="0"/>
                  </a:lnTo>
                  <a:cubicBezTo>
                    <a:pt x="440267" y="968888"/>
                    <a:pt x="448733" y="1950422"/>
                    <a:pt x="444500" y="2919310"/>
                  </a:cubicBezTo>
                  <a:lnTo>
                    <a:pt x="0" y="2551010"/>
                  </a:lnTo>
                  <a:lnTo>
                    <a:pt x="0" y="404710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9"/>
            <p:cNvSpPr/>
            <p:nvPr/>
          </p:nvSpPr>
          <p:spPr>
            <a:xfrm>
              <a:off x="1642211" y="2623353"/>
              <a:ext cx="317130" cy="2364763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1071014 h 2514600"/>
                <a:gd name="connsiteX4" fmla="*/ 0 w 444500"/>
                <a:gd name="connsiteY4" fmla="*/ 0 h 2514600"/>
                <a:gd name="connsiteX0" fmla="*/ 0 w 444500"/>
                <a:gd name="connsiteY0" fmla="*/ 252646 h 2767246"/>
                <a:gd name="connsiteX1" fmla="*/ 444500 w 444500"/>
                <a:gd name="connsiteY1" fmla="*/ 0 h 2767246"/>
                <a:gd name="connsiteX2" fmla="*/ 444500 w 444500"/>
                <a:gd name="connsiteY2" fmla="*/ 2767246 h 2767246"/>
                <a:gd name="connsiteX3" fmla="*/ 0 w 444500"/>
                <a:gd name="connsiteY3" fmla="*/ 1323660 h 2767246"/>
                <a:gd name="connsiteX4" fmla="*/ 0 w 444500"/>
                <a:gd name="connsiteY4" fmla="*/ 252646 h 276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00" h="2767246">
                  <a:moveTo>
                    <a:pt x="0" y="252646"/>
                  </a:moveTo>
                  <a:lnTo>
                    <a:pt x="444500" y="0"/>
                  </a:lnTo>
                  <a:lnTo>
                    <a:pt x="444500" y="2767246"/>
                  </a:lnTo>
                  <a:lnTo>
                    <a:pt x="0" y="1323660"/>
                  </a:lnTo>
                  <a:lnTo>
                    <a:pt x="0" y="252646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6967266" y="2441621"/>
              <a:ext cx="5486399" cy="2199731"/>
            </a:xfrm>
            <a:prstGeom prst="triangle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258716" y="798287"/>
              <a:ext cx="360362" cy="5511799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57200"/>
                <a:gd name="connsiteY0" fmla="*/ 392063 h 2906663"/>
                <a:gd name="connsiteX1" fmla="*/ 457200 w 457200"/>
                <a:gd name="connsiteY1" fmla="*/ 0 h 2906663"/>
                <a:gd name="connsiteX2" fmla="*/ 444500 w 457200"/>
                <a:gd name="connsiteY2" fmla="*/ 2906663 h 2906663"/>
                <a:gd name="connsiteX3" fmla="*/ 0 w 457200"/>
                <a:gd name="connsiteY3" fmla="*/ 2538363 h 2906663"/>
                <a:gd name="connsiteX4" fmla="*/ 0 w 457200"/>
                <a:gd name="connsiteY4" fmla="*/ 392063 h 2906663"/>
                <a:gd name="connsiteX0" fmla="*/ 0 w 457200"/>
                <a:gd name="connsiteY0" fmla="*/ 404710 h 2919310"/>
                <a:gd name="connsiteX1" fmla="*/ 457200 w 457200"/>
                <a:gd name="connsiteY1" fmla="*/ 0 h 2919310"/>
                <a:gd name="connsiteX2" fmla="*/ 444500 w 457200"/>
                <a:gd name="connsiteY2" fmla="*/ 2919310 h 2919310"/>
                <a:gd name="connsiteX3" fmla="*/ 0 w 457200"/>
                <a:gd name="connsiteY3" fmla="*/ 2551010 h 2919310"/>
                <a:gd name="connsiteX4" fmla="*/ 0 w 457200"/>
                <a:gd name="connsiteY4" fmla="*/ 404710 h 2919310"/>
                <a:gd name="connsiteX0" fmla="*/ 0 w 445721"/>
                <a:gd name="connsiteY0" fmla="*/ 404710 h 2919310"/>
                <a:gd name="connsiteX1" fmla="*/ 444500 w 445721"/>
                <a:gd name="connsiteY1" fmla="*/ 0 h 2919310"/>
                <a:gd name="connsiteX2" fmla="*/ 444500 w 445721"/>
                <a:gd name="connsiteY2" fmla="*/ 2919310 h 2919310"/>
                <a:gd name="connsiteX3" fmla="*/ 0 w 445721"/>
                <a:gd name="connsiteY3" fmla="*/ 2551010 h 2919310"/>
                <a:gd name="connsiteX4" fmla="*/ 0 w 445721"/>
                <a:gd name="connsiteY4" fmla="*/ 404710 h 291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21" h="2919310">
                  <a:moveTo>
                    <a:pt x="0" y="404710"/>
                  </a:moveTo>
                  <a:lnTo>
                    <a:pt x="444500" y="0"/>
                  </a:lnTo>
                  <a:cubicBezTo>
                    <a:pt x="440267" y="968888"/>
                    <a:pt x="448733" y="1950422"/>
                    <a:pt x="444500" y="2919310"/>
                  </a:cubicBezTo>
                  <a:lnTo>
                    <a:pt x="0" y="2551010"/>
                  </a:lnTo>
                  <a:lnTo>
                    <a:pt x="0" y="404710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0600" y="2169887"/>
              <a:ext cx="3896269" cy="3194467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70974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14514" y="3435350"/>
            <a:ext cx="12206514" cy="3426276"/>
            <a:chOff x="-14514" y="3435350"/>
            <a:chExt cx="12206514" cy="3426276"/>
          </a:xfrm>
        </p:grpSpPr>
        <p:sp>
          <p:nvSpPr>
            <p:cNvPr id="8" name="Rectangle 7"/>
            <p:cNvSpPr/>
            <p:nvPr/>
          </p:nvSpPr>
          <p:spPr>
            <a:xfrm>
              <a:off x="-14514" y="3435350"/>
              <a:ext cx="12206514" cy="3426276"/>
            </a:xfrm>
            <a:custGeom>
              <a:avLst/>
              <a:gdLst>
                <a:gd name="connsiteX0" fmla="*/ 0 w 12192000"/>
                <a:gd name="connsiteY0" fmla="*/ 0 h 3537855"/>
                <a:gd name="connsiteX1" fmla="*/ 12192000 w 12192000"/>
                <a:gd name="connsiteY1" fmla="*/ 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192000"/>
                <a:gd name="connsiteY0" fmla="*/ 0 h 3537855"/>
                <a:gd name="connsiteX1" fmla="*/ 12192000 w 12192000"/>
                <a:gd name="connsiteY1" fmla="*/ 60960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206514"/>
                <a:gd name="connsiteY0" fmla="*/ 609600 h 2928255"/>
                <a:gd name="connsiteX1" fmla="*/ 12206514 w 12206514"/>
                <a:gd name="connsiteY1" fmla="*/ 0 h 2928255"/>
                <a:gd name="connsiteX2" fmla="*/ 12206514 w 12206514"/>
                <a:gd name="connsiteY2" fmla="*/ 2928255 h 2928255"/>
                <a:gd name="connsiteX3" fmla="*/ 14514 w 12206514"/>
                <a:gd name="connsiteY3" fmla="*/ 2928255 h 2928255"/>
                <a:gd name="connsiteX4" fmla="*/ 0 w 12206514"/>
                <a:gd name="connsiteY4" fmla="*/ 609600 h 2928255"/>
                <a:gd name="connsiteX0" fmla="*/ 0 w 12206514"/>
                <a:gd name="connsiteY0" fmla="*/ 1027719 h 3346374"/>
                <a:gd name="connsiteX1" fmla="*/ 12206514 w 12206514"/>
                <a:gd name="connsiteY1" fmla="*/ 418119 h 3346374"/>
                <a:gd name="connsiteX2" fmla="*/ 12206514 w 12206514"/>
                <a:gd name="connsiteY2" fmla="*/ 3346374 h 3346374"/>
                <a:gd name="connsiteX3" fmla="*/ 14514 w 12206514"/>
                <a:gd name="connsiteY3" fmla="*/ 3346374 h 3346374"/>
                <a:gd name="connsiteX4" fmla="*/ 0 w 12206514"/>
                <a:gd name="connsiteY4" fmla="*/ 1027719 h 3346374"/>
                <a:gd name="connsiteX0" fmla="*/ 0 w 12206514"/>
                <a:gd name="connsiteY0" fmla="*/ 1209521 h 3528176"/>
                <a:gd name="connsiteX1" fmla="*/ 12206514 w 12206514"/>
                <a:gd name="connsiteY1" fmla="*/ 599921 h 3528176"/>
                <a:gd name="connsiteX2" fmla="*/ 12206514 w 12206514"/>
                <a:gd name="connsiteY2" fmla="*/ 3528176 h 3528176"/>
                <a:gd name="connsiteX3" fmla="*/ 14514 w 12206514"/>
                <a:gd name="connsiteY3" fmla="*/ 3528176 h 3528176"/>
                <a:gd name="connsiteX4" fmla="*/ 0 w 12206514"/>
                <a:gd name="connsiteY4" fmla="*/ 1209521 h 3528176"/>
                <a:gd name="connsiteX0" fmla="*/ 0 w 12206514"/>
                <a:gd name="connsiteY0" fmla="*/ 1269168 h 3457195"/>
                <a:gd name="connsiteX1" fmla="*/ 12206514 w 12206514"/>
                <a:gd name="connsiteY1" fmla="*/ 528940 h 3457195"/>
                <a:gd name="connsiteX2" fmla="*/ 12206514 w 12206514"/>
                <a:gd name="connsiteY2" fmla="*/ 3457195 h 3457195"/>
                <a:gd name="connsiteX3" fmla="*/ 14514 w 12206514"/>
                <a:gd name="connsiteY3" fmla="*/ 3457195 h 3457195"/>
                <a:gd name="connsiteX4" fmla="*/ 0 w 12206514"/>
                <a:gd name="connsiteY4" fmla="*/ 1269168 h 345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6514" h="3457195">
                  <a:moveTo>
                    <a:pt x="0" y="1269168"/>
                  </a:moveTo>
                  <a:cubicBezTo>
                    <a:pt x="6681409" y="-748318"/>
                    <a:pt x="9879390" y="151569"/>
                    <a:pt x="12206514" y="528940"/>
                  </a:cubicBezTo>
                  <a:lnTo>
                    <a:pt x="12206514" y="3457195"/>
                  </a:lnTo>
                  <a:lnTo>
                    <a:pt x="14514" y="3457195"/>
                  </a:lnTo>
                  <a:lnTo>
                    <a:pt x="0" y="1269168"/>
                  </a:lnTo>
                  <a:close/>
                </a:path>
              </a:pathLst>
            </a:custGeom>
            <a:solidFill>
              <a:srgbClr val="BCF6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"/>
            <p:cNvSpPr/>
            <p:nvPr/>
          </p:nvSpPr>
          <p:spPr>
            <a:xfrm>
              <a:off x="4127500" y="3460758"/>
              <a:ext cx="7012679" cy="3400867"/>
            </a:xfrm>
            <a:custGeom>
              <a:avLst/>
              <a:gdLst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1730828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1665514 w 6498771"/>
                <a:gd name="connsiteY5" fmla="*/ 261257 h 3494314"/>
                <a:gd name="connsiteX6" fmla="*/ 0 w 6498771"/>
                <a:gd name="connsiteY6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0 w 6498771"/>
                <a:gd name="connsiteY6" fmla="*/ 0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4261757 w 6498771"/>
                <a:gd name="connsiteY6" fmla="*/ 16328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82443 w 6498771"/>
                <a:gd name="connsiteY2" fmla="*/ 1747157 h 3494314"/>
                <a:gd name="connsiteX3" fmla="*/ 6498771 w 6498771"/>
                <a:gd name="connsiteY3" fmla="*/ 3494314 h 3494314"/>
                <a:gd name="connsiteX4" fmla="*/ 0 w 6498771"/>
                <a:gd name="connsiteY4" fmla="*/ 3494314 h 3494314"/>
                <a:gd name="connsiteX5" fmla="*/ 5110843 w 6498771"/>
                <a:gd name="connsiteY5" fmla="*/ 881742 h 3494314"/>
                <a:gd name="connsiteX6" fmla="*/ 3412671 w 6498771"/>
                <a:gd name="connsiteY6" fmla="*/ 293915 h 3494314"/>
                <a:gd name="connsiteX7" fmla="*/ 4261757 w 6498771"/>
                <a:gd name="connsiteY7" fmla="*/ 16328 h 3494314"/>
                <a:gd name="connsiteX0" fmla="*/ 4261757 w 7249886"/>
                <a:gd name="connsiteY0" fmla="*/ 16328 h 3494314"/>
                <a:gd name="connsiteX1" fmla="*/ 6498771 w 7249886"/>
                <a:gd name="connsiteY1" fmla="*/ 0 h 3494314"/>
                <a:gd name="connsiteX2" fmla="*/ 7249886 w 7249886"/>
                <a:gd name="connsiteY2" fmla="*/ 1143000 h 3494314"/>
                <a:gd name="connsiteX3" fmla="*/ 6498771 w 7249886"/>
                <a:gd name="connsiteY3" fmla="*/ 3494314 h 3494314"/>
                <a:gd name="connsiteX4" fmla="*/ 0 w 7249886"/>
                <a:gd name="connsiteY4" fmla="*/ 3494314 h 3494314"/>
                <a:gd name="connsiteX5" fmla="*/ 5110843 w 7249886"/>
                <a:gd name="connsiteY5" fmla="*/ 881742 h 3494314"/>
                <a:gd name="connsiteX6" fmla="*/ 3412671 w 7249886"/>
                <a:gd name="connsiteY6" fmla="*/ 293915 h 3494314"/>
                <a:gd name="connsiteX7" fmla="*/ 4261757 w 7249886"/>
                <a:gd name="connsiteY7" fmla="*/ 16328 h 3494314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5110843 w 7249886"/>
                <a:gd name="connsiteY5" fmla="*/ 8654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054271 w 7249886"/>
                <a:gd name="connsiteY3" fmla="*/ 34652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6054271"/>
                <a:gd name="connsiteY0" fmla="*/ 0 h 3477986"/>
                <a:gd name="connsiteX1" fmla="*/ 4376056 w 6054271"/>
                <a:gd name="connsiteY1" fmla="*/ 310244 h 3477986"/>
                <a:gd name="connsiteX2" fmla="*/ 6054271 w 6054271"/>
                <a:gd name="connsiteY2" fmla="*/ 3465286 h 3477986"/>
                <a:gd name="connsiteX3" fmla="*/ 0 w 6054271"/>
                <a:gd name="connsiteY3" fmla="*/ 3477986 h 3477986"/>
                <a:gd name="connsiteX4" fmla="*/ 4945743 w 6054271"/>
                <a:gd name="connsiteY4" fmla="*/ 1017814 h 3477986"/>
                <a:gd name="connsiteX5" fmla="*/ 3412671 w 6054271"/>
                <a:gd name="connsiteY5" fmla="*/ 277587 h 3477986"/>
                <a:gd name="connsiteX6" fmla="*/ 4261757 w 6054271"/>
                <a:gd name="connsiteY6" fmla="*/ 0 h 3477986"/>
                <a:gd name="connsiteX0" fmla="*/ 4261757 w 7033430"/>
                <a:gd name="connsiteY0" fmla="*/ 0 h 3477986"/>
                <a:gd name="connsiteX1" fmla="*/ 4376056 w 7033430"/>
                <a:gd name="connsiteY1" fmla="*/ 310244 h 3477986"/>
                <a:gd name="connsiteX2" fmla="*/ 6054271 w 7033430"/>
                <a:gd name="connsiteY2" fmla="*/ 3465286 h 3477986"/>
                <a:gd name="connsiteX3" fmla="*/ 0 w 7033430"/>
                <a:gd name="connsiteY3" fmla="*/ 3477986 h 3477986"/>
                <a:gd name="connsiteX4" fmla="*/ 4945743 w 7033430"/>
                <a:gd name="connsiteY4" fmla="*/ 1017814 h 3477986"/>
                <a:gd name="connsiteX5" fmla="*/ 3412671 w 7033430"/>
                <a:gd name="connsiteY5" fmla="*/ 277587 h 3477986"/>
                <a:gd name="connsiteX6" fmla="*/ 4261757 w 7033430"/>
                <a:gd name="connsiteY6" fmla="*/ 0 h 3477986"/>
                <a:gd name="connsiteX0" fmla="*/ 4261757 w 7037928"/>
                <a:gd name="connsiteY0" fmla="*/ 0 h 3477986"/>
                <a:gd name="connsiteX1" fmla="*/ 4376056 w 7037928"/>
                <a:gd name="connsiteY1" fmla="*/ 310244 h 3477986"/>
                <a:gd name="connsiteX2" fmla="*/ 6066971 w 7037928"/>
                <a:gd name="connsiteY2" fmla="*/ 3477986 h 3477986"/>
                <a:gd name="connsiteX3" fmla="*/ 0 w 7037928"/>
                <a:gd name="connsiteY3" fmla="*/ 3477986 h 3477986"/>
                <a:gd name="connsiteX4" fmla="*/ 4945743 w 7037928"/>
                <a:gd name="connsiteY4" fmla="*/ 1017814 h 3477986"/>
                <a:gd name="connsiteX5" fmla="*/ 3412671 w 7037928"/>
                <a:gd name="connsiteY5" fmla="*/ 277587 h 3477986"/>
                <a:gd name="connsiteX6" fmla="*/ 4261757 w 7037928"/>
                <a:gd name="connsiteY6" fmla="*/ 0 h 3477986"/>
                <a:gd name="connsiteX0" fmla="*/ 4261757 w 7093896"/>
                <a:gd name="connsiteY0" fmla="*/ 0 h 3477986"/>
                <a:gd name="connsiteX1" fmla="*/ 4376056 w 7093896"/>
                <a:gd name="connsiteY1" fmla="*/ 310244 h 3477986"/>
                <a:gd name="connsiteX2" fmla="*/ 6066971 w 7093896"/>
                <a:gd name="connsiteY2" fmla="*/ 3477986 h 3477986"/>
                <a:gd name="connsiteX3" fmla="*/ 0 w 7093896"/>
                <a:gd name="connsiteY3" fmla="*/ 3477986 h 3477986"/>
                <a:gd name="connsiteX4" fmla="*/ 4945743 w 7093896"/>
                <a:gd name="connsiteY4" fmla="*/ 1017814 h 3477986"/>
                <a:gd name="connsiteX5" fmla="*/ 3412671 w 7093896"/>
                <a:gd name="connsiteY5" fmla="*/ 277587 h 3477986"/>
                <a:gd name="connsiteX6" fmla="*/ 4261757 w 7093896"/>
                <a:gd name="connsiteY6" fmla="*/ 0 h 3477986"/>
                <a:gd name="connsiteX0" fmla="*/ 4261757 w 6807930"/>
                <a:gd name="connsiteY0" fmla="*/ 0 h 3477986"/>
                <a:gd name="connsiteX1" fmla="*/ 3906156 w 6807930"/>
                <a:gd name="connsiteY1" fmla="*/ 284844 h 3477986"/>
                <a:gd name="connsiteX2" fmla="*/ 6066971 w 6807930"/>
                <a:gd name="connsiteY2" fmla="*/ 3477986 h 3477986"/>
                <a:gd name="connsiteX3" fmla="*/ 0 w 6807930"/>
                <a:gd name="connsiteY3" fmla="*/ 3477986 h 3477986"/>
                <a:gd name="connsiteX4" fmla="*/ 4945743 w 6807930"/>
                <a:gd name="connsiteY4" fmla="*/ 1017814 h 3477986"/>
                <a:gd name="connsiteX5" fmla="*/ 3412671 w 6807930"/>
                <a:gd name="connsiteY5" fmla="*/ 277587 h 3477986"/>
                <a:gd name="connsiteX6" fmla="*/ 4261757 w 6807930"/>
                <a:gd name="connsiteY6" fmla="*/ 0 h 3477986"/>
                <a:gd name="connsiteX0" fmla="*/ 4261757 w 6976331"/>
                <a:gd name="connsiteY0" fmla="*/ 0 h 3477986"/>
                <a:gd name="connsiteX1" fmla="*/ 3906156 w 6976331"/>
                <a:gd name="connsiteY1" fmla="*/ 284844 h 3477986"/>
                <a:gd name="connsiteX2" fmla="*/ 6066971 w 6976331"/>
                <a:gd name="connsiteY2" fmla="*/ 3477986 h 3477986"/>
                <a:gd name="connsiteX3" fmla="*/ 0 w 6976331"/>
                <a:gd name="connsiteY3" fmla="*/ 3477986 h 3477986"/>
                <a:gd name="connsiteX4" fmla="*/ 4945743 w 6976331"/>
                <a:gd name="connsiteY4" fmla="*/ 1017814 h 3477986"/>
                <a:gd name="connsiteX5" fmla="*/ 3412671 w 6976331"/>
                <a:gd name="connsiteY5" fmla="*/ 277587 h 3477986"/>
                <a:gd name="connsiteX6" fmla="*/ 4261757 w 6976331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9162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28685"/>
                <a:gd name="connsiteY0" fmla="*/ 0 h 3370036"/>
                <a:gd name="connsiteX1" fmla="*/ 3882344 w 7028685"/>
                <a:gd name="connsiteY1" fmla="*/ 172131 h 3370036"/>
                <a:gd name="connsiteX2" fmla="*/ 6066971 w 7028685"/>
                <a:gd name="connsiteY2" fmla="*/ 3370036 h 3370036"/>
                <a:gd name="connsiteX3" fmla="*/ 0 w 7028685"/>
                <a:gd name="connsiteY3" fmla="*/ 3370036 h 3370036"/>
                <a:gd name="connsiteX4" fmla="*/ 4907643 w 7028685"/>
                <a:gd name="connsiteY4" fmla="*/ 890814 h 3370036"/>
                <a:gd name="connsiteX5" fmla="*/ 3412671 w 7028685"/>
                <a:gd name="connsiteY5" fmla="*/ 198212 h 3370036"/>
                <a:gd name="connsiteX6" fmla="*/ 4420507 w 7028685"/>
                <a:gd name="connsiteY6" fmla="*/ 0 h 3370036"/>
                <a:gd name="connsiteX0" fmla="*/ 4420507 w 7002420"/>
                <a:gd name="connsiteY0" fmla="*/ 0 h 3370036"/>
                <a:gd name="connsiteX1" fmla="*/ 3882344 w 7002420"/>
                <a:gd name="connsiteY1" fmla="*/ 172131 h 3370036"/>
                <a:gd name="connsiteX2" fmla="*/ 6003471 w 7002420"/>
                <a:gd name="connsiteY2" fmla="*/ 3370036 h 3370036"/>
                <a:gd name="connsiteX3" fmla="*/ 0 w 7002420"/>
                <a:gd name="connsiteY3" fmla="*/ 3370036 h 3370036"/>
                <a:gd name="connsiteX4" fmla="*/ 4907643 w 7002420"/>
                <a:gd name="connsiteY4" fmla="*/ 890814 h 3370036"/>
                <a:gd name="connsiteX5" fmla="*/ 3412671 w 7002420"/>
                <a:gd name="connsiteY5" fmla="*/ 198212 h 3370036"/>
                <a:gd name="connsiteX6" fmla="*/ 4420507 w 7002420"/>
                <a:gd name="connsiteY6" fmla="*/ 0 h 3370036"/>
                <a:gd name="connsiteX0" fmla="*/ 4420507 w 7002420"/>
                <a:gd name="connsiteY0" fmla="*/ 0 h 3395436"/>
                <a:gd name="connsiteX1" fmla="*/ 3882344 w 7002420"/>
                <a:gd name="connsiteY1" fmla="*/ 172131 h 3395436"/>
                <a:gd name="connsiteX2" fmla="*/ 6003471 w 7002420"/>
                <a:gd name="connsiteY2" fmla="*/ 3395436 h 3395436"/>
                <a:gd name="connsiteX3" fmla="*/ 0 w 7002420"/>
                <a:gd name="connsiteY3" fmla="*/ 3370036 h 3395436"/>
                <a:gd name="connsiteX4" fmla="*/ 4907643 w 7002420"/>
                <a:gd name="connsiteY4" fmla="*/ 890814 h 3395436"/>
                <a:gd name="connsiteX5" fmla="*/ 3412671 w 7002420"/>
                <a:gd name="connsiteY5" fmla="*/ 198212 h 3395436"/>
                <a:gd name="connsiteX6" fmla="*/ 4420507 w 7002420"/>
                <a:gd name="connsiteY6" fmla="*/ 0 h 3395436"/>
                <a:gd name="connsiteX0" fmla="*/ 4471307 w 7053220"/>
                <a:gd name="connsiteY0" fmla="*/ 0 h 3395436"/>
                <a:gd name="connsiteX1" fmla="*/ 3933144 w 7053220"/>
                <a:gd name="connsiteY1" fmla="*/ 172131 h 3395436"/>
                <a:gd name="connsiteX2" fmla="*/ 6054271 w 7053220"/>
                <a:gd name="connsiteY2" fmla="*/ 3395436 h 3395436"/>
                <a:gd name="connsiteX3" fmla="*/ 0 w 7053220"/>
                <a:gd name="connsiteY3" fmla="*/ 3382736 h 3395436"/>
                <a:gd name="connsiteX4" fmla="*/ 4958443 w 7053220"/>
                <a:gd name="connsiteY4" fmla="*/ 890814 h 3395436"/>
                <a:gd name="connsiteX5" fmla="*/ 3463471 w 7053220"/>
                <a:gd name="connsiteY5" fmla="*/ 198212 h 3395436"/>
                <a:gd name="connsiteX6" fmla="*/ 4471307 w 7053220"/>
                <a:gd name="connsiteY6" fmla="*/ 0 h 3395436"/>
                <a:gd name="connsiteX0" fmla="*/ 4471307 w 7090636"/>
                <a:gd name="connsiteY0" fmla="*/ 0 h 3395436"/>
                <a:gd name="connsiteX1" fmla="*/ 3933144 w 7090636"/>
                <a:gd name="connsiteY1" fmla="*/ 172131 h 3395436"/>
                <a:gd name="connsiteX2" fmla="*/ 6054271 w 7090636"/>
                <a:gd name="connsiteY2" fmla="*/ 3395436 h 3395436"/>
                <a:gd name="connsiteX3" fmla="*/ 0 w 7090636"/>
                <a:gd name="connsiteY3" fmla="*/ 3382736 h 3395436"/>
                <a:gd name="connsiteX4" fmla="*/ 4958443 w 7090636"/>
                <a:gd name="connsiteY4" fmla="*/ 890814 h 3395436"/>
                <a:gd name="connsiteX5" fmla="*/ 3463471 w 7090636"/>
                <a:gd name="connsiteY5" fmla="*/ 198212 h 3395436"/>
                <a:gd name="connsiteX6" fmla="*/ 4471307 w 7090636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172131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3463471 w 7033325"/>
                <a:gd name="connsiteY0" fmla="*/ 262805 h 3460029"/>
                <a:gd name="connsiteX1" fmla="*/ 3933144 w 7033325"/>
                <a:gd name="connsiteY1" fmla="*/ 265299 h 3460029"/>
                <a:gd name="connsiteX2" fmla="*/ 6054271 w 7033325"/>
                <a:gd name="connsiteY2" fmla="*/ 3460029 h 3460029"/>
                <a:gd name="connsiteX3" fmla="*/ 0 w 7033325"/>
                <a:gd name="connsiteY3" fmla="*/ 3447329 h 3460029"/>
                <a:gd name="connsiteX4" fmla="*/ 4958443 w 7033325"/>
                <a:gd name="connsiteY4" fmla="*/ 955407 h 3460029"/>
                <a:gd name="connsiteX5" fmla="*/ 3463471 w 7033325"/>
                <a:gd name="connsiteY5" fmla="*/ 262805 h 3460029"/>
                <a:gd name="connsiteX0" fmla="*/ 3463471 w 7033325"/>
                <a:gd name="connsiteY0" fmla="*/ 343593 h 3540817"/>
                <a:gd name="connsiteX1" fmla="*/ 3570514 w 7033325"/>
                <a:gd name="connsiteY1" fmla="*/ 86418 h 3540817"/>
                <a:gd name="connsiteX2" fmla="*/ 3933144 w 7033325"/>
                <a:gd name="connsiteY2" fmla="*/ 346087 h 3540817"/>
                <a:gd name="connsiteX3" fmla="*/ 6054271 w 7033325"/>
                <a:gd name="connsiteY3" fmla="*/ 3540817 h 3540817"/>
                <a:gd name="connsiteX4" fmla="*/ 0 w 7033325"/>
                <a:gd name="connsiteY4" fmla="*/ 3528117 h 3540817"/>
                <a:gd name="connsiteX5" fmla="*/ 4958443 w 7033325"/>
                <a:gd name="connsiteY5" fmla="*/ 1036195 h 3540817"/>
                <a:gd name="connsiteX6" fmla="*/ 3463471 w 7033325"/>
                <a:gd name="connsiteY6" fmla="*/ 343593 h 3540817"/>
                <a:gd name="connsiteX0" fmla="*/ 3463471 w 7033325"/>
                <a:gd name="connsiteY0" fmla="*/ 287470 h 3484694"/>
                <a:gd name="connsiteX1" fmla="*/ 3570514 w 7033325"/>
                <a:gd name="connsiteY1" fmla="*/ 302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7470 h 3484694"/>
                <a:gd name="connsiteX1" fmla="*/ 4351564 w 7033325"/>
                <a:gd name="connsiteY1" fmla="*/ 429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9731 h 3486955"/>
                <a:gd name="connsiteX1" fmla="*/ 4351564 w 7033325"/>
                <a:gd name="connsiteY1" fmla="*/ 452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289731 h 3486955"/>
                <a:gd name="connsiteX1" fmla="*/ 4548414 w 7033325"/>
                <a:gd name="connsiteY1" fmla="*/ 2611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322104 h 3519328"/>
                <a:gd name="connsiteX1" fmla="*/ 3634014 w 7033325"/>
                <a:gd name="connsiteY1" fmla="*/ 3969 h 3519328"/>
                <a:gd name="connsiteX2" fmla="*/ 4624614 w 7033325"/>
                <a:gd name="connsiteY2" fmla="*/ 147479 h 3519328"/>
                <a:gd name="connsiteX3" fmla="*/ 3933144 w 7033325"/>
                <a:gd name="connsiteY3" fmla="*/ 324598 h 3519328"/>
                <a:gd name="connsiteX4" fmla="*/ 6054271 w 7033325"/>
                <a:gd name="connsiteY4" fmla="*/ 3519328 h 3519328"/>
                <a:gd name="connsiteX5" fmla="*/ 0 w 7033325"/>
                <a:gd name="connsiteY5" fmla="*/ 3506628 h 3519328"/>
                <a:gd name="connsiteX6" fmla="*/ 4958443 w 7033325"/>
                <a:gd name="connsiteY6" fmla="*/ 1014706 h 3519328"/>
                <a:gd name="connsiteX7" fmla="*/ 3463471 w 7033325"/>
                <a:gd name="connsiteY7" fmla="*/ 322104 h 3519328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63471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25978 h 3394627"/>
                <a:gd name="connsiteX1" fmla="*/ 3963579 w 7033325"/>
                <a:gd name="connsiteY1" fmla="*/ 60243 h 3394627"/>
                <a:gd name="connsiteX2" fmla="*/ 4662714 w 7033325"/>
                <a:gd name="connsiteY2" fmla="*/ 15158 h 3394627"/>
                <a:gd name="connsiteX3" fmla="*/ 3933144 w 7033325"/>
                <a:gd name="connsiteY3" fmla="*/ 199897 h 3394627"/>
                <a:gd name="connsiteX4" fmla="*/ 6054271 w 7033325"/>
                <a:gd name="connsiteY4" fmla="*/ 3394627 h 3394627"/>
                <a:gd name="connsiteX5" fmla="*/ 0 w 7033325"/>
                <a:gd name="connsiteY5" fmla="*/ 3381927 h 3394627"/>
                <a:gd name="connsiteX6" fmla="*/ 4958443 w 7033325"/>
                <a:gd name="connsiteY6" fmla="*/ 890005 h 3394627"/>
                <a:gd name="connsiteX7" fmla="*/ 3458708 w 7033325"/>
                <a:gd name="connsiteY7" fmla="*/ 225978 h 3394627"/>
                <a:gd name="connsiteX0" fmla="*/ 3458708 w 7033325"/>
                <a:gd name="connsiteY0" fmla="*/ 226756 h 3395405"/>
                <a:gd name="connsiteX1" fmla="*/ 3958816 w 7033325"/>
                <a:gd name="connsiteY1" fmla="*/ 56258 h 3395405"/>
                <a:gd name="connsiteX2" fmla="*/ 4662714 w 7033325"/>
                <a:gd name="connsiteY2" fmla="*/ 15936 h 3395405"/>
                <a:gd name="connsiteX3" fmla="*/ 3933144 w 7033325"/>
                <a:gd name="connsiteY3" fmla="*/ 200675 h 3395405"/>
                <a:gd name="connsiteX4" fmla="*/ 6054271 w 7033325"/>
                <a:gd name="connsiteY4" fmla="*/ 3395405 h 3395405"/>
                <a:gd name="connsiteX5" fmla="*/ 0 w 7033325"/>
                <a:gd name="connsiteY5" fmla="*/ 3382705 h 3395405"/>
                <a:gd name="connsiteX6" fmla="*/ 4958443 w 7033325"/>
                <a:gd name="connsiteY6" fmla="*/ 890783 h 3395405"/>
                <a:gd name="connsiteX7" fmla="*/ 3458708 w 7033325"/>
                <a:gd name="connsiteY7" fmla="*/ 226756 h 3395405"/>
                <a:gd name="connsiteX0" fmla="*/ 3458708 w 7033325"/>
                <a:gd name="connsiteY0" fmla="*/ 224222 h 3392871"/>
                <a:gd name="connsiteX1" fmla="*/ 3958816 w 7033325"/>
                <a:gd name="connsiteY1" fmla="*/ 53724 h 3392871"/>
                <a:gd name="connsiteX2" fmla="*/ 4662714 w 7033325"/>
                <a:gd name="connsiteY2" fmla="*/ 13402 h 3392871"/>
                <a:gd name="connsiteX3" fmla="*/ 3933144 w 7033325"/>
                <a:gd name="connsiteY3" fmla="*/ 198141 h 3392871"/>
                <a:gd name="connsiteX4" fmla="*/ 6054271 w 7033325"/>
                <a:gd name="connsiteY4" fmla="*/ 3392871 h 3392871"/>
                <a:gd name="connsiteX5" fmla="*/ 0 w 7033325"/>
                <a:gd name="connsiteY5" fmla="*/ 3380171 h 3392871"/>
                <a:gd name="connsiteX6" fmla="*/ 4958443 w 7033325"/>
                <a:gd name="connsiteY6" fmla="*/ 888249 h 3392871"/>
                <a:gd name="connsiteX7" fmla="*/ 3458708 w 7033325"/>
                <a:gd name="connsiteY7" fmla="*/ 224222 h 3392871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44194 w 7018811"/>
                <a:gd name="connsiteY0" fmla="*/ 212004 h 3382467"/>
                <a:gd name="connsiteX1" fmla="*/ 3944302 w 7018811"/>
                <a:gd name="connsiteY1" fmla="*/ 41506 h 3382467"/>
                <a:gd name="connsiteX2" fmla="*/ 4643437 w 7018811"/>
                <a:gd name="connsiteY2" fmla="*/ 15471 h 3382467"/>
                <a:gd name="connsiteX3" fmla="*/ 3918630 w 7018811"/>
                <a:gd name="connsiteY3" fmla="*/ 185923 h 3382467"/>
                <a:gd name="connsiteX4" fmla="*/ 6039757 w 7018811"/>
                <a:gd name="connsiteY4" fmla="*/ 3380653 h 3382467"/>
                <a:gd name="connsiteX5" fmla="*/ 0 w 7018811"/>
                <a:gd name="connsiteY5" fmla="*/ 3382467 h 3382467"/>
                <a:gd name="connsiteX6" fmla="*/ 4943929 w 7018811"/>
                <a:gd name="connsiteY6" fmla="*/ 876031 h 3382467"/>
                <a:gd name="connsiteX7" fmla="*/ 3444194 w 7018811"/>
                <a:gd name="connsiteY7" fmla="*/ 212004 h 3382467"/>
                <a:gd name="connsiteX0" fmla="*/ 3444194 w 7018811"/>
                <a:gd name="connsiteY0" fmla="*/ 217732 h 3388195"/>
                <a:gd name="connsiteX1" fmla="*/ 4122102 w 7018811"/>
                <a:gd name="connsiteY1" fmla="*/ 21834 h 3388195"/>
                <a:gd name="connsiteX2" fmla="*/ 4643437 w 7018811"/>
                <a:gd name="connsiteY2" fmla="*/ 21199 h 3388195"/>
                <a:gd name="connsiteX3" fmla="*/ 3918630 w 7018811"/>
                <a:gd name="connsiteY3" fmla="*/ 191651 h 3388195"/>
                <a:gd name="connsiteX4" fmla="*/ 6039757 w 7018811"/>
                <a:gd name="connsiteY4" fmla="*/ 3386381 h 3388195"/>
                <a:gd name="connsiteX5" fmla="*/ 0 w 7018811"/>
                <a:gd name="connsiteY5" fmla="*/ 3388195 h 3388195"/>
                <a:gd name="connsiteX6" fmla="*/ 4943929 w 7018811"/>
                <a:gd name="connsiteY6" fmla="*/ 881759 h 3388195"/>
                <a:gd name="connsiteX7" fmla="*/ 3444194 w 7018811"/>
                <a:gd name="connsiteY7" fmla="*/ 217732 h 3388195"/>
                <a:gd name="connsiteX0" fmla="*/ 3444194 w 7018811"/>
                <a:gd name="connsiteY0" fmla="*/ 199802 h 3370265"/>
                <a:gd name="connsiteX1" fmla="*/ 4122102 w 7018811"/>
                <a:gd name="connsiteY1" fmla="*/ 3904 h 3370265"/>
                <a:gd name="connsiteX2" fmla="*/ 4643437 w 7018811"/>
                <a:gd name="connsiteY2" fmla="*/ 3269 h 3370265"/>
                <a:gd name="connsiteX3" fmla="*/ 3918630 w 7018811"/>
                <a:gd name="connsiteY3" fmla="*/ 173721 h 3370265"/>
                <a:gd name="connsiteX4" fmla="*/ 6039757 w 7018811"/>
                <a:gd name="connsiteY4" fmla="*/ 3368451 h 3370265"/>
                <a:gd name="connsiteX5" fmla="*/ 0 w 7018811"/>
                <a:gd name="connsiteY5" fmla="*/ 3370265 h 3370265"/>
                <a:gd name="connsiteX6" fmla="*/ 4943929 w 7018811"/>
                <a:gd name="connsiteY6" fmla="*/ 863829 h 3370265"/>
                <a:gd name="connsiteX7" fmla="*/ 3444194 w 7018811"/>
                <a:gd name="connsiteY7" fmla="*/ 199802 h 3370265"/>
                <a:gd name="connsiteX0" fmla="*/ 3444194 w 7018811"/>
                <a:gd name="connsiteY0" fmla="*/ 196982 h 3367445"/>
                <a:gd name="connsiteX1" fmla="*/ 4122102 w 7018811"/>
                <a:gd name="connsiteY1" fmla="*/ 1084 h 3367445"/>
                <a:gd name="connsiteX2" fmla="*/ 4643437 w 7018811"/>
                <a:gd name="connsiteY2" fmla="*/ 449 h 3367445"/>
                <a:gd name="connsiteX3" fmla="*/ 3918630 w 7018811"/>
                <a:gd name="connsiteY3" fmla="*/ 170901 h 3367445"/>
                <a:gd name="connsiteX4" fmla="*/ 6039757 w 7018811"/>
                <a:gd name="connsiteY4" fmla="*/ 3365631 h 3367445"/>
                <a:gd name="connsiteX5" fmla="*/ 0 w 7018811"/>
                <a:gd name="connsiteY5" fmla="*/ 3367445 h 3367445"/>
                <a:gd name="connsiteX6" fmla="*/ 4943929 w 7018811"/>
                <a:gd name="connsiteY6" fmla="*/ 861009 h 3367445"/>
                <a:gd name="connsiteX7" fmla="*/ 3444194 w 7018811"/>
                <a:gd name="connsiteY7" fmla="*/ 196982 h 3367445"/>
                <a:gd name="connsiteX0" fmla="*/ 3444194 w 7018811"/>
                <a:gd name="connsiteY0" fmla="*/ 213202 h 3383665"/>
                <a:gd name="connsiteX1" fmla="*/ 4122102 w 7018811"/>
                <a:gd name="connsiteY1" fmla="*/ 17304 h 3383665"/>
                <a:gd name="connsiteX2" fmla="*/ 4643437 w 7018811"/>
                <a:gd name="connsiteY2" fmla="*/ 0 h 3383665"/>
                <a:gd name="connsiteX3" fmla="*/ 3918630 w 7018811"/>
                <a:gd name="connsiteY3" fmla="*/ 187121 h 3383665"/>
                <a:gd name="connsiteX4" fmla="*/ 6039757 w 7018811"/>
                <a:gd name="connsiteY4" fmla="*/ 3381851 h 3383665"/>
                <a:gd name="connsiteX5" fmla="*/ 0 w 7018811"/>
                <a:gd name="connsiteY5" fmla="*/ 3383665 h 3383665"/>
                <a:gd name="connsiteX6" fmla="*/ 4943929 w 7018811"/>
                <a:gd name="connsiteY6" fmla="*/ 877229 h 3383665"/>
                <a:gd name="connsiteX7" fmla="*/ 3444194 w 7018811"/>
                <a:gd name="connsiteY7" fmla="*/ 213202 h 3383665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30072 h 3400535"/>
                <a:gd name="connsiteX1" fmla="*/ 4245927 w 7018811"/>
                <a:gd name="connsiteY1" fmla="*/ 836 h 3400535"/>
                <a:gd name="connsiteX2" fmla="*/ 4643437 w 7018811"/>
                <a:gd name="connsiteY2" fmla="*/ 16870 h 3400535"/>
                <a:gd name="connsiteX3" fmla="*/ 3918630 w 7018811"/>
                <a:gd name="connsiteY3" fmla="*/ 203991 h 3400535"/>
                <a:gd name="connsiteX4" fmla="*/ 6039757 w 7018811"/>
                <a:gd name="connsiteY4" fmla="*/ 3398721 h 3400535"/>
                <a:gd name="connsiteX5" fmla="*/ 0 w 7018811"/>
                <a:gd name="connsiteY5" fmla="*/ 3400535 h 3400535"/>
                <a:gd name="connsiteX6" fmla="*/ 4943929 w 7018811"/>
                <a:gd name="connsiteY6" fmla="*/ 894099 h 3400535"/>
                <a:gd name="connsiteX7" fmla="*/ 3444194 w 7018811"/>
                <a:gd name="connsiteY7" fmla="*/ 230072 h 3400535"/>
                <a:gd name="connsiteX0" fmla="*/ 3444194 w 7018811"/>
                <a:gd name="connsiteY0" fmla="*/ 230404 h 3400867"/>
                <a:gd name="connsiteX1" fmla="*/ 4245927 w 7018811"/>
                <a:gd name="connsiteY1" fmla="*/ 1168 h 3400867"/>
                <a:gd name="connsiteX2" fmla="*/ 4629150 w 7018811"/>
                <a:gd name="connsiteY2" fmla="*/ 14820 h 3400867"/>
                <a:gd name="connsiteX3" fmla="*/ 3918630 w 7018811"/>
                <a:gd name="connsiteY3" fmla="*/ 204323 h 3400867"/>
                <a:gd name="connsiteX4" fmla="*/ 6039757 w 7018811"/>
                <a:gd name="connsiteY4" fmla="*/ 3399053 h 3400867"/>
                <a:gd name="connsiteX5" fmla="*/ 0 w 7018811"/>
                <a:gd name="connsiteY5" fmla="*/ 3400867 h 3400867"/>
                <a:gd name="connsiteX6" fmla="*/ 4943929 w 7018811"/>
                <a:gd name="connsiteY6" fmla="*/ 894431 h 3400867"/>
                <a:gd name="connsiteX7" fmla="*/ 3444194 w 7018811"/>
                <a:gd name="connsiteY7" fmla="*/ 230404 h 3400867"/>
                <a:gd name="connsiteX0" fmla="*/ 3444194 w 7012679"/>
                <a:gd name="connsiteY0" fmla="*/ 230404 h 3400867"/>
                <a:gd name="connsiteX1" fmla="*/ 4245927 w 7012679"/>
                <a:gd name="connsiteY1" fmla="*/ 1168 h 3400867"/>
                <a:gd name="connsiteX2" fmla="*/ 4629150 w 7012679"/>
                <a:gd name="connsiteY2" fmla="*/ 14820 h 3400867"/>
                <a:gd name="connsiteX3" fmla="*/ 3918630 w 7012679"/>
                <a:gd name="connsiteY3" fmla="*/ 204323 h 3400867"/>
                <a:gd name="connsiteX4" fmla="*/ 6025243 w 7012679"/>
                <a:gd name="connsiteY4" fmla="*/ 3399053 h 3400867"/>
                <a:gd name="connsiteX5" fmla="*/ 0 w 7012679"/>
                <a:gd name="connsiteY5" fmla="*/ 3400867 h 3400867"/>
                <a:gd name="connsiteX6" fmla="*/ 4943929 w 7012679"/>
                <a:gd name="connsiteY6" fmla="*/ 894431 h 3400867"/>
                <a:gd name="connsiteX7" fmla="*/ 3444194 w 7012679"/>
                <a:gd name="connsiteY7" fmla="*/ 230404 h 34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2679" h="3400867">
                  <a:moveTo>
                    <a:pt x="3444194" y="230404"/>
                  </a:moveTo>
                  <a:cubicBezTo>
                    <a:pt x="3484335" y="86395"/>
                    <a:pt x="4167648" y="752"/>
                    <a:pt x="4245927" y="1168"/>
                  </a:cubicBezTo>
                  <a:cubicBezTo>
                    <a:pt x="4400822" y="-1478"/>
                    <a:pt x="4363924" y="-677"/>
                    <a:pt x="4629150" y="14820"/>
                  </a:cubicBezTo>
                  <a:cubicBezTo>
                    <a:pt x="4689588" y="58098"/>
                    <a:pt x="3917315" y="16311"/>
                    <a:pt x="3918630" y="204323"/>
                  </a:cubicBezTo>
                  <a:cubicBezTo>
                    <a:pt x="9342135" y="965718"/>
                    <a:pt x="5975355" y="3030708"/>
                    <a:pt x="6025243" y="3399053"/>
                  </a:cubicBezTo>
                  <a:lnTo>
                    <a:pt x="0" y="3400867"/>
                  </a:lnTo>
                  <a:cubicBezTo>
                    <a:pt x="1858131" y="2911010"/>
                    <a:pt x="5016198" y="1406513"/>
                    <a:pt x="4943929" y="894431"/>
                  </a:cubicBezTo>
                  <a:cubicBezTo>
                    <a:pt x="4899630" y="504814"/>
                    <a:pt x="3402768" y="375546"/>
                    <a:pt x="3444194" y="230404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4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 flipH="1">
              <a:off x="8040450" y="5746018"/>
              <a:ext cx="1228480" cy="920908"/>
            </a:xfrm>
            <a:prstGeom prst="cube">
              <a:avLst>
                <a:gd name="adj" fmla="val 29318"/>
              </a:avLst>
            </a:prstGeom>
            <a:solidFill>
              <a:srgbClr val="6161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 flipH="1">
              <a:off x="9420847" y="4248150"/>
              <a:ext cx="809654" cy="53754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ube 11"/>
          <p:cNvSpPr/>
          <p:nvPr/>
        </p:nvSpPr>
        <p:spPr>
          <a:xfrm flipH="1">
            <a:off x="8211417" y="3211582"/>
            <a:ext cx="538523" cy="371336"/>
          </a:xfrm>
          <a:prstGeom prst="cub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 flipH="1">
            <a:off x="858117" y="1362626"/>
            <a:ext cx="723033" cy="599524"/>
          </a:xfrm>
          <a:prstGeom prst="cube">
            <a:avLst>
              <a:gd name="adj" fmla="val 29318"/>
            </a:avLst>
          </a:prstGeom>
          <a:solidFill>
            <a:srgbClr val="616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 flipH="1">
            <a:off x="858117" y="2151901"/>
            <a:ext cx="723033" cy="599524"/>
          </a:xfrm>
          <a:prstGeom prst="cube">
            <a:avLst>
              <a:gd name="adj" fmla="val 293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 flipH="1">
            <a:off x="858117" y="2941176"/>
            <a:ext cx="723033" cy="599524"/>
          </a:xfrm>
          <a:prstGeom prst="cube">
            <a:avLst>
              <a:gd name="adj" fmla="val 29318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4966" y="141988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4966" y="2230827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4966" y="3041774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3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902878" y="2230827"/>
            <a:ext cx="700656" cy="1237372"/>
            <a:chOff x="6750898" y="3495731"/>
            <a:chExt cx="2164502" cy="3109533"/>
          </a:xfrm>
        </p:grpSpPr>
        <p:sp>
          <p:nvSpPr>
            <p:cNvPr id="21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58438" y="2342259"/>
            <a:ext cx="700656" cy="1237372"/>
            <a:chOff x="6750898" y="3495731"/>
            <a:chExt cx="2164502" cy="3109533"/>
          </a:xfrm>
        </p:grpSpPr>
        <p:sp>
          <p:nvSpPr>
            <p:cNvPr id="34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71818" y="2570561"/>
            <a:ext cx="528605" cy="1036837"/>
            <a:chOff x="6750898" y="3495731"/>
            <a:chExt cx="2164502" cy="3109533"/>
          </a:xfrm>
        </p:grpSpPr>
        <p:sp>
          <p:nvSpPr>
            <p:cNvPr id="47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441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14514" y="3435350"/>
            <a:ext cx="12206514" cy="3426276"/>
            <a:chOff x="-14514" y="3435350"/>
            <a:chExt cx="12206514" cy="3426276"/>
          </a:xfrm>
        </p:grpSpPr>
        <p:sp>
          <p:nvSpPr>
            <p:cNvPr id="60" name="Rectangle 7"/>
            <p:cNvSpPr/>
            <p:nvPr/>
          </p:nvSpPr>
          <p:spPr>
            <a:xfrm>
              <a:off x="-14514" y="3435350"/>
              <a:ext cx="12206514" cy="3426276"/>
            </a:xfrm>
            <a:custGeom>
              <a:avLst/>
              <a:gdLst>
                <a:gd name="connsiteX0" fmla="*/ 0 w 12192000"/>
                <a:gd name="connsiteY0" fmla="*/ 0 h 3537855"/>
                <a:gd name="connsiteX1" fmla="*/ 12192000 w 12192000"/>
                <a:gd name="connsiteY1" fmla="*/ 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192000"/>
                <a:gd name="connsiteY0" fmla="*/ 0 h 3537855"/>
                <a:gd name="connsiteX1" fmla="*/ 12192000 w 12192000"/>
                <a:gd name="connsiteY1" fmla="*/ 60960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206514"/>
                <a:gd name="connsiteY0" fmla="*/ 609600 h 2928255"/>
                <a:gd name="connsiteX1" fmla="*/ 12206514 w 12206514"/>
                <a:gd name="connsiteY1" fmla="*/ 0 h 2928255"/>
                <a:gd name="connsiteX2" fmla="*/ 12206514 w 12206514"/>
                <a:gd name="connsiteY2" fmla="*/ 2928255 h 2928255"/>
                <a:gd name="connsiteX3" fmla="*/ 14514 w 12206514"/>
                <a:gd name="connsiteY3" fmla="*/ 2928255 h 2928255"/>
                <a:gd name="connsiteX4" fmla="*/ 0 w 12206514"/>
                <a:gd name="connsiteY4" fmla="*/ 609600 h 2928255"/>
                <a:gd name="connsiteX0" fmla="*/ 0 w 12206514"/>
                <a:gd name="connsiteY0" fmla="*/ 1027719 h 3346374"/>
                <a:gd name="connsiteX1" fmla="*/ 12206514 w 12206514"/>
                <a:gd name="connsiteY1" fmla="*/ 418119 h 3346374"/>
                <a:gd name="connsiteX2" fmla="*/ 12206514 w 12206514"/>
                <a:gd name="connsiteY2" fmla="*/ 3346374 h 3346374"/>
                <a:gd name="connsiteX3" fmla="*/ 14514 w 12206514"/>
                <a:gd name="connsiteY3" fmla="*/ 3346374 h 3346374"/>
                <a:gd name="connsiteX4" fmla="*/ 0 w 12206514"/>
                <a:gd name="connsiteY4" fmla="*/ 1027719 h 3346374"/>
                <a:gd name="connsiteX0" fmla="*/ 0 w 12206514"/>
                <a:gd name="connsiteY0" fmla="*/ 1209521 h 3528176"/>
                <a:gd name="connsiteX1" fmla="*/ 12206514 w 12206514"/>
                <a:gd name="connsiteY1" fmla="*/ 599921 h 3528176"/>
                <a:gd name="connsiteX2" fmla="*/ 12206514 w 12206514"/>
                <a:gd name="connsiteY2" fmla="*/ 3528176 h 3528176"/>
                <a:gd name="connsiteX3" fmla="*/ 14514 w 12206514"/>
                <a:gd name="connsiteY3" fmla="*/ 3528176 h 3528176"/>
                <a:gd name="connsiteX4" fmla="*/ 0 w 12206514"/>
                <a:gd name="connsiteY4" fmla="*/ 1209521 h 3528176"/>
                <a:gd name="connsiteX0" fmla="*/ 0 w 12206514"/>
                <a:gd name="connsiteY0" fmla="*/ 1269168 h 3457195"/>
                <a:gd name="connsiteX1" fmla="*/ 12206514 w 12206514"/>
                <a:gd name="connsiteY1" fmla="*/ 528940 h 3457195"/>
                <a:gd name="connsiteX2" fmla="*/ 12206514 w 12206514"/>
                <a:gd name="connsiteY2" fmla="*/ 3457195 h 3457195"/>
                <a:gd name="connsiteX3" fmla="*/ 14514 w 12206514"/>
                <a:gd name="connsiteY3" fmla="*/ 3457195 h 3457195"/>
                <a:gd name="connsiteX4" fmla="*/ 0 w 12206514"/>
                <a:gd name="connsiteY4" fmla="*/ 1269168 h 345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6514" h="3457195">
                  <a:moveTo>
                    <a:pt x="0" y="1269168"/>
                  </a:moveTo>
                  <a:cubicBezTo>
                    <a:pt x="6681409" y="-748318"/>
                    <a:pt x="9879390" y="151569"/>
                    <a:pt x="12206514" y="528940"/>
                  </a:cubicBezTo>
                  <a:lnTo>
                    <a:pt x="12206514" y="3457195"/>
                  </a:lnTo>
                  <a:lnTo>
                    <a:pt x="14514" y="3457195"/>
                  </a:lnTo>
                  <a:lnTo>
                    <a:pt x="0" y="1269168"/>
                  </a:lnTo>
                  <a:close/>
                </a:path>
              </a:pathLst>
            </a:custGeom>
            <a:solidFill>
              <a:srgbClr val="BCF6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4"/>
            <p:cNvSpPr/>
            <p:nvPr/>
          </p:nvSpPr>
          <p:spPr>
            <a:xfrm>
              <a:off x="4127500" y="3460758"/>
              <a:ext cx="7012679" cy="3400867"/>
            </a:xfrm>
            <a:custGeom>
              <a:avLst/>
              <a:gdLst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1730828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1665514 w 6498771"/>
                <a:gd name="connsiteY5" fmla="*/ 261257 h 3494314"/>
                <a:gd name="connsiteX6" fmla="*/ 0 w 6498771"/>
                <a:gd name="connsiteY6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0 w 6498771"/>
                <a:gd name="connsiteY6" fmla="*/ 0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4261757 w 6498771"/>
                <a:gd name="connsiteY6" fmla="*/ 16328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82443 w 6498771"/>
                <a:gd name="connsiteY2" fmla="*/ 1747157 h 3494314"/>
                <a:gd name="connsiteX3" fmla="*/ 6498771 w 6498771"/>
                <a:gd name="connsiteY3" fmla="*/ 3494314 h 3494314"/>
                <a:gd name="connsiteX4" fmla="*/ 0 w 6498771"/>
                <a:gd name="connsiteY4" fmla="*/ 3494314 h 3494314"/>
                <a:gd name="connsiteX5" fmla="*/ 5110843 w 6498771"/>
                <a:gd name="connsiteY5" fmla="*/ 881742 h 3494314"/>
                <a:gd name="connsiteX6" fmla="*/ 3412671 w 6498771"/>
                <a:gd name="connsiteY6" fmla="*/ 293915 h 3494314"/>
                <a:gd name="connsiteX7" fmla="*/ 4261757 w 6498771"/>
                <a:gd name="connsiteY7" fmla="*/ 16328 h 3494314"/>
                <a:gd name="connsiteX0" fmla="*/ 4261757 w 7249886"/>
                <a:gd name="connsiteY0" fmla="*/ 16328 h 3494314"/>
                <a:gd name="connsiteX1" fmla="*/ 6498771 w 7249886"/>
                <a:gd name="connsiteY1" fmla="*/ 0 h 3494314"/>
                <a:gd name="connsiteX2" fmla="*/ 7249886 w 7249886"/>
                <a:gd name="connsiteY2" fmla="*/ 1143000 h 3494314"/>
                <a:gd name="connsiteX3" fmla="*/ 6498771 w 7249886"/>
                <a:gd name="connsiteY3" fmla="*/ 3494314 h 3494314"/>
                <a:gd name="connsiteX4" fmla="*/ 0 w 7249886"/>
                <a:gd name="connsiteY4" fmla="*/ 3494314 h 3494314"/>
                <a:gd name="connsiteX5" fmla="*/ 5110843 w 7249886"/>
                <a:gd name="connsiteY5" fmla="*/ 881742 h 3494314"/>
                <a:gd name="connsiteX6" fmla="*/ 3412671 w 7249886"/>
                <a:gd name="connsiteY6" fmla="*/ 293915 h 3494314"/>
                <a:gd name="connsiteX7" fmla="*/ 4261757 w 7249886"/>
                <a:gd name="connsiteY7" fmla="*/ 16328 h 3494314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5110843 w 7249886"/>
                <a:gd name="connsiteY5" fmla="*/ 8654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054271 w 7249886"/>
                <a:gd name="connsiteY3" fmla="*/ 34652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6054271"/>
                <a:gd name="connsiteY0" fmla="*/ 0 h 3477986"/>
                <a:gd name="connsiteX1" fmla="*/ 4376056 w 6054271"/>
                <a:gd name="connsiteY1" fmla="*/ 310244 h 3477986"/>
                <a:gd name="connsiteX2" fmla="*/ 6054271 w 6054271"/>
                <a:gd name="connsiteY2" fmla="*/ 3465286 h 3477986"/>
                <a:gd name="connsiteX3" fmla="*/ 0 w 6054271"/>
                <a:gd name="connsiteY3" fmla="*/ 3477986 h 3477986"/>
                <a:gd name="connsiteX4" fmla="*/ 4945743 w 6054271"/>
                <a:gd name="connsiteY4" fmla="*/ 1017814 h 3477986"/>
                <a:gd name="connsiteX5" fmla="*/ 3412671 w 6054271"/>
                <a:gd name="connsiteY5" fmla="*/ 277587 h 3477986"/>
                <a:gd name="connsiteX6" fmla="*/ 4261757 w 6054271"/>
                <a:gd name="connsiteY6" fmla="*/ 0 h 3477986"/>
                <a:gd name="connsiteX0" fmla="*/ 4261757 w 7033430"/>
                <a:gd name="connsiteY0" fmla="*/ 0 h 3477986"/>
                <a:gd name="connsiteX1" fmla="*/ 4376056 w 7033430"/>
                <a:gd name="connsiteY1" fmla="*/ 310244 h 3477986"/>
                <a:gd name="connsiteX2" fmla="*/ 6054271 w 7033430"/>
                <a:gd name="connsiteY2" fmla="*/ 3465286 h 3477986"/>
                <a:gd name="connsiteX3" fmla="*/ 0 w 7033430"/>
                <a:gd name="connsiteY3" fmla="*/ 3477986 h 3477986"/>
                <a:gd name="connsiteX4" fmla="*/ 4945743 w 7033430"/>
                <a:gd name="connsiteY4" fmla="*/ 1017814 h 3477986"/>
                <a:gd name="connsiteX5" fmla="*/ 3412671 w 7033430"/>
                <a:gd name="connsiteY5" fmla="*/ 277587 h 3477986"/>
                <a:gd name="connsiteX6" fmla="*/ 4261757 w 7033430"/>
                <a:gd name="connsiteY6" fmla="*/ 0 h 3477986"/>
                <a:gd name="connsiteX0" fmla="*/ 4261757 w 7037928"/>
                <a:gd name="connsiteY0" fmla="*/ 0 h 3477986"/>
                <a:gd name="connsiteX1" fmla="*/ 4376056 w 7037928"/>
                <a:gd name="connsiteY1" fmla="*/ 310244 h 3477986"/>
                <a:gd name="connsiteX2" fmla="*/ 6066971 w 7037928"/>
                <a:gd name="connsiteY2" fmla="*/ 3477986 h 3477986"/>
                <a:gd name="connsiteX3" fmla="*/ 0 w 7037928"/>
                <a:gd name="connsiteY3" fmla="*/ 3477986 h 3477986"/>
                <a:gd name="connsiteX4" fmla="*/ 4945743 w 7037928"/>
                <a:gd name="connsiteY4" fmla="*/ 1017814 h 3477986"/>
                <a:gd name="connsiteX5" fmla="*/ 3412671 w 7037928"/>
                <a:gd name="connsiteY5" fmla="*/ 277587 h 3477986"/>
                <a:gd name="connsiteX6" fmla="*/ 4261757 w 7037928"/>
                <a:gd name="connsiteY6" fmla="*/ 0 h 3477986"/>
                <a:gd name="connsiteX0" fmla="*/ 4261757 w 7093896"/>
                <a:gd name="connsiteY0" fmla="*/ 0 h 3477986"/>
                <a:gd name="connsiteX1" fmla="*/ 4376056 w 7093896"/>
                <a:gd name="connsiteY1" fmla="*/ 310244 h 3477986"/>
                <a:gd name="connsiteX2" fmla="*/ 6066971 w 7093896"/>
                <a:gd name="connsiteY2" fmla="*/ 3477986 h 3477986"/>
                <a:gd name="connsiteX3" fmla="*/ 0 w 7093896"/>
                <a:gd name="connsiteY3" fmla="*/ 3477986 h 3477986"/>
                <a:gd name="connsiteX4" fmla="*/ 4945743 w 7093896"/>
                <a:gd name="connsiteY4" fmla="*/ 1017814 h 3477986"/>
                <a:gd name="connsiteX5" fmla="*/ 3412671 w 7093896"/>
                <a:gd name="connsiteY5" fmla="*/ 277587 h 3477986"/>
                <a:gd name="connsiteX6" fmla="*/ 4261757 w 7093896"/>
                <a:gd name="connsiteY6" fmla="*/ 0 h 3477986"/>
                <a:gd name="connsiteX0" fmla="*/ 4261757 w 6807930"/>
                <a:gd name="connsiteY0" fmla="*/ 0 h 3477986"/>
                <a:gd name="connsiteX1" fmla="*/ 3906156 w 6807930"/>
                <a:gd name="connsiteY1" fmla="*/ 284844 h 3477986"/>
                <a:gd name="connsiteX2" fmla="*/ 6066971 w 6807930"/>
                <a:gd name="connsiteY2" fmla="*/ 3477986 h 3477986"/>
                <a:gd name="connsiteX3" fmla="*/ 0 w 6807930"/>
                <a:gd name="connsiteY3" fmla="*/ 3477986 h 3477986"/>
                <a:gd name="connsiteX4" fmla="*/ 4945743 w 6807930"/>
                <a:gd name="connsiteY4" fmla="*/ 1017814 h 3477986"/>
                <a:gd name="connsiteX5" fmla="*/ 3412671 w 6807930"/>
                <a:gd name="connsiteY5" fmla="*/ 277587 h 3477986"/>
                <a:gd name="connsiteX6" fmla="*/ 4261757 w 6807930"/>
                <a:gd name="connsiteY6" fmla="*/ 0 h 3477986"/>
                <a:gd name="connsiteX0" fmla="*/ 4261757 w 6976331"/>
                <a:gd name="connsiteY0" fmla="*/ 0 h 3477986"/>
                <a:gd name="connsiteX1" fmla="*/ 3906156 w 6976331"/>
                <a:gd name="connsiteY1" fmla="*/ 284844 h 3477986"/>
                <a:gd name="connsiteX2" fmla="*/ 6066971 w 6976331"/>
                <a:gd name="connsiteY2" fmla="*/ 3477986 h 3477986"/>
                <a:gd name="connsiteX3" fmla="*/ 0 w 6976331"/>
                <a:gd name="connsiteY3" fmla="*/ 3477986 h 3477986"/>
                <a:gd name="connsiteX4" fmla="*/ 4945743 w 6976331"/>
                <a:gd name="connsiteY4" fmla="*/ 1017814 h 3477986"/>
                <a:gd name="connsiteX5" fmla="*/ 3412671 w 6976331"/>
                <a:gd name="connsiteY5" fmla="*/ 277587 h 3477986"/>
                <a:gd name="connsiteX6" fmla="*/ 4261757 w 6976331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9162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28685"/>
                <a:gd name="connsiteY0" fmla="*/ 0 h 3370036"/>
                <a:gd name="connsiteX1" fmla="*/ 3882344 w 7028685"/>
                <a:gd name="connsiteY1" fmla="*/ 172131 h 3370036"/>
                <a:gd name="connsiteX2" fmla="*/ 6066971 w 7028685"/>
                <a:gd name="connsiteY2" fmla="*/ 3370036 h 3370036"/>
                <a:gd name="connsiteX3" fmla="*/ 0 w 7028685"/>
                <a:gd name="connsiteY3" fmla="*/ 3370036 h 3370036"/>
                <a:gd name="connsiteX4" fmla="*/ 4907643 w 7028685"/>
                <a:gd name="connsiteY4" fmla="*/ 890814 h 3370036"/>
                <a:gd name="connsiteX5" fmla="*/ 3412671 w 7028685"/>
                <a:gd name="connsiteY5" fmla="*/ 198212 h 3370036"/>
                <a:gd name="connsiteX6" fmla="*/ 4420507 w 7028685"/>
                <a:gd name="connsiteY6" fmla="*/ 0 h 3370036"/>
                <a:gd name="connsiteX0" fmla="*/ 4420507 w 7002420"/>
                <a:gd name="connsiteY0" fmla="*/ 0 h 3370036"/>
                <a:gd name="connsiteX1" fmla="*/ 3882344 w 7002420"/>
                <a:gd name="connsiteY1" fmla="*/ 172131 h 3370036"/>
                <a:gd name="connsiteX2" fmla="*/ 6003471 w 7002420"/>
                <a:gd name="connsiteY2" fmla="*/ 3370036 h 3370036"/>
                <a:gd name="connsiteX3" fmla="*/ 0 w 7002420"/>
                <a:gd name="connsiteY3" fmla="*/ 3370036 h 3370036"/>
                <a:gd name="connsiteX4" fmla="*/ 4907643 w 7002420"/>
                <a:gd name="connsiteY4" fmla="*/ 890814 h 3370036"/>
                <a:gd name="connsiteX5" fmla="*/ 3412671 w 7002420"/>
                <a:gd name="connsiteY5" fmla="*/ 198212 h 3370036"/>
                <a:gd name="connsiteX6" fmla="*/ 4420507 w 7002420"/>
                <a:gd name="connsiteY6" fmla="*/ 0 h 3370036"/>
                <a:gd name="connsiteX0" fmla="*/ 4420507 w 7002420"/>
                <a:gd name="connsiteY0" fmla="*/ 0 h 3395436"/>
                <a:gd name="connsiteX1" fmla="*/ 3882344 w 7002420"/>
                <a:gd name="connsiteY1" fmla="*/ 172131 h 3395436"/>
                <a:gd name="connsiteX2" fmla="*/ 6003471 w 7002420"/>
                <a:gd name="connsiteY2" fmla="*/ 3395436 h 3395436"/>
                <a:gd name="connsiteX3" fmla="*/ 0 w 7002420"/>
                <a:gd name="connsiteY3" fmla="*/ 3370036 h 3395436"/>
                <a:gd name="connsiteX4" fmla="*/ 4907643 w 7002420"/>
                <a:gd name="connsiteY4" fmla="*/ 890814 h 3395436"/>
                <a:gd name="connsiteX5" fmla="*/ 3412671 w 7002420"/>
                <a:gd name="connsiteY5" fmla="*/ 198212 h 3395436"/>
                <a:gd name="connsiteX6" fmla="*/ 4420507 w 7002420"/>
                <a:gd name="connsiteY6" fmla="*/ 0 h 3395436"/>
                <a:gd name="connsiteX0" fmla="*/ 4471307 w 7053220"/>
                <a:gd name="connsiteY0" fmla="*/ 0 h 3395436"/>
                <a:gd name="connsiteX1" fmla="*/ 3933144 w 7053220"/>
                <a:gd name="connsiteY1" fmla="*/ 172131 h 3395436"/>
                <a:gd name="connsiteX2" fmla="*/ 6054271 w 7053220"/>
                <a:gd name="connsiteY2" fmla="*/ 3395436 h 3395436"/>
                <a:gd name="connsiteX3" fmla="*/ 0 w 7053220"/>
                <a:gd name="connsiteY3" fmla="*/ 3382736 h 3395436"/>
                <a:gd name="connsiteX4" fmla="*/ 4958443 w 7053220"/>
                <a:gd name="connsiteY4" fmla="*/ 890814 h 3395436"/>
                <a:gd name="connsiteX5" fmla="*/ 3463471 w 7053220"/>
                <a:gd name="connsiteY5" fmla="*/ 198212 h 3395436"/>
                <a:gd name="connsiteX6" fmla="*/ 4471307 w 7053220"/>
                <a:gd name="connsiteY6" fmla="*/ 0 h 3395436"/>
                <a:gd name="connsiteX0" fmla="*/ 4471307 w 7090636"/>
                <a:gd name="connsiteY0" fmla="*/ 0 h 3395436"/>
                <a:gd name="connsiteX1" fmla="*/ 3933144 w 7090636"/>
                <a:gd name="connsiteY1" fmla="*/ 172131 h 3395436"/>
                <a:gd name="connsiteX2" fmla="*/ 6054271 w 7090636"/>
                <a:gd name="connsiteY2" fmla="*/ 3395436 h 3395436"/>
                <a:gd name="connsiteX3" fmla="*/ 0 w 7090636"/>
                <a:gd name="connsiteY3" fmla="*/ 3382736 h 3395436"/>
                <a:gd name="connsiteX4" fmla="*/ 4958443 w 7090636"/>
                <a:gd name="connsiteY4" fmla="*/ 890814 h 3395436"/>
                <a:gd name="connsiteX5" fmla="*/ 3463471 w 7090636"/>
                <a:gd name="connsiteY5" fmla="*/ 198212 h 3395436"/>
                <a:gd name="connsiteX6" fmla="*/ 4471307 w 7090636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172131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3463471 w 7033325"/>
                <a:gd name="connsiteY0" fmla="*/ 262805 h 3460029"/>
                <a:gd name="connsiteX1" fmla="*/ 3933144 w 7033325"/>
                <a:gd name="connsiteY1" fmla="*/ 265299 h 3460029"/>
                <a:gd name="connsiteX2" fmla="*/ 6054271 w 7033325"/>
                <a:gd name="connsiteY2" fmla="*/ 3460029 h 3460029"/>
                <a:gd name="connsiteX3" fmla="*/ 0 w 7033325"/>
                <a:gd name="connsiteY3" fmla="*/ 3447329 h 3460029"/>
                <a:gd name="connsiteX4" fmla="*/ 4958443 w 7033325"/>
                <a:gd name="connsiteY4" fmla="*/ 955407 h 3460029"/>
                <a:gd name="connsiteX5" fmla="*/ 3463471 w 7033325"/>
                <a:gd name="connsiteY5" fmla="*/ 262805 h 3460029"/>
                <a:gd name="connsiteX0" fmla="*/ 3463471 w 7033325"/>
                <a:gd name="connsiteY0" fmla="*/ 343593 h 3540817"/>
                <a:gd name="connsiteX1" fmla="*/ 3570514 w 7033325"/>
                <a:gd name="connsiteY1" fmla="*/ 86418 h 3540817"/>
                <a:gd name="connsiteX2" fmla="*/ 3933144 w 7033325"/>
                <a:gd name="connsiteY2" fmla="*/ 346087 h 3540817"/>
                <a:gd name="connsiteX3" fmla="*/ 6054271 w 7033325"/>
                <a:gd name="connsiteY3" fmla="*/ 3540817 h 3540817"/>
                <a:gd name="connsiteX4" fmla="*/ 0 w 7033325"/>
                <a:gd name="connsiteY4" fmla="*/ 3528117 h 3540817"/>
                <a:gd name="connsiteX5" fmla="*/ 4958443 w 7033325"/>
                <a:gd name="connsiteY5" fmla="*/ 1036195 h 3540817"/>
                <a:gd name="connsiteX6" fmla="*/ 3463471 w 7033325"/>
                <a:gd name="connsiteY6" fmla="*/ 343593 h 3540817"/>
                <a:gd name="connsiteX0" fmla="*/ 3463471 w 7033325"/>
                <a:gd name="connsiteY0" fmla="*/ 287470 h 3484694"/>
                <a:gd name="connsiteX1" fmla="*/ 3570514 w 7033325"/>
                <a:gd name="connsiteY1" fmla="*/ 302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7470 h 3484694"/>
                <a:gd name="connsiteX1" fmla="*/ 4351564 w 7033325"/>
                <a:gd name="connsiteY1" fmla="*/ 429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9731 h 3486955"/>
                <a:gd name="connsiteX1" fmla="*/ 4351564 w 7033325"/>
                <a:gd name="connsiteY1" fmla="*/ 452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289731 h 3486955"/>
                <a:gd name="connsiteX1" fmla="*/ 4548414 w 7033325"/>
                <a:gd name="connsiteY1" fmla="*/ 2611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322104 h 3519328"/>
                <a:gd name="connsiteX1" fmla="*/ 3634014 w 7033325"/>
                <a:gd name="connsiteY1" fmla="*/ 3969 h 3519328"/>
                <a:gd name="connsiteX2" fmla="*/ 4624614 w 7033325"/>
                <a:gd name="connsiteY2" fmla="*/ 147479 h 3519328"/>
                <a:gd name="connsiteX3" fmla="*/ 3933144 w 7033325"/>
                <a:gd name="connsiteY3" fmla="*/ 324598 h 3519328"/>
                <a:gd name="connsiteX4" fmla="*/ 6054271 w 7033325"/>
                <a:gd name="connsiteY4" fmla="*/ 3519328 h 3519328"/>
                <a:gd name="connsiteX5" fmla="*/ 0 w 7033325"/>
                <a:gd name="connsiteY5" fmla="*/ 3506628 h 3519328"/>
                <a:gd name="connsiteX6" fmla="*/ 4958443 w 7033325"/>
                <a:gd name="connsiteY6" fmla="*/ 1014706 h 3519328"/>
                <a:gd name="connsiteX7" fmla="*/ 3463471 w 7033325"/>
                <a:gd name="connsiteY7" fmla="*/ 322104 h 3519328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63471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25978 h 3394627"/>
                <a:gd name="connsiteX1" fmla="*/ 3963579 w 7033325"/>
                <a:gd name="connsiteY1" fmla="*/ 60243 h 3394627"/>
                <a:gd name="connsiteX2" fmla="*/ 4662714 w 7033325"/>
                <a:gd name="connsiteY2" fmla="*/ 15158 h 3394627"/>
                <a:gd name="connsiteX3" fmla="*/ 3933144 w 7033325"/>
                <a:gd name="connsiteY3" fmla="*/ 199897 h 3394627"/>
                <a:gd name="connsiteX4" fmla="*/ 6054271 w 7033325"/>
                <a:gd name="connsiteY4" fmla="*/ 3394627 h 3394627"/>
                <a:gd name="connsiteX5" fmla="*/ 0 w 7033325"/>
                <a:gd name="connsiteY5" fmla="*/ 3381927 h 3394627"/>
                <a:gd name="connsiteX6" fmla="*/ 4958443 w 7033325"/>
                <a:gd name="connsiteY6" fmla="*/ 890005 h 3394627"/>
                <a:gd name="connsiteX7" fmla="*/ 3458708 w 7033325"/>
                <a:gd name="connsiteY7" fmla="*/ 225978 h 3394627"/>
                <a:gd name="connsiteX0" fmla="*/ 3458708 w 7033325"/>
                <a:gd name="connsiteY0" fmla="*/ 226756 h 3395405"/>
                <a:gd name="connsiteX1" fmla="*/ 3958816 w 7033325"/>
                <a:gd name="connsiteY1" fmla="*/ 56258 h 3395405"/>
                <a:gd name="connsiteX2" fmla="*/ 4662714 w 7033325"/>
                <a:gd name="connsiteY2" fmla="*/ 15936 h 3395405"/>
                <a:gd name="connsiteX3" fmla="*/ 3933144 w 7033325"/>
                <a:gd name="connsiteY3" fmla="*/ 200675 h 3395405"/>
                <a:gd name="connsiteX4" fmla="*/ 6054271 w 7033325"/>
                <a:gd name="connsiteY4" fmla="*/ 3395405 h 3395405"/>
                <a:gd name="connsiteX5" fmla="*/ 0 w 7033325"/>
                <a:gd name="connsiteY5" fmla="*/ 3382705 h 3395405"/>
                <a:gd name="connsiteX6" fmla="*/ 4958443 w 7033325"/>
                <a:gd name="connsiteY6" fmla="*/ 890783 h 3395405"/>
                <a:gd name="connsiteX7" fmla="*/ 3458708 w 7033325"/>
                <a:gd name="connsiteY7" fmla="*/ 226756 h 3395405"/>
                <a:gd name="connsiteX0" fmla="*/ 3458708 w 7033325"/>
                <a:gd name="connsiteY0" fmla="*/ 224222 h 3392871"/>
                <a:gd name="connsiteX1" fmla="*/ 3958816 w 7033325"/>
                <a:gd name="connsiteY1" fmla="*/ 53724 h 3392871"/>
                <a:gd name="connsiteX2" fmla="*/ 4662714 w 7033325"/>
                <a:gd name="connsiteY2" fmla="*/ 13402 h 3392871"/>
                <a:gd name="connsiteX3" fmla="*/ 3933144 w 7033325"/>
                <a:gd name="connsiteY3" fmla="*/ 198141 h 3392871"/>
                <a:gd name="connsiteX4" fmla="*/ 6054271 w 7033325"/>
                <a:gd name="connsiteY4" fmla="*/ 3392871 h 3392871"/>
                <a:gd name="connsiteX5" fmla="*/ 0 w 7033325"/>
                <a:gd name="connsiteY5" fmla="*/ 3380171 h 3392871"/>
                <a:gd name="connsiteX6" fmla="*/ 4958443 w 7033325"/>
                <a:gd name="connsiteY6" fmla="*/ 888249 h 3392871"/>
                <a:gd name="connsiteX7" fmla="*/ 3458708 w 7033325"/>
                <a:gd name="connsiteY7" fmla="*/ 224222 h 3392871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44194 w 7018811"/>
                <a:gd name="connsiteY0" fmla="*/ 212004 h 3382467"/>
                <a:gd name="connsiteX1" fmla="*/ 3944302 w 7018811"/>
                <a:gd name="connsiteY1" fmla="*/ 41506 h 3382467"/>
                <a:gd name="connsiteX2" fmla="*/ 4643437 w 7018811"/>
                <a:gd name="connsiteY2" fmla="*/ 15471 h 3382467"/>
                <a:gd name="connsiteX3" fmla="*/ 3918630 w 7018811"/>
                <a:gd name="connsiteY3" fmla="*/ 185923 h 3382467"/>
                <a:gd name="connsiteX4" fmla="*/ 6039757 w 7018811"/>
                <a:gd name="connsiteY4" fmla="*/ 3380653 h 3382467"/>
                <a:gd name="connsiteX5" fmla="*/ 0 w 7018811"/>
                <a:gd name="connsiteY5" fmla="*/ 3382467 h 3382467"/>
                <a:gd name="connsiteX6" fmla="*/ 4943929 w 7018811"/>
                <a:gd name="connsiteY6" fmla="*/ 876031 h 3382467"/>
                <a:gd name="connsiteX7" fmla="*/ 3444194 w 7018811"/>
                <a:gd name="connsiteY7" fmla="*/ 212004 h 3382467"/>
                <a:gd name="connsiteX0" fmla="*/ 3444194 w 7018811"/>
                <a:gd name="connsiteY0" fmla="*/ 217732 h 3388195"/>
                <a:gd name="connsiteX1" fmla="*/ 4122102 w 7018811"/>
                <a:gd name="connsiteY1" fmla="*/ 21834 h 3388195"/>
                <a:gd name="connsiteX2" fmla="*/ 4643437 w 7018811"/>
                <a:gd name="connsiteY2" fmla="*/ 21199 h 3388195"/>
                <a:gd name="connsiteX3" fmla="*/ 3918630 w 7018811"/>
                <a:gd name="connsiteY3" fmla="*/ 191651 h 3388195"/>
                <a:gd name="connsiteX4" fmla="*/ 6039757 w 7018811"/>
                <a:gd name="connsiteY4" fmla="*/ 3386381 h 3388195"/>
                <a:gd name="connsiteX5" fmla="*/ 0 w 7018811"/>
                <a:gd name="connsiteY5" fmla="*/ 3388195 h 3388195"/>
                <a:gd name="connsiteX6" fmla="*/ 4943929 w 7018811"/>
                <a:gd name="connsiteY6" fmla="*/ 881759 h 3388195"/>
                <a:gd name="connsiteX7" fmla="*/ 3444194 w 7018811"/>
                <a:gd name="connsiteY7" fmla="*/ 217732 h 3388195"/>
                <a:gd name="connsiteX0" fmla="*/ 3444194 w 7018811"/>
                <a:gd name="connsiteY0" fmla="*/ 199802 h 3370265"/>
                <a:gd name="connsiteX1" fmla="*/ 4122102 w 7018811"/>
                <a:gd name="connsiteY1" fmla="*/ 3904 h 3370265"/>
                <a:gd name="connsiteX2" fmla="*/ 4643437 w 7018811"/>
                <a:gd name="connsiteY2" fmla="*/ 3269 h 3370265"/>
                <a:gd name="connsiteX3" fmla="*/ 3918630 w 7018811"/>
                <a:gd name="connsiteY3" fmla="*/ 173721 h 3370265"/>
                <a:gd name="connsiteX4" fmla="*/ 6039757 w 7018811"/>
                <a:gd name="connsiteY4" fmla="*/ 3368451 h 3370265"/>
                <a:gd name="connsiteX5" fmla="*/ 0 w 7018811"/>
                <a:gd name="connsiteY5" fmla="*/ 3370265 h 3370265"/>
                <a:gd name="connsiteX6" fmla="*/ 4943929 w 7018811"/>
                <a:gd name="connsiteY6" fmla="*/ 863829 h 3370265"/>
                <a:gd name="connsiteX7" fmla="*/ 3444194 w 7018811"/>
                <a:gd name="connsiteY7" fmla="*/ 199802 h 3370265"/>
                <a:gd name="connsiteX0" fmla="*/ 3444194 w 7018811"/>
                <a:gd name="connsiteY0" fmla="*/ 196982 h 3367445"/>
                <a:gd name="connsiteX1" fmla="*/ 4122102 w 7018811"/>
                <a:gd name="connsiteY1" fmla="*/ 1084 h 3367445"/>
                <a:gd name="connsiteX2" fmla="*/ 4643437 w 7018811"/>
                <a:gd name="connsiteY2" fmla="*/ 449 h 3367445"/>
                <a:gd name="connsiteX3" fmla="*/ 3918630 w 7018811"/>
                <a:gd name="connsiteY3" fmla="*/ 170901 h 3367445"/>
                <a:gd name="connsiteX4" fmla="*/ 6039757 w 7018811"/>
                <a:gd name="connsiteY4" fmla="*/ 3365631 h 3367445"/>
                <a:gd name="connsiteX5" fmla="*/ 0 w 7018811"/>
                <a:gd name="connsiteY5" fmla="*/ 3367445 h 3367445"/>
                <a:gd name="connsiteX6" fmla="*/ 4943929 w 7018811"/>
                <a:gd name="connsiteY6" fmla="*/ 861009 h 3367445"/>
                <a:gd name="connsiteX7" fmla="*/ 3444194 w 7018811"/>
                <a:gd name="connsiteY7" fmla="*/ 196982 h 3367445"/>
                <a:gd name="connsiteX0" fmla="*/ 3444194 w 7018811"/>
                <a:gd name="connsiteY0" fmla="*/ 213202 h 3383665"/>
                <a:gd name="connsiteX1" fmla="*/ 4122102 w 7018811"/>
                <a:gd name="connsiteY1" fmla="*/ 17304 h 3383665"/>
                <a:gd name="connsiteX2" fmla="*/ 4643437 w 7018811"/>
                <a:gd name="connsiteY2" fmla="*/ 0 h 3383665"/>
                <a:gd name="connsiteX3" fmla="*/ 3918630 w 7018811"/>
                <a:gd name="connsiteY3" fmla="*/ 187121 h 3383665"/>
                <a:gd name="connsiteX4" fmla="*/ 6039757 w 7018811"/>
                <a:gd name="connsiteY4" fmla="*/ 3381851 h 3383665"/>
                <a:gd name="connsiteX5" fmla="*/ 0 w 7018811"/>
                <a:gd name="connsiteY5" fmla="*/ 3383665 h 3383665"/>
                <a:gd name="connsiteX6" fmla="*/ 4943929 w 7018811"/>
                <a:gd name="connsiteY6" fmla="*/ 877229 h 3383665"/>
                <a:gd name="connsiteX7" fmla="*/ 3444194 w 7018811"/>
                <a:gd name="connsiteY7" fmla="*/ 213202 h 3383665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30072 h 3400535"/>
                <a:gd name="connsiteX1" fmla="*/ 4245927 w 7018811"/>
                <a:gd name="connsiteY1" fmla="*/ 836 h 3400535"/>
                <a:gd name="connsiteX2" fmla="*/ 4643437 w 7018811"/>
                <a:gd name="connsiteY2" fmla="*/ 16870 h 3400535"/>
                <a:gd name="connsiteX3" fmla="*/ 3918630 w 7018811"/>
                <a:gd name="connsiteY3" fmla="*/ 203991 h 3400535"/>
                <a:gd name="connsiteX4" fmla="*/ 6039757 w 7018811"/>
                <a:gd name="connsiteY4" fmla="*/ 3398721 h 3400535"/>
                <a:gd name="connsiteX5" fmla="*/ 0 w 7018811"/>
                <a:gd name="connsiteY5" fmla="*/ 3400535 h 3400535"/>
                <a:gd name="connsiteX6" fmla="*/ 4943929 w 7018811"/>
                <a:gd name="connsiteY6" fmla="*/ 894099 h 3400535"/>
                <a:gd name="connsiteX7" fmla="*/ 3444194 w 7018811"/>
                <a:gd name="connsiteY7" fmla="*/ 230072 h 3400535"/>
                <a:gd name="connsiteX0" fmla="*/ 3444194 w 7018811"/>
                <a:gd name="connsiteY0" fmla="*/ 230404 h 3400867"/>
                <a:gd name="connsiteX1" fmla="*/ 4245927 w 7018811"/>
                <a:gd name="connsiteY1" fmla="*/ 1168 h 3400867"/>
                <a:gd name="connsiteX2" fmla="*/ 4629150 w 7018811"/>
                <a:gd name="connsiteY2" fmla="*/ 14820 h 3400867"/>
                <a:gd name="connsiteX3" fmla="*/ 3918630 w 7018811"/>
                <a:gd name="connsiteY3" fmla="*/ 204323 h 3400867"/>
                <a:gd name="connsiteX4" fmla="*/ 6039757 w 7018811"/>
                <a:gd name="connsiteY4" fmla="*/ 3399053 h 3400867"/>
                <a:gd name="connsiteX5" fmla="*/ 0 w 7018811"/>
                <a:gd name="connsiteY5" fmla="*/ 3400867 h 3400867"/>
                <a:gd name="connsiteX6" fmla="*/ 4943929 w 7018811"/>
                <a:gd name="connsiteY6" fmla="*/ 894431 h 3400867"/>
                <a:gd name="connsiteX7" fmla="*/ 3444194 w 7018811"/>
                <a:gd name="connsiteY7" fmla="*/ 230404 h 3400867"/>
                <a:gd name="connsiteX0" fmla="*/ 3444194 w 7012679"/>
                <a:gd name="connsiteY0" fmla="*/ 230404 h 3400867"/>
                <a:gd name="connsiteX1" fmla="*/ 4245927 w 7012679"/>
                <a:gd name="connsiteY1" fmla="*/ 1168 h 3400867"/>
                <a:gd name="connsiteX2" fmla="*/ 4629150 w 7012679"/>
                <a:gd name="connsiteY2" fmla="*/ 14820 h 3400867"/>
                <a:gd name="connsiteX3" fmla="*/ 3918630 w 7012679"/>
                <a:gd name="connsiteY3" fmla="*/ 204323 h 3400867"/>
                <a:gd name="connsiteX4" fmla="*/ 6025243 w 7012679"/>
                <a:gd name="connsiteY4" fmla="*/ 3399053 h 3400867"/>
                <a:gd name="connsiteX5" fmla="*/ 0 w 7012679"/>
                <a:gd name="connsiteY5" fmla="*/ 3400867 h 3400867"/>
                <a:gd name="connsiteX6" fmla="*/ 4943929 w 7012679"/>
                <a:gd name="connsiteY6" fmla="*/ 894431 h 3400867"/>
                <a:gd name="connsiteX7" fmla="*/ 3444194 w 7012679"/>
                <a:gd name="connsiteY7" fmla="*/ 230404 h 34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2679" h="3400867">
                  <a:moveTo>
                    <a:pt x="3444194" y="230404"/>
                  </a:moveTo>
                  <a:cubicBezTo>
                    <a:pt x="3484335" y="86395"/>
                    <a:pt x="4167648" y="752"/>
                    <a:pt x="4245927" y="1168"/>
                  </a:cubicBezTo>
                  <a:cubicBezTo>
                    <a:pt x="4400822" y="-1478"/>
                    <a:pt x="4363924" y="-677"/>
                    <a:pt x="4629150" y="14820"/>
                  </a:cubicBezTo>
                  <a:cubicBezTo>
                    <a:pt x="4689588" y="58098"/>
                    <a:pt x="3917315" y="16311"/>
                    <a:pt x="3918630" y="204323"/>
                  </a:cubicBezTo>
                  <a:cubicBezTo>
                    <a:pt x="9342135" y="965718"/>
                    <a:pt x="5975355" y="3030708"/>
                    <a:pt x="6025243" y="3399053"/>
                  </a:cubicBezTo>
                  <a:lnTo>
                    <a:pt x="0" y="3400867"/>
                  </a:lnTo>
                  <a:cubicBezTo>
                    <a:pt x="1858131" y="2911010"/>
                    <a:pt x="5016198" y="1406513"/>
                    <a:pt x="4943929" y="894431"/>
                  </a:cubicBezTo>
                  <a:cubicBezTo>
                    <a:pt x="4899630" y="504814"/>
                    <a:pt x="3402768" y="375546"/>
                    <a:pt x="3444194" y="230404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4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77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432295" y="676865"/>
            <a:ext cx="2066406" cy="5614464"/>
            <a:chOff x="1575045" y="1057865"/>
            <a:chExt cx="2066406" cy="5614464"/>
          </a:xfrm>
        </p:grpSpPr>
        <p:sp>
          <p:nvSpPr>
            <p:cNvPr id="32" name="Trapezoid 3"/>
            <p:cNvSpPr/>
            <p:nvPr/>
          </p:nvSpPr>
          <p:spPr>
            <a:xfrm>
              <a:off x="1575045" y="1057865"/>
              <a:ext cx="1644406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Trapezoid 3"/>
            <p:cNvSpPr/>
            <p:nvPr/>
          </p:nvSpPr>
          <p:spPr>
            <a:xfrm flipH="1">
              <a:off x="3202025" y="1057865"/>
              <a:ext cx="439426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0">
              <a:fgClr>
                <a:srgbClr val="008080"/>
              </a:fgClr>
              <a:bgClr>
                <a:srgbClr val="00CC9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43447" y="175196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143447" y="231124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3447" y="287052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3447" y="342980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43447" y="454835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43447" y="398908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51344" y="566192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51344" y="510265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19874" y="175196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19874" y="231124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19874" y="287052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19874" y="342980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619874" y="454835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619874" y="398908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27771" y="566192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27771" y="510265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873593" y="676866"/>
            <a:ext cx="2050882" cy="5614464"/>
            <a:chOff x="4016343" y="1057866"/>
            <a:chExt cx="2050882" cy="5614464"/>
          </a:xfrm>
        </p:grpSpPr>
        <p:sp>
          <p:nvSpPr>
            <p:cNvPr id="8" name="Trapezoid 3"/>
            <p:cNvSpPr/>
            <p:nvPr/>
          </p:nvSpPr>
          <p:spPr>
            <a:xfrm>
              <a:off x="4016343" y="1057866"/>
              <a:ext cx="1481332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Trapezoid 3"/>
            <p:cNvSpPr/>
            <p:nvPr/>
          </p:nvSpPr>
          <p:spPr>
            <a:xfrm flipH="1">
              <a:off x="5461483" y="1057866"/>
              <a:ext cx="605742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20">
              <a:fgClr>
                <a:schemeClr val="accent1">
                  <a:lumMod val="75000"/>
                </a:schemeClr>
              </a:fgClr>
              <a:bgClr>
                <a:srgbClr val="00B0F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84181" y="181789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84181" y="237717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84181" y="293645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84181" y="349573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84181" y="461428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84181" y="405501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2078" y="572785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92078" y="516858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60608" y="181789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60608" y="237717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60608" y="293645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960608" y="349573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60608" y="461428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60608" y="405501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68505" y="572785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68505" y="516858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08148" y="3114731"/>
            <a:ext cx="2164502" cy="3109533"/>
            <a:chOff x="6750898" y="3495731"/>
            <a:chExt cx="2164502" cy="3109533"/>
          </a:xfrm>
        </p:grpSpPr>
        <p:sp>
          <p:nvSpPr>
            <p:cNvPr id="20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99728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roup 490"/>
          <p:cNvGrpSpPr/>
          <p:nvPr/>
        </p:nvGrpSpPr>
        <p:grpSpPr>
          <a:xfrm>
            <a:off x="906341" y="1401515"/>
            <a:ext cx="2713498" cy="5297715"/>
            <a:chOff x="639302" y="1248228"/>
            <a:chExt cx="2713498" cy="5297715"/>
          </a:xfrm>
        </p:grpSpPr>
        <p:sp>
          <p:nvSpPr>
            <p:cNvPr id="85" name="Rectangle 84"/>
            <p:cNvSpPr/>
            <p:nvPr/>
          </p:nvSpPr>
          <p:spPr>
            <a:xfrm>
              <a:off x="1996051" y="1248228"/>
              <a:ext cx="1356749" cy="529771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9302" y="1248228"/>
              <a:ext cx="1356749" cy="52977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45625" y="161476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845625" y="195795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845625" y="2301138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845625" y="2644324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845625" y="2987510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845625" y="333069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845625" y="367388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845625" y="4017068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845625" y="4360254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845625" y="4703440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845625" y="504662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845625" y="538981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45625" y="5733003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5426631" y="197406"/>
            <a:ext cx="2273857" cy="6501824"/>
            <a:chOff x="6364301" y="133298"/>
            <a:chExt cx="2273857" cy="6501824"/>
          </a:xfrm>
        </p:grpSpPr>
        <p:sp>
          <p:nvSpPr>
            <p:cNvPr id="157" name="Rectangle 156"/>
            <p:cNvSpPr/>
            <p:nvPr/>
          </p:nvSpPr>
          <p:spPr>
            <a:xfrm>
              <a:off x="6364301" y="1324399"/>
              <a:ext cx="1136928" cy="53107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501229" y="1324399"/>
              <a:ext cx="1136928" cy="531072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364301" y="1094784"/>
              <a:ext cx="2273857" cy="23248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491210" y="864920"/>
              <a:ext cx="1999598" cy="23248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Delay 162"/>
            <p:cNvSpPr/>
            <p:nvPr/>
          </p:nvSpPr>
          <p:spPr>
            <a:xfrm rot="16200000">
              <a:off x="7131636" y="-90921"/>
              <a:ext cx="739185" cy="1187624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489680" y="150937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501229" y="1562221"/>
              <a:ext cx="1136928" cy="50391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489680" y="173868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489680" y="196799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489680" y="219730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489680" y="242660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489680" y="265591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489680" y="28852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489680" y="31145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489680" y="33438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489680" y="35731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6489680" y="38024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489680" y="40317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489680" y="42610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489680" y="44903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489680" y="47196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489680" y="49490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489680" y="51783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489680" y="54076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489680" y="56369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489680" y="58662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489680" y="60955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6959730" y="151792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959730" y="174723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959730" y="197654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959730" y="22058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6959730" y="243516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959730" y="266447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959730" y="28937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959730" y="31230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959730" y="33523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959730" y="35817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959730" y="38110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959730" y="40403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959730" y="42696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959730" y="44989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959730" y="47282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959730" y="49575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6959730" y="51868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959730" y="54161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959730" y="56454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959730" y="58747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959730" y="610410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7639313" y="15180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639313" y="17473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7639313" y="19766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7639313" y="22059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39313" y="24352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7639313" y="26645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639313" y="28938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7639313" y="31231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7639313" y="33524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7639313" y="35818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7639313" y="38111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39313" y="40404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7639313" y="42697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639313" y="44990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7639313" y="472835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7639313" y="495766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639313" y="518697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639313" y="541628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639313" y="564558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639313" y="587489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7639313" y="61042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8109363" y="15265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8109363" y="17558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8109363" y="19851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8109363" y="22145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8109363" y="24438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8109363" y="26731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8109363" y="29024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8109363" y="31317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8109363" y="33610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8109363" y="35903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8109363" y="38196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8109363" y="40489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8109363" y="42782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8109363" y="45075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109363" y="473690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8109363" y="496621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8109363" y="519552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8109363" y="542483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109363" y="565414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8109363" y="588345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8109363" y="611275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8104807" y="1149793"/>
            <a:ext cx="1136928" cy="5549437"/>
            <a:chOff x="8998053" y="1087822"/>
            <a:chExt cx="1136928" cy="5549437"/>
          </a:xfrm>
        </p:grpSpPr>
        <p:sp>
          <p:nvSpPr>
            <p:cNvPr id="420" name="Rectangle 419"/>
            <p:cNvSpPr/>
            <p:nvPr/>
          </p:nvSpPr>
          <p:spPr>
            <a:xfrm>
              <a:off x="8998053" y="1087822"/>
              <a:ext cx="1136928" cy="554943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9155174" y="136493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9155174" y="159424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9155174" y="182354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9155174" y="205285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9155174" y="228216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9155174" y="251147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9155174" y="274078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9155174" y="297009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9155174" y="319940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9155174" y="342871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9155174" y="365802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9155174" y="388733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9155174" y="411663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9155174" y="434594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9155174" y="457525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9155174" y="480456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9155174" y="503387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9155174" y="526318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9155174" y="549249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9155174" y="572180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9155174" y="595111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9625224" y="1373483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9625224" y="160279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9625224" y="1832101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9625224" y="2061410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9625224" y="2290719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9625224" y="2520028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9625224" y="2749337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9625224" y="2978646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9625224" y="3207955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9625224" y="3437264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9625224" y="3666573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9625224" y="389588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9625224" y="4125191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9625224" y="4354500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9625224" y="4583809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9625224" y="4813118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9625224" y="5042427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9625224" y="5271736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9625224" y="5501045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9625224" y="5730354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9625224" y="595966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9646054" y="852740"/>
            <a:ext cx="1136928" cy="5846490"/>
            <a:chOff x="10472242" y="774946"/>
            <a:chExt cx="1136928" cy="5846490"/>
          </a:xfrm>
        </p:grpSpPr>
        <p:sp>
          <p:nvSpPr>
            <p:cNvPr id="463" name="Rectangle 462"/>
            <p:cNvSpPr/>
            <p:nvPr/>
          </p:nvSpPr>
          <p:spPr>
            <a:xfrm>
              <a:off x="10472242" y="774946"/>
              <a:ext cx="1136928" cy="58464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10624643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10863894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11103145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11342395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3884712" y="908015"/>
            <a:ext cx="1137600" cy="5791215"/>
            <a:chOff x="3817218" y="774945"/>
            <a:chExt cx="1137600" cy="5791215"/>
          </a:xfrm>
        </p:grpSpPr>
        <p:sp>
          <p:nvSpPr>
            <p:cNvPr id="145" name="Rectangle 144"/>
            <p:cNvSpPr/>
            <p:nvPr/>
          </p:nvSpPr>
          <p:spPr>
            <a:xfrm>
              <a:off x="3817554" y="1311391"/>
              <a:ext cx="1136928" cy="52547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817218" y="1043168"/>
              <a:ext cx="1137600" cy="24277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817218" y="774945"/>
              <a:ext cx="1137600" cy="24277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3958691" y="158850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3958691" y="181780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958691" y="204711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3958691" y="22764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3958691" y="25057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3958691" y="27350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958691" y="29643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958691" y="31936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3958691" y="34229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3958691" y="36522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958691" y="38815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3958691" y="41108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3958691" y="43402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958691" y="45695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958691" y="47988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958691" y="50281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3958691" y="52574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3958691" y="548675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3958691" y="571606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3958691" y="594537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428741" y="15970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4428741" y="182636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4428741" y="205567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428741" y="22849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428741" y="25142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4428741" y="27435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4428741" y="29729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4428741" y="32022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4428741" y="34315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4428741" y="36608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4428741" y="38901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4428741" y="41194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4428741" y="43487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4428741" y="45780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4428741" y="48073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428741" y="50366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428741" y="52659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4428741" y="549530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4428741" y="572461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4428741" y="595392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972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43107" y="3767578"/>
            <a:ext cx="1857701" cy="722956"/>
            <a:chOff x="1623620" y="4142079"/>
            <a:chExt cx="1857701" cy="722956"/>
          </a:xfrm>
        </p:grpSpPr>
        <p:sp>
          <p:nvSpPr>
            <p:cNvPr id="5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2C48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222A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ecision 6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76102" y="4257880"/>
            <a:ext cx="1857701" cy="722956"/>
            <a:chOff x="1623620" y="4142079"/>
            <a:chExt cx="1857701" cy="722956"/>
          </a:xfrm>
        </p:grpSpPr>
        <p:sp>
          <p:nvSpPr>
            <p:cNvPr id="9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08BC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07A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0AE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75965" y="3767578"/>
            <a:ext cx="1857701" cy="722956"/>
            <a:chOff x="1623620" y="4142079"/>
            <a:chExt cx="1857701" cy="722956"/>
          </a:xfrm>
        </p:grpSpPr>
        <p:sp>
          <p:nvSpPr>
            <p:cNvPr id="13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DE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A88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28930" y="4257880"/>
            <a:ext cx="1857701" cy="722956"/>
            <a:chOff x="1623620" y="4142079"/>
            <a:chExt cx="1857701" cy="722956"/>
          </a:xfrm>
        </p:grpSpPr>
        <p:sp>
          <p:nvSpPr>
            <p:cNvPr id="17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4F0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3609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ecision 18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641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5471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65446" y="2028356"/>
            <a:ext cx="6054754" cy="3762844"/>
            <a:chOff x="1725999" y="2548395"/>
            <a:chExt cx="4295902" cy="246125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gray">
            <a:xfrm>
              <a:off x="2256298" y="4125747"/>
              <a:ext cx="3765603" cy="88389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gray">
            <a:xfrm rot="20601703">
              <a:off x="1766254" y="2716803"/>
              <a:ext cx="3901010" cy="2011264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gray">
            <a:xfrm rot="20601703">
              <a:off x="1803867" y="2608830"/>
              <a:ext cx="3765603" cy="1947750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gray">
            <a:xfrm rot="20601703">
              <a:off x="3677815" y="2548395"/>
              <a:ext cx="1823488" cy="1311556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rgbClr val="FFC319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gray">
            <a:xfrm rot="20601703" flipH="1">
              <a:off x="1969364" y="3785949"/>
              <a:ext cx="2221319" cy="984461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rgbClr val="B00047"/>
                </a:gs>
                <a:gs pos="100000">
                  <a:srgbClr val="FF66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0" name="Arc 9"/>
            <p:cNvSpPr>
              <a:spLocks/>
            </p:cNvSpPr>
            <p:nvPr/>
          </p:nvSpPr>
          <p:spPr bwMode="gray">
            <a:xfrm rot="20601703">
              <a:off x="2651772" y="2564370"/>
              <a:ext cx="2185855" cy="94635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008E40"/>
                </a:gs>
                <a:gs pos="100000">
                  <a:srgbClr val="5BFFA5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1" name="Arc 10"/>
            <p:cNvSpPr>
              <a:spLocks/>
            </p:cNvSpPr>
            <p:nvPr/>
          </p:nvSpPr>
          <p:spPr bwMode="gray">
            <a:xfrm rot="20319335" flipH="1">
              <a:off x="1725999" y="2961331"/>
              <a:ext cx="1930086" cy="1378245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rgbClr val="7030A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4514224" y="3623763"/>
              <a:ext cx="1064992" cy="1102545"/>
            </a:xfrm>
            <a:custGeom>
              <a:avLst/>
              <a:gdLst>
                <a:gd name="T0" fmla="*/ 9 w 1105"/>
                <a:gd name="T1" fmla="*/ 888 h 1120"/>
                <a:gd name="T2" fmla="*/ 1105 w 1105"/>
                <a:gd name="T3" fmla="*/ 0 h 1120"/>
                <a:gd name="T4" fmla="*/ 1081 w 1105"/>
                <a:gd name="T5" fmla="*/ 256 h 1120"/>
                <a:gd name="T6" fmla="*/ 705 w 1105"/>
                <a:gd name="T7" fmla="*/ 704 h 1120"/>
                <a:gd name="T8" fmla="*/ 17 w 1105"/>
                <a:gd name="T9" fmla="*/ 1120 h 1120"/>
                <a:gd name="T10" fmla="*/ 9 w 1105"/>
                <a:gd name="T11" fmla="*/ 888 h 1120"/>
                <a:gd name="connsiteX0" fmla="*/ 22 w 9738"/>
                <a:gd name="connsiteY0" fmla="*/ 7869 h 9940"/>
                <a:gd name="connsiteX1" fmla="*/ 9643 w 9738"/>
                <a:gd name="connsiteY1" fmla="*/ 0 h 9940"/>
                <a:gd name="connsiteX2" fmla="*/ 9724 w 9738"/>
                <a:gd name="connsiteY2" fmla="*/ 2226 h 9940"/>
                <a:gd name="connsiteX3" fmla="*/ 6321 w 9738"/>
                <a:gd name="connsiteY3" fmla="*/ 6226 h 9940"/>
                <a:gd name="connsiteX4" fmla="*/ 95 w 9738"/>
                <a:gd name="connsiteY4" fmla="*/ 9940 h 9940"/>
                <a:gd name="connsiteX5" fmla="*/ 22 w 9738"/>
                <a:gd name="connsiteY5" fmla="*/ 7869 h 9940"/>
                <a:gd name="connsiteX0" fmla="*/ 23 w 9902"/>
                <a:gd name="connsiteY0" fmla="*/ 7916 h 10000"/>
                <a:gd name="connsiteX1" fmla="*/ 9902 w 9902"/>
                <a:gd name="connsiteY1" fmla="*/ 0 h 10000"/>
                <a:gd name="connsiteX2" fmla="*/ 9816 w 9902"/>
                <a:gd name="connsiteY2" fmla="*/ 2209 h 10000"/>
                <a:gd name="connsiteX3" fmla="*/ 6491 w 9902"/>
                <a:gd name="connsiteY3" fmla="*/ 6264 h 10000"/>
                <a:gd name="connsiteX4" fmla="*/ 98 w 9902"/>
                <a:gd name="connsiteY4" fmla="*/ 10000 h 10000"/>
                <a:gd name="connsiteX5" fmla="*/ 23 w 9902"/>
                <a:gd name="connsiteY5" fmla="*/ 79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02" h="10000">
                  <a:moveTo>
                    <a:pt x="23" y="7916"/>
                  </a:moveTo>
                  <a:lnTo>
                    <a:pt x="9902" y="0"/>
                  </a:lnTo>
                  <a:cubicBezTo>
                    <a:pt x="9829" y="767"/>
                    <a:pt x="9890" y="1443"/>
                    <a:pt x="9816" y="2209"/>
                  </a:cubicBezTo>
                  <a:cubicBezTo>
                    <a:pt x="9192" y="3260"/>
                    <a:pt x="8136" y="4970"/>
                    <a:pt x="6491" y="6264"/>
                  </a:cubicBezTo>
                  <a:cubicBezTo>
                    <a:pt x="4846" y="7556"/>
                    <a:pt x="1176" y="9721"/>
                    <a:pt x="98" y="10000"/>
                  </a:cubicBezTo>
                  <a:cubicBezTo>
                    <a:pt x="-61" y="9264"/>
                    <a:pt x="23" y="7916"/>
                    <a:pt x="23" y="7916"/>
                  </a:cubicBezTo>
                  <a:close/>
                </a:path>
              </a:pathLst>
            </a:custGeom>
            <a:gradFill rotWithShape="0">
              <a:gsLst>
                <a:gs pos="0">
                  <a:srgbClr val="5CB1FE">
                    <a:gamma/>
                    <a:tint val="45490"/>
                    <a:invGamma/>
                  </a:srgbClr>
                </a:gs>
                <a:gs pos="100000">
                  <a:srgbClr val="5CB1FE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3" name="Arc 12"/>
            <p:cNvSpPr>
              <a:spLocks/>
            </p:cNvSpPr>
            <p:nvPr/>
          </p:nvSpPr>
          <p:spPr bwMode="gray">
            <a:xfrm rot="20539205">
              <a:off x="3864819" y="3172390"/>
              <a:ext cx="1720004" cy="123957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CB1FE">
                    <a:gamma/>
                    <a:shade val="46275"/>
                    <a:invGamma/>
                  </a:srgbClr>
                </a:gs>
                <a:gs pos="100000">
                  <a:srgbClr val="5CB1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3837120" y="3790183"/>
              <a:ext cx="695304" cy="982344"/>
            </a:xfrm>
            <a:custGeom>
              <a:avLst/>
              <a:gdLst>
                <a:gd name="T0" fmla="*/ 648 w 648"/>
                <a:gd name="T1" fmla="*/ 632 h 928"/>
                <a:gd name="T2" fmla="*/ 648 w 648"/>
                <a:gd name="T3" fmla="*/ 928 h 928"/>
                <a:gd name="T4" fmla="*/ 0 w 648"/>
                <a:gd name="T5" fmla="*/ 64 h 928"/>
                <a:gd name="T6" fmla="*/ 96 w 648"/>
                <a:gd name="T7" fmla="*/ 0 h 928"/>
                <a:gd name="T8" fmla="*/ 648 w 648"/>
                <a:gd name="T9" fmla="*/ 632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rgbClr val="5CB1FE">
                    <a:gamma/>
                    <a:tint val="45490"/>
                    <a:invGamma/>
                  </a:srgbClr>
                </a:gs>
                <a:gs pos="100000">
                  <a:srgbClr val="5CB1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 rot="20601703">
              <a:off x="2792553" y="3085182"/>
              <a:ext cx="1823695" cy="89342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3783388" y="3935206"/>
              <a:ext cx="584614" cy="718762"/>
            </a:xfrm>
            <a:custGeom>
              <a:avLst/>
              <a:gdLst>
                <a:gd name="T0" fmla="*/ 0 w 544"/>
                <a:gd name="T1" fmla="*/ 16 h 680"/>
                <a:gd name="T2" fmla="*/ 256 w 544"/>
                <a:gd name="T3" fmla="*/ 528 h 680"/>
                <a:gd name="T4" fmla="*/ 264 w 544"/>
                <a:gd name="T5" fmla="*/ 680 h 680"/>
                <a:gd name="T6" fmla="*/ 448 w 544"/>
                <a:gd name="T7" fmla="*/ 624 h 680"/>
                <a:gd name="T8" fmla="*/ 544 w 544"/>
                <a:gd name="T9" fmla="*/ 576 h 680"/>
                <a:gd name="T10" fmla="*/ 112 w 544"/>
                <a:gd name="T11" fmla="*/ 0 h 680"/>
                <a:gd name="T12" fmla="*/ 0 w 544"/>
                <a:gd name="T13" fmla="*/ 16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C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 rot="20601703">
              <a:off x="2861331" y="3253493"/>
              <a:ext cx="1750619" cy="72723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364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85911" y="1680660"/>
            <a:ext cx="9370667" cy="4882067"/>
            <a:chOff x="265683" y="811471"/>
            <a:chExt cx="10491810" cy="5591873"/>
          </a:xfrm>
          <a:solidFill>
            <a:schemeClr val="bg2">
              <a:lumMod val="9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730076">
              <a:off x="5065634" y="3000832"/>
              <a:ext cx="431691" cy="337408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926903">
              <a:off x="5077044" y="3023579"/>
              <a:ext cx="108398" cy="236943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712220" y="2873830"/>
              <a:ext cx="228207" cy="100465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471028">
              <a:off x="5320465" y="2748723"/>
              <a:ext cx="365131" cy="350677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30445" y="2959130"/>
              <a:ext cx="372738" cy="377214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620937" y="2591393"/>
              <a:ext cx="239617" cy="348781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590510" y="2663424"/>
              <a:ext cx="91283" cy="121315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0966185">
              <a:off x="6046924" y="3180909"/>
              <a:ext cx="190172" cy="195242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035513" y="2877621"/>
              <a:ext cx="245322" cy="200928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788289" y="2784739"/>
              <a:ext cx="190172" cy="98569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923311" y="2887099"/>
              <a:ext cx="165451" cy="113733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929017" y="2839710"/>
              <a:ext cx="159745" cy="83404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107779" y="3055802"/>
              <a:ext cx="218698" cy="168705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620937" y="2919323"/>
              <a:ext cx="136924" cy="77718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552475" y="2744932"/>
              <a:ext cx="85577" cy="89091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21133526">
              <a:off x="5830127" y="2955339"/>
              <a:ext cx="106497" cy="56867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835832" y="2966712"/>
              <a:ext cx="171155" cy="178182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906196" y="3029265"/>
              <a:ext cx="117907" cy="117524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286500">
              <a:off x="5991773" y="3101296"/>
              <a:ext cx="53248" cy="70136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993675" y="2979980"/>
              <a:ext cx="85577" cy="68240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008889" y="3042534"/>
              <a:ext cx="119808" cy="115628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041218" y="3114565"/>
              <a:ext cx="47544" cy="58761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062137" y="3146789"/>
              <a:ext cx="77970" cy="72031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6014594" y="3135416"/>
              <a:ext cx="64659" cy="130794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096062" y="2555377"/>
              <a:ext cx="131218" cy="195242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986375" y="961220"/>
              <a:ext cx="522973" cy="665338"/>
            </a:xfrm>
            <a:custGeom>
              <a:avLst/>
              <a:gdLst>
                <a:gd name="T0" fmla="*/ 2147483647 w 336"/>
                <a:gd name="T1" fmla="*/ 2147483647 h 427"/>
                <a:gd name="T2" fmla="*/ 2147483647 w 336"/>
                <a:gd name="T3" fmla="*/ 2147483647 h 427"/>
                <a:gd name="T4" fmla="*/ 2147483647 w 336"/>
                <a:gd name="T5" fmla="*/ 2147483647 h 427"/>
                <a:gd name="T6" fmla="*/ 2147483647 w 336"/>
                <a:gd name="T7" fmla="*/ 2147483647 h 427"/>
                <a:gd name="T8" fmla="*/ 2147483647 w 336"/>
                <a:gd name="T9" fmla="*/ 2147483647 h 427"/>
                <a:gd name="T10" fmla="*/ 2147483647 w 336"/>
                <a:gd name="T11" fmla="*/ 2147483647 h 427"/>
                <a:gd name="T12" fmla="*/ 2147483647 w 336"/>
                <a:gd name="T13" fmla="*/ 2147483647 h 427"/>
                <a:gd name="T14" fmla="*/ 2147483647 w 336"/>
                <a:gd name="T15" fmla="*/ 2147483647 h 427"/>
                <a:gd name="T16" fmla="*/ 2147483647 w 336"/>
                <a:gd name="T17" fmla="*/ 2147483647 h 427"/>
                <a:gd name="T18" fmla="*/ 2147483647 w 336"/>
                <a:gd name="T19" fmla="*/ 2147483647 h 427"/>
                <a:gd name="T20" fmla="*/ 2147483647 w 336"/>
                <a:gd name="T21" fmla="*/ 2147483647 h 427"/>
                <a:gd name="T22" fmla="*/ 2147483647 w 336"/>
                <a:gd name="T23" fmla="*/ 0 h 427"/>
                <a:gd name="T24" fmla="*/ 2147483647 w 336"/>
                <a:gd name="T25" fmla="*/ 2147483647 h 427"/>
                <a:gd name="T26" fmla="*/ 2147483647 w 336"/>
                <a:gd name="T27" fmla="*/ 2147483647 h 427"/>
                <a:gd name="T28" fmla="*/ 2147483647 w 336"/>
                <a:gd name="T29" fmla="*/ 2147483647 h 427"/>
                <a:gd name="T30" fmla="*/ 2147483647 w 336"/>
                <a:gd name="T31" fmla="*/ 2147483647 h 427"/>
                <a:gd name="T32" fmla="*/ 2147483647 w 336"/>
                <a:gd name="T33" fmla="*/ 2147483647 h 427"/>
                <a:gd name="T34" fmla="*/ 2147483647 w 336"/>
                <a:gd name="T35" fmla="*/ 2147483647 h 427"/>
                <a:gd name="T36" fmla="*/ 2147483647 w 336"/>
                <a:gd name="T37" fmla="*/ 2147483647 h 427"/>
                <a:gd name="T38" fmla="*/ 2147483647 w 336"/>
                <a:gd name="T39" fmla="*/ 2147483647 h 427"/>
                <a:gd name="T40" fmla="*/ 2147483647 w 336"/>
                <a:gd name="T41" fmla="*/ 2147483647 h 427"/>
                <a:gd name="T42" fmla="*/ 2147483647 w 336"/>
                <a:gd name="T43" fmla="*/ 2147483647 h 427"/>
                <a:gd name="T44" fmla="*/ 2147483647 w 336"/>
                <a:gd name="T45" fmla="*/ 2147483647 h 427"/>
                <a:gd name="T46" fmla="*/ 2147483647 w 336"/>
                <a:gd name="T47" fmla="*/ 2147483647 h 427"/>
                <a:gd name="T48" fmla="*/ 2147483647 w 336"/>
                <a:gd name="T49" fmla="*/ 2147483647 h 427"/>
                <a:gd name="T50" fmla="*/ 2147483647 w 336"/>
                <a:gd name="T51" fmla="*/ 2147483647 h 427"/>
                <a:gd name="T52" fmla="*/ 2147483647 w 336"/>
                <a:gd name="T53" fmla="*/ 2147483647 h 427"/>
                <a:gd name="T54" fmla="*/ 0 w 336"/>
                <a:gd name="T55" fmla="*/ 2147483647 h 427"/>
                <a:gd name="T56" fmla="*/ 2147483647 w 336"/>
                <a:gd name="T57" fmla="*/ 2147483647 h 427"/>
                <a:gd name="T58" fmla="*/ 2147483647 w 336"/>
                <a:gd name="T59" fmla="*/ 2147483647 h 427"/>
                <a:gd name="T60" fmla="*/ 2147483647 w 336"/>
                <a:gd name="T61" fmla="*/ 2147483647 h 427"/>
                <a:gd name="T62" fmla="*/ 2147483647 w 336"/>
                <a:gd name="T63" fmla="*/ 2147483647 h 427"/>
                <a:gd name="T64" fmla="*/ 2147483647 w 336"/>
                <a:gd name="T65" fmla="*/ 2147483647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6676394" y="4875531"/>
              <a:ext cx="199682" cy="413230"/>
            </a:xfrm>
            <a:custGeom>
              <a:avLst/>
              <a:gdLst>
                <a:gd name="T0" fmla="*/ 2147483647 w 126"/>
                <a:gd name="T1" fmla="*/ 2147483647 h 265"/>
                <a:gd name="T2" fmla="*/ 0 w 126"/>
                <a:gd name="T3" fmla="*/ 2147483647 h 265"/>
                <a:gd name="T4" fmla="*/ 2147483647 w 126"/>
                <a:gd name="T5" fmla="*/ 2147483647 h 265"/>
                <a:gd name="T6" fmla="*/ 2147483647 w 126"/>
                <a:gd name="T7" fmla="*/ 2147483647 h 265"/>
                <a:gd name="T8" fmla="*/ 2147483647 w 126"/>
                <a:gd name="T9" fmla="*/ 2147483647 h 265"/>
                <a:gd name="T10" fmla="*/ 2147483647 w 126"/>
                <a:gd name="T11" fmla="*/ 2147483647 h 265"/>
                <a:gd name="T12" fmla="*/ 2147483647 w 126"/>
                <a:gd name="T13" fmla="*/ 2147483647 h 265"/>
                <a:gd name="T14" fmla="*/ 2147483647 w 126"/>
                <a:gd name="T15" fmla="*/ 2147483647 h 265"/>
                <a:gd name="T16" fmla="*/ 2147483647 w 126"/>
                <a:gd name="T17" fmla="*/ 0 h 265"/>
                <a:gd name="T18" fmla="*/ 2147483647 w 126"/>
                <a:gd name="T19" fmla="*/ 2147483647 h 265"/>
                <a:gd name="T20" fmla="*/ 2147483647 w 126"/>
                <a:gd name="T21" fmla="*/ 2147483647 h 265"/>
                <a:gd name="T22" fmla="*/ 2147483647 w 126"/>
                <a:gd name="T23" fmla="*/ 2147483647 h 265"/>
                <a:gd name="T24" fmla="*/ 2147483647 w 126"/>
                <a:gd name="T25" fmla="*/ 2147483647 h 265"/>
                <a:gd name="T26" fmla="*/ 2147483647 w 126"/>
                <a:gd name="T27" fmla="*/ 2147483647 h 265"/>
                <a:gd name="T28" fmla="*/ 2147483647 w 126"/>
                <a:gd name="T29" fmla="*/ 2147483647 h 265"/>
                <a:gd name="T30" fmla="*/ 2147483647 w 126"/>
                <a:gd name="T31" fmla="*/ 2147483647 h 265"/>
                <a:gd name="T32" fmla="*/ 2147483647 w 126"/>
                <a:gd name="T33" fmla="*/ 2147483647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363837" y="5827097"/>
              <a:ext cx="214894" cy="244527"/>
            </a:xfrm>
            <a:custGeom>
              <a:avLst/>
              <a:gdLst>
                <a:gd name="T0" fmla="*/ 0 w 138"/>
                <a:gd name="T1" fmla="*/ 2147483647 h 157"/>
                <a:gd name="T2" fmla="*/ 2147483647 w 138"/>
                <a:gd name="T3" fmla="*/ 2147483647 h 157"/>
                <a:gd name="T4" fmla="*/ 2147483647 w 138"/>
                <a:gd name="T5" fmla="*/ 2147483647 h 157"/>
                <a:gd name="T6" fmla="*/ 2147483647 w 138"/>
                <a:gd name="T7" fmla="*/ 2147483647 h 157"/>
                <a:gd name="T8" fmla="*/ 2147483647 w 138"/>
                <a:gd name="T9" fmla="*/ 2147483647 h 157"/>
                <a:gd name="T10" fmla="*/ 2147483647 w 138"/>
                <a:gd name="T11" fmla="*/ 2147483647 h 157"/>
                <a:gd name="T12" fmla="*/ 2147483647 w 138"/>
                <a:gd name="T13" fmla="*/ 0 h 157"/>
                <a:gd name="T14" fmla="*/ 2147483647 w 138"/>
                <a:gd name="T15" fmla="*/ 2147483647 h 157"/>
                <a:gd name="T16" fmla="*/ 2147483647 w 138"/>
                <a:gd name="T17" fmla="*/ 2147483647 h 157"/>
                <a:gd name="T18" fmla="*/ 2147483647 w 138"/>
                <a:gd name="T19" fmla="*/ 2147483647 h 157"/>
                <a:gd name="T20" fmla="*/ 2147483647 w 138"/>
                <a:gd name="T21" fmla="*/ 2147483647 h 157"/>
                <a:gd name="T22" fmla="*/ 2147483647 w 138"/>
                <a:gd name="T23" fmla="*/ 2147483647 h 157"/>
                <a:gd name="T24" fmla="*/ 2147483647 w 138"/>
                <a:gd name="T25" fmla="*/ 2147483647 h 157"/>
                <a:gd name="T26" fmla="*/ 2147483647 w 138"/>
                <a:gd name="T27" fmla="*/ 2147483647 h 157"/>
                <a:gd name="T28" fmla="*/ 2147483647 w 138"/>
                <a:gd name="T29" fmla="*/ 2147483647 h 157"/>
                <a:gd name="T30" fmla="*/ 2147483647 w 138"/>
                <a:gd name="T31" fmla="*/ 2147483647 h 157"/>
                <a:gd name="T32" fmla="*/ 2147483647 w 138"/>
                <a:gd name="T33" fmla="*/ 2147483647 h 157"/>
                <a:gd name="T34" fmla="*/ 0 w 138"/>
                <a:gd name="T35" fmla="*/ 2147483647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550206" y="5607213"/>
              <a:ext cx="150236" cy="240735"/>
            </a:xfrm>
            <a:custGeom>
              <a:avLst/>
              <a:gdLst>
                <a:gd name="T0" fmla="*/ 2147483647 w 96"/>
                <a:gd name="T1" fmla="*/ 2147483647 h 156"/>
                <a:gd name="T2" fmla="*/ 2147483647 w 96"/>
                <a:gd name="T3" fmla="*/ 2147483647 h 156"/>
                <a:gd name="T4" fmla="*/ 2147483647 w 96"/>
                <a:gd name="T5" fmla="*/ 2147483647 h 156"/>
                <a:gd name="T6" fmla="*/ 0 w 96"/>
                <a:gd name="T7" fmla="*/ 0 h 156"/>
                <a:gd name="T8" fmla="*/ 2147483647 w 96"/>
                <a:gd name="T9" fmla="*/ 2147483647 h 156"/>
                <a:gd name="T10" fmla="*/ 2147483647 w 96"/>
                <a:gd name="T11" fmla="*/ 2147483647 h 156"/>
                <a:gd name="T12" fmla="*/ 2147483647 w 96"/>
                <a:gd name="T13" fmla="*/ 2147483647 h 156"/>
                <a:gd name="T14" fmla="*/ 2147483647 w 96"/>
                <a:gd name="T15" fmla="*/ 2147483647 h 156"/>
                <a:gd name="T16" fmla="*/ 2147483647 w 96"/>
                <a:gd name="T17" fmla="*/ 2147483647 h 156"/>
                <a:gd name="T18" fmla="*/ 2147483647 w 96"/>
                <a:gd name="T19" fmla="*/ 2147483647 h 156"/>
                <a:gd name="T20" fmla="*/ 2147483647 w 96"/>
                <a:gd name="T21" fmla="*/ 2147483647 h 156"/>
                <a:gd name="T22" fmla="*/ 2147483647 w 96"/>
                <a:gd name="T23" fmla="*/ 2147483647 h 156"/>
                <a:gd name="T24" fmla="*/ 2147483647 w 96"/>
                <a:gd name="T25" fmla="*/ 2147483647 h 156"/>
                <a:gd name="T26" fmla="*/ 2147483647 w 96"/>
                <a:gd name="T27" fmla="*/ 2147483647 h 156"/>
                <a:gd name="T28" fmla="*/ 2147483647 w 96"/>
                <a:gd name="T29" fmla="*/ 2147483647 h 156"/>
                <a:gd name="T30" fmla="*/ 2147483647 w 96"/>
                <a:gd name="T31" fmla="*/ 2147483647 h 156"/>
                <a:gd name="T32" fmla="*/ 2147483647 w 96"/>
                <a:gd name="T33" fmla="*/ 2147483647 h 156"/>
                <a:gd name="T34" fmla="*/ 2147483647 w 96"/>
                <a:gd name="T35" fmla="*/ 2147483647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8773996" y="4858471"/>
              <a:ext cx="1184773" cy="896595"/>
            </a:xfrm>
            <a:custGeom>
              <a:avLst/>
              <a:gdLst>
                <a:gd name="T0" fmla="*/ 2147483647 w 757"/>
                <a:gd name="T1" fmla="*/ 2147483647 h 577"/>
                <a:gd name="T2" fmla="*/ 2147483647 w 757"/>
                <a:gd name="T3" fmla="*/ 2147483647 h 577"/>
                <a:gd name="T4" fmla="*/ 0 w 757"/>
                <a:gd name="T5" fmla="*/ 2147483647 h 577"/>
                <a:gd name="T6" fmla="*/ 2147483647 w 757"/>
                <a:gd name="T7" fmla="*/ 2147483647 h 577"/>
                <a:gd name="T8" fmla="*/ 2147483647 w 757"/>
                <a:gd name="T9" fmla="*/ 2147483647 h 577"/>
                <a:gd name="T10" fmla="*/ 2147483647 w 757"/>
                <a:gd name="T11" fmla="*/ 2147483647 h 577"/>
                <a:gd name="T12" fmla="*/ 2147483647 w 757"/>
                <a:gd name="T13" fmla="*/ 2147483647 h 577"/>
                <a:gd name="T14" fmla="*/ 2147483647 w 757"/>
                <a:gd name="T15" fmla="*/ 2147483647 h 577"/>
                <a:gd name="T16" fmla="*/ 2147483647 w 757"/>
                <a:gd name="T17" fmla="*/ 2147483647 h 577"/>
                <a:gd name="T18" fmla="*/ 2147483647 w 757"/>
                <a:gd name="T19" fmla="*/ 2147483647 h 577"/>
                <a:gd name="T20" fmla="*/ 2147483647 w 757"/>
                <a:gd name="T21" fmla="*/ 0 h 577"/>
                <a:gd name="T22" fmla="*/ 2147483647 w 757"/>
                <a:gd name="T23" fmla="*/ 2147483647 h 577"/>
                <a:gd name="T24" fmla="*/ 2147483647 w 757"/>
                <a:gd name="T25" fmla="*/ 2147483647 h 577"/>
                <a:gd name="T26" fmla="*/ 2147483647 w 757"/>
                <a:gd name="T27" fmla="*/ 2147483647 h 577"/>
                <a:gd name="T28" fmla="*/ 2147483647 w 757"/>
                <a:gd name="T29" fmla="*/ 2147483647 h 577"/>
                <a:gd name="T30" fmla="*/ 2147483647 w 757"/>
                <a:gd name="T31" fmla="*/ 2147483647 h 577"/>
                <a:gd name="T32" fmla="*/ 2147483647 w 757"/>
                <a:gd name="T33" fmla="*/ 2147483647 h 577"/>
                <a:gd name="T34" fmla="*/ 2147483647 w 757"/>
                <a:gd name="T35" fmla="*/ 2147483647 h 577"/>
                <a:gd name="T36" fmla="*/ 2147483647 w 757"/>
                <a:gd name="T37" fmla="*/ 2147483647 h 577"/>
                <a:gd name="T38" fmla="*/ 2147483647 w 757"/>
                <a:gd name="T39" fmla="*/ 2147483647 h 577"/>
                <a:gd name="T40" fmla="*/ 2147483647 w 757"/>
                <a:gd name="T41" fmla="*/ 2147483647 h 577"/>
                <a:gd name="T42" fmla="*/ 2147483647 w 757"/>
                <a:gd name="T43" fmla="*/ 2147483647 h 577"/>
                <a:gd name="T44" fmla="*/ 2147483647 w 757"/>
                <a:gd name="T45" fmla="*/ 2147483647 h 577"/>
                <a:gd name="T46" fmla="*/ 2147483647 w 757"/>
                <a:gd name="T47" fmla="*/ 2147483647 h 577"/>
                <a:gd name="T48" fmla="*/ 2147483647 w 757"/>
                <a:gd name="T49" fmla="*/ 2147483647 h 577"/>
                <a:gd name="T50" fmla="*/ 2147483647 w 757"/>
                <a:gd name="T51" fmla="*/ 2147483647 h 577"/>
                <a:gd name="T52" fmla="*/ 2147483647 w 757"/>
                <a:gd name="T53" fmla="*/ 2147483647 h 577"/>
                <a:gd name="T54" fmla="*/ 2147483647 w 757"/>
                <a:gd name="T55" fmla="*/ 2147483647 h 577"/>
                <a:gd name="T56" fmla="*/ 2147483647 w 757"/>
                <a:gd name="T57" fmla="*/ 2147483647 h 577"/>
                <a:gd name="T58" fmla="*/ 2147483647 w 757"/>
                <a:gd name="T59" fmla="*/ 2147483647 h 577"/>
                <a:gd name="T60" fmla="*/ 2147483647 w 757"/>
                <a:gd name="T61" fmla="*/ 2147483647 h 577"/>
                <a:gd name="T62" fmla="*/ 2147483647 w 757"/>
                <a:gd name="T63" fmla="*/ 2147483647 h 577"/>
                <a:gd name="T64" fmla="*/ 2147483647 w 757"/>
                <a:gd name="T65" fmla="*/ 2147483647 h 577"/>
                <a:gd name="T66" fmla="*/ 2147483647 w 757"/>
                <a:gd name="T67" fmla="*/ 2147483647 h 577"/>
                <a:gd name="T68" fmla="*/ 2147483647 w 757"/>
                <a:gd name="T69" fmla="*/ 2147483647 h 577"/>
                <a:gd name="T70" fmla="*/ 2147483647 w 757"/>
                <a:gd name="T71" fmla="*/ 2147483647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9703938" y="5808141"/>
              <a:ext cx="104595" cy="142167"/>
            </a:xfrm>
            <a:custGeom>
              <a:avLst/>
              <a:gdLst>
                <a:gd name="T0" fmla="*/ 0 w 66"/>
                <a:gd name="T1" fmla="*/ 2147483647 h 91"/>
                <a:gd name="T2" fmla="*/ 2147483647 w 66"/>
                <a:gd name="T3" fmla="*/ 2147483647 h 91"/>
                <a:gd name="T4" fmla="*/ 2147483647 w 66"/>
                <a:gd name="T5" fmla="*/ 2147483647 h 91"/>
                <a:gd name="T6" fmla="*/ 2147483647 w 66"/>
                <a:gd name="T7" fmla="*/ 2147483647 h 91"/>
                <a:gd name="T8" fmla="*/ 2147483647 w 66"/>
                <a:gd name="T9" fmla="*/ 2147483647 h 91"/>
                <a:gd name="T10" fmla="*/ 2147483647 w 66"/>
                <a:gd name="T11" fmla="*/ 2147483647 h 91"/>
                <a:gd name="T12" fmla="*/ 2147483647 w 66"/>
                <a:gd name="T13" fmla="*/ 0 h 91"/>
                <a:gd name="T14" fmla="*/ 2147483647 w 66"/>
                <a:gd name="T15" fmla="*/ 2147483647 h 91"/>
                <a:gd name="T16" fmla="*/ 0 w 66"/>
                <a:gd name="T17" fmla="*/ 2147483647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697927" y="4318239"/>
              <a:ext cx="271946" cy="316557"/>
            </a:xfrm>
            <a:custGeom>
              <a:avLst/>
              <a:gdLst>
                <a:gd name="T0" fmla="*/ 2147483647 w 174"/>
                <a:gd name="T1" fmla="*/ 2147483647 h 204"/>
                <a:gd name="T2" fmla="*/ 0 w 174"/>
                <a:gd name="T3" fmla="*/ 2147483647 h 204"/>
                <a:gd name="T4" fmla="*/ 0 w 174"/>
                <a:gd name="T5" fmla="*/ 2147483647 h 204"/>
                <a:gd name="T6" fmla="*/ 2147483647 w 174"/>
                <a:gd name="T7" fmla="*/ 2147483647 h 204"/>
                <a:gd name="T8" fmla="*/ 2147483647 w 174"/>
                <a:gd name="T9" fmla="*/ 2147483647 h 204"/>
                <a:gd name="T10" fmla="*/ 2147483647 w 174"/>
                <a:gd name="T11" fmla="*/ 2147483647 h 204"/>
                <a:gd name="T12" fmla="*/ 2147483647 w 174"/>
                <a:gd name="T13" fmla="*/ 2147483647 h 204"/>
                <a:gd name="T14" fmla="*/ 2147483647 w 174"/>
                <a:gd name="T15" fmla="*/ 0 h 204"/>
                <a:gd name="T16" fmla="*/ 2147483647 w 174"/>
                <a:gd name="T17" fmla="*/ 2147483647 h 204"/>
                <a:gd name="T18" fmla="*/ 2147483647 w 174"/>
                <a:gd name="T19" fmla="*/ 2147483647 h 204"/>
                <a:gd name="T20" fmla="*/ 2147483647 w 174"/>
                <a:gd name="T21" fmla="*/ 2147483647 h 204"/>
                <a:gd name="T22" fmla="*/ 2147483647 w 174"/>
                <a:gd name="T23" fmla="*/ 2147483647 h 204"/>
                <a:gd name="T24" fmla="*/ 2147483647 w 174"/>
                <a:gd name="T25" fmla="*/ 2147483647 h 204"/>
                <a:gd name="T26" fmla="*/ 2147483647 w 174"/>
                <a:gd name="T27" fmla="*/ 2147483647 h 204"/>
                <a:gd name="T28" fmla="*/ 2147483647 w 174"/>
                <a:gd name="T29" fmla="*/ 2147483647 h 204"/>
                <a:gd name="T30" fmla="*/ 2147483647 w 174"/>
                <a:gd name="T31" fmla="*/ 2147483647 h 204"/>
                <a:gd name="T32" fmla="*/ 2147483647 w 174"/>
                <a:gd name="T33" fmla="*/ 2147483647 h 204"/>
                <a:gd name="T34" fmla="*/ 2147483647 w 174"/>
                <a:gd name="T35" fmla="*/ 2147483647 h 204"/>
                <a:gd name="T36" fmla="*/ 2147483647 w 174"/>
                <a:gd name="T37" fmla="*/ 2147483647 h 204"/>
                <a:gd name="T38" fmla="*/ 2147483647 w 174"/>
                <a:gd name="T39" fmla="*/ 2147483647 h 204"/>
                <a:gd name="T40" fmla="*/ 2147483647 w 174"/>
                <a:gd name="T41" fmla="*/ 2147483647 h 204"/>
                <a:gd name="T42" fmla="*/ 2147483647 w 174"/>
                <a:gd name="T43" fmla="*/ 2147483647 h 204"/>
                <a:gd name="T44" fmla="*/ 2147483647 w 174"/>
                <a:gd name="T45" fmla="*/ 2147483647 h 204"/>
                <a:gd name="T46" fmla="*/ 2147483647 w 174"/>
                <a:gd name="T47" fmla="*/ 2147483647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933740" y="4475570"/>
              <a:ext cx="169253" cy="206614"/>
            </a:xfrm>
            <a:custGeom>
              <a:avLst/>
              <a:gdLst>
                <a:gd name="T0" fmla="*/ 2147483647 w 108"/>
                <a:gd name="T1" fmla="*/ 2147483647 h 132"/>
                <a:gd name="T2" fmla="*/ 2147483647 w 108"/>
                <a:gd name="T3" fmla="*/ 2147483647 h 132"/>
                <a:gd name="T4" fmla="*/ 0 w 108"/>
                <a:gd name="T5" fmla="*/ 2147483647 h 132"/>
                <a:gd name="T6" fmla="*/ 2147483647 w 108"/>
                <a:gd name="T7" fmla="*/ 2147483647 h 132"/>
                <a:gd name="T8" fmla="*/ 2147483647 w 108"/>
                <a:gd name="T9" fmla="*/ 2147483647 h 132"/>
                <a:gd name="T10" fmla="*/ 2147483647 w 108"/>
                <a:gd name="T11" fmla="*/ 2147483647 h 132"/>
                <a:gd name="T12" fmla="*/ 2147483647 w 108"/>
                <a:gd name="T13" fmla="*/ 2147483647 h 132"/>
                <a:gd name="T14" fmla="*/ 2147483647 w 108"/>
                <a:gd name="T15" fmla="*/ 0 h 132"/>
                <a:gd name="T16" fmla="*/ 2147483647 w 108"/>
                <a:gd name="T17" fmla="*/ 2147483647 h 132"/>
                <a:gd name="T18" fmla="*/ 2147483647 w 108"/>
                <a:gd name="T19" fmla="*/ 2147483647 h 132"/>
                <a:gd name="T20" fmla="*/ 2147483647 w 108"/>
                <a:gd name="T21" fmla="*/ 2147483647 h 132"/>
                <a:gd name="T22" fmla="*/ 2147483647 w 108"/>
                <a:gd name="T23" fmla="*/ 2147483647 h 132"/>
                <a:gd name="T24" fmla="*/ 2147483647 w 108"/>
                <a:gd name="T25" fmla="*/ 2147483647 h 132"/>
                <a:gd name="T26" fmla="*/ 2147483647 w 108"/>
                <a:gd name="T27" fmla="*/ 2147483647 h 132"/>
                <a:gd name="T28" fmla="*/ 2147483647 w 108"/>
                <a:gd name="T29" fmla="*/ 2147483647 h 132"/>
                <a:gd name="T30" fmla="*/ 2147483647 w 108"/>
                <a:gd name="T31" fmla="*/ 2147483647 h 132"/>
                <a:gd name="T32" fmla="*/ 2147483647 w 108"/>
                <a:gd name="T33" fmla="*/ 2147483647 h 132"/>
                <a:gd name="T34" fmla="*/ 2147483647 w 108"/>
                <a:gd name="T35" fmla="*/ 2147483647 h 132"/>
                <a:gd name="T36" fmla="*/ 2147483647 w 108"/>
                <a:gd name="T37" fmla="*/ 2147483647 h 132"/>
                <a:gd name="T38" fmla="*/ 2147483647 w 108"/>
                <a:gd name="T39" fmla="*/ 2147483647 h 132"/>
                <a:gd name="T40" fmla="*/ 2147483647 w 108"/>
                <a:gd name="T41" fmla="*/ 2147483647 h 132"/>
                <a:gd name="T42" fmla="*/ 2147483647 w 108"/>
                <a:gd name="T43" fmla="*/ 2147483647 h 132"/>
                <a:gd name="T44" fmla="*/ 2147483647 w 108"/>
                <a:gd name="T45" fmla="*/ 2147483647 h 132"/>
                <a:gd name="T46" fmla="*/ 2147483647 w 108"/>
                <a:gd name="T47" fmla="*/ 2147483647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549592" y="4710618"/>
              <a:ext cx="317587" cy="72031"/>
            </a:xfrm>
            <a:custGeom>
              <a:avLst/>
              <a:gdLst>
                <a:gd name="T0" fmla="*/ 0 w 34"/>
                <a:gd name="T1" fmla="*/ 2147483647 h 8"/>
                <a:gd name="T2" fmla="*/ 2147483647 w 34"/>
                <a:gd name="T3" fmla="*/ 0 h 8"/>
                <a:gd name="T4" fmla="*/ 2147483647 w 34"/>
                <a:gd name="T5" fmla="*/ 0 h 8"/>
                <a:gd name="T6" fmla="*/ 2147483647 w 34"/>
                <a:gd name="T7" fmla="*/ 2147483647 h 8"/>
                <a:gd name="T8" fmla="*/ 2147483647 w 34"/>
                <a:gd name="T9" fmla="*/ 2147483647 h 8"/>
                <a:gd name="T10" fmla="*/ 2147483647 w 34"/>
                <a:gd name="T11" fmla="*/ 2147483647 h 8"/>
                <a:gd name="T12" fmla="*/ 2147483647 w 34"/>
                <a:gd name="T13" fmla="*/ 2147483647 h 8"/>
                <a:gd name="T14" fmla="*/ 2147483647 w 34"/>
                <a:gd name="T15" fmla="*/ 2147483647 h 8"/>
                <a:gd name="T16" fmla="*/ 2147483647 w 34"/>
                <a:gd name="T17" fmla="*/ 2147483647 h 8"/>
                <a:gd name="T18" fmla="*/ 2147483647 w 34"/>
                <a:gd name="T19" fmla="*/ 2147483647 h 8"/>
                <a:gd name="T20" fmla="*/ 0 w 34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510024" y="2756305"/>
              <a:ext cx="190172" cy="214198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728415" y="3838665"/>
              <a:ext cx="330900" cy="92881"/>
            </a:xfrm>
            <a:custGeom>
              <a:avLst/>
              <a:gdLst>
                <a:gd name="T0" fmla="*/ 2147483647 w 35"/>
                <a:gd name="T1" fmla="*/ 2147483647 h 10"/>
                <a:gd name="T2" fmla="*/ 2147483647 w 35"/>
                <a:gd name="T3" fmla="*/ 0 h 10"/>
                <a:gd name="T4" fmla="*/ 2147483647 w 35"/>
                <a:gd name="T5" fmla="*/ 0 h 10"/>
                <a:gd name="T6" fmla="*/ 2147483647 w 35"/>
                <a:gd name="T7" fmla="*/ 2147483647 h 10"/>
                <a:gd name="T8" fmla="*/ 2147483647 w 35"/>
                <a:gd name="T9" fmla="*/ 2147483647 h 10"/>
                <a:gd name="T10" fmla="*/ 2147483647 w 35"/>
                <a:gd name="T11" fmla="*/ 2147483647 h 10"/>
                <a:gd name="T12" fmla="*/ 2147483647 w 35"/>
                <a:gd name="T13" fmla="*/ 2147483647 h 10"/>
                <a:gd name="T14" fmla="*/ 2147483647 w 35"/>
                <a:gd name="T15" fmla="*/ 2147483647 h 10"/>
                <a:gd name="T16" fmla="*/ 2147483647 w 35"/>
                <a:gd name="T17" fmla="*/ 2147483647 h 10"/>
                <a:gd name="T18" fmla="*/ 2147483647 w 35"/>
                <a:gd name="T19" fmla="*/ 2147483647 h 10"/>
                <a:gd name="T20" fmla="*/ 2147483647 w 35"/>
                <a:gd name="T21" fmla="*/ 2147483647 h 10"/>
                <a:gd name="T22" fmla="*/ 2147483647 w 35"/>
                <a:gd name="T23" fmla="*/ 2147483647 h 10"/>
                <a:gd name="T24" fmla="*/ 2147483647 w 35"/>
                <a:gd name="T25" fmla="*/ 2147483647 h 10"/>
                <a:gd name="T26" fmla="*/ 2147483647 w 35"/>
                <a:gd name="T27" fmla="*/ 2147483647 h 10"/>
                <a:gd name="T28" fmla="*/ 0 w 35"/>
                <a:gd name="T29" fmla="*/ 2147483647 h 10"/>
                <a:gd name="T30" fmla="*/ 2147483647 w 35"/>
                <a:gd name="T31" fmla="*/ 214748364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059315" y="3941025"/>
              <a:ext cx="205386" cy="56867"/>
            </a:xfrm>
            <a:custGeom>
              <a:avLst/>
              <a:gdLst>
                <a:gd name="T0" fmla="*/ 2147483647 w 132"/>
                <a:gd name="T1" fmla="*/ 0 h 36"/>
                <a:gd name="T2" fmla="*/ 2147483647 w 132"/>
                <a:gd name="T3" fmla="*/ 2147483647 h 36"/>
                <a:gd name="T4" fmla="*/ 0 w 132"/>
                <a:gd name="T5" fmla="*/ 2147483647 h 36"/>
                <a:gd name="T6" fmla="*/ 2147483647 w 132"/>
                <a:gd name="T7" fmla="*/ 2147483647 h 36"/>
                <a:gd name="T8" fmla="*/ 2147483647 w 132"/>
                <a:gd name="T9" fmla="*/ 2147483647 h 36"/>
                <a:gd name="T10" fmla="*/ 2147483647 w 132"/>
                <a:gd name="T11" fmla="*/ 2147483647 h 36"/>
                <a:gd name="T12" fmla="*/ 2147483647 w 132"/>
                <a:gd name="T13" fmla="*/ 2147483647 h 36"/>
                <a:gd name="T14" fmla="*/ 2147483647 w 132"/>
                <a:gd name="T15" fmla="*/ 2147483647 h 36"/>
                <a:gd name="T16" fmla="*/ 2147483647 w 132"/>
                <a:gd name="T17" fmla="*/ 2147483647 h 36"/>
                <a:gd name="T18" fmla="*/ 2147483647 w 132"/>
                <a:gd name="T19" fmla="*/ 0 h 36"/>
                <a:gd name="T20" fmla="*/ 2147483647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769272" y="3311702"/>
              <a:ext cx="93184" cy="54970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5664676" y="3205551"/>
              <a:ext cx="38034" cy="73926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5655168" y="3129729"/>
              <a:ext cx="47542" cy="56867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6611735" y="3340135"/>
              <a:ext cx="47544" cy="9478"/>
            </a:xfrm>
            <a:custGeom>
              <a:avLst/>
              <a:gdLst>
                <a:gd name="T0" fmla="*/ 2147483647 w 30"/>
                <a:gd name="T1" fmla="*/ 0 h 6"/>
                <a:gd name="T2" fmla="*/ 2147483647 w 30"/>
                <a:gd name="T3" fmla="*/ 0 h 6"/>
                <a:gd name="T4" fmla="*/ 0 w 30"/>
                <a:gd name="T5" fmla="*/ 2147483647 h 6"/>
                <a:gd name="T6" fmla="*/ 2147483647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444383" y="3616885"/>
              <a:ext cx="0" cy="3791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134403" y="3161953"/>
              <a:ext cx="589534" cy="214198"/>
            </a:xfrm>
            <a:custGeom>
              <a:avLst/>
              <a:gdLst>
                <a:gd name="T0" fmla="*/ 2147483647 w 10616"/>
                <a:gd name="T1" fmla="*/ 2147483647 h 10000"/>
                <a:gd name="T2" fmla="*/ 2147483647 w 10616"/>
                <a:gd name="T3" fmla="*/ 2147483647 h 10000"/>
                <a:gd name="T4" fmla="*/ 2147483647 w 10616"/>
                <a:gd name="T5" fmla="*/ 2147483647 h 10000"/>
                <a:gd name="T6" fmla="*/ 2147483647 w 10616"/>
                <a:gd name="T7" fmla="*/ 2147483647 h 10000"/>
                <a:gd name="T8" fmla="*/ 2147483647 w 10616"/>
                <a:gd name="T9" fmla="*/ 2147483647 h 10000"/>
                <a:gd name="T10" fmla="*/ 2147483647 w 10616"/>
                <a:gd name="T11" fmla="*/ 2147483647 h 10000"/>
                <a:gd name="T12" fmla="*/ 2147483647 w 10616"/>
                <a:gd name="T13" fmla="*/ 2147483647 h 10000"/>
                <a:gd name="T14" fmla="*/ 2147483647 w 10616"/>
                <a:gd name="T15" fmla="*/ 2147483647 h 10000"/>
                <a:gd name="T16" fmla="*/ 2147483647 w 10616"/>
                <a:gd name="T17" fmla="*/ 2147483647 h 10000"/>
                <a:gd name="T18" fmla="*/ 2147483647 w 10616"/>
                <a:gd name="T19" fmla="*/ 2147483647 h 10000"/>
                <a:gd name="T20" fmla="*/ 2147483647 w 10616"/>
                <a:gd name="T21" fmla="*/ 808041496 h 10000"/>
                <a:gd name="T22" fmla="*/ 2147483647 w 10616"/>
                <a:gd name="T23" fmla="*/ 808041496 h 10000"/>
                <a:gd name="T24" fmla="*/ 2147483647 w 10616"/>
                <a:gd name="T25" fmla="*/ 0 h 10000"/>
                <a:gd name="T26" fmla="*/ 2147483647 w 10616"/>
                <a:gd name="T27" fmla="*/ 0 h 10000"/>
                <a:gd name="T28" fmla="*/ 2147483647 w 10616"/>
                <a:gd name="T29" fmla="*/ 2147483647 h 10000"/>
                <a:gd name="T30" fmla="*/ 2147483647 w 10616"/>
                <a:gd name="T31" fmla="*/ 2147483647 h 10000"/>
                <a:gd name="T32" fmla="*/ 2147483647 w 10616"/>
                <a:gd name="T33" fmla="*/ 2147483647 h 10000"/>
                <a:gd name="T34" fmla="*/ 2147483647 w 10616"/>
                <a:gd name="T35" fmla="*/ 2147483647 h 10000"/>
                <a:gd name="T36" fmla="*/ 2147483647 w 10616"/>
                <a:gd name="T37" fmla="*/ 808041496 h 10000"/>
                <a:gd name="T38" fmla="*/ 2147483647 w 10616"/>
                <a:gd name="T39" fmla="*/ 0 h 10000"/>
                <a:gd name="T40" fmla="*/ 2147483647 w 10616"/>
                <a:gd name="T41" fmla="*/ 0 h 10000"/>
                <a:gd name="T42" fmla="*/ 2147483647 w 10616"/>
                <a:gd name="T43" fmla="*/ 0 h 10000"/>
                <a:gd name="T44" fmla="*/ 2147483647 w 10616"/>
                <a:gd name="T45" fmla="*/ 808041496 h 10000"/>
                <a:gd name="T46" fmla="*/ 2147483647 w 10616"/>
                <a:gd name="T47" fmla="*/ 2147483647 h 10000"/>
                <a:gd name="T48" fmla="*/ 2147483647 w 10616"/>
                <a:gd name="T49" fmla="*/ 2147483647 h 10000"/>
                <a:gd name="T50" fmla="*/ 2147483647 w 10616"/>
                <a:gd name="T51" fmla="*/ 2147483647 h 10000"/>
                <a:gd name="T52" fmla="*/ 2147483647 w 10616"/>
                <a:gd name="T53" fmla="*/ 2147483647 h 10000"/>
                <a:gd name="T54" fmla="*/ 2147483647 w 10616"/>
                <a:gd name="T55" fmla="*/ 2147483647 h 10000"/>
                <a:gd name="T56" fmla="*/ 2147483647 w 10616"/>
                <a:gd name="T57" fmla="*/ 2147483647 h 10000"/>
                <a:gd name="T58" fmla="*/ 2147483647 w 10616"/>
                <a:gd name="T59" fmla="*/ 2147483647 h 10000"/>
                <a:gd name="T60" fmla="*/ 2147483647 w 10616"/>
                <a:gd name="T61" fmla="*/ 2147483647 h 10000"/>
                <a:gd name="T62" fmla="*/ 0 w 10616"/>
                <a:gd name="T63" fmla="*/ 2147483647 h 10000"/>
                <a:gd name="T64" fmla="*/ 2147483647 w 10616"/>
                <a:gd name="T65" fmla="*/ 2147483647 h 10000"/>
                <a:gd name="T66" fmla="*/ 2147483647 w 10616"/>
                <a:gd name="T67" fmla="*/ 2147483647 h 10000"/>
                <a:gd name="T68" fmla="*/ 2147483647 w 10616"/>
                <a:gd name="T69" fmla="*/ 2147483647 h 10000"/>
                <a:gd name="T70" fmla="*/ 2147483647 w 10616"/>
                <a:gd name="T71" fmla="*/ 2147483647 h 10000"/>
                <a:gd name="T72" fmla="*/ 2147483647 w 10616"/>
                <a:gd name="T73" fmla="*/ 2147483647 h 10000"/>
                <a:gd name="T74" fmla="*/ 2147483647 w 10616"/>
                <a:gd name="T75" fmla="*/ 2147483647 h 10000"/>
                <a:gd name="T76" fmla="*/ 2147483647 w 10616"/>
                <a:gd name="T77" fmla="*/ 2147483647 h 10000"/>
                <a:gd name="T78" fmla="*/ 2147483647 w 10616"/>
                <a:gd name="T79" fmla="*/ 2147483647 h 10000"/>
                <a:gd name="T80" fmla="*/ 2147483647 w 10616"/>
                <a:gd name="T81" fmla="*/ 2147483647 h 10000"/>
                <a:gd name="T82" fmla="*/ 2147483647 w 10616"/>
                <a:gd name="T83" fmla="*/ 2147483647 h 10000"/>
                <a:gd name="T84" fmla="*/ 2147483647 w 10616"/>
                <a:gd name="T85" fmla="*/ 2147483647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431072" y="3340135"/>
              <a:ext cx="216797" cy="174391"/>
            </a:xfrm>
            <a:custGeom>
              <a:avLst/>
              <a:gdLst>
                <a:gd name="T0" fmla="*/ 2147483647 w 139"/>
                <a:gd name="T1" fmla="*/ 2147483647 h 114"/>
                <a:gd name="T2" fmla="*/ 2147483647 w 139"/>
                <a:gd name="T3" fmla="*/ 2147483647 h 114"/>
                <a:gd name="T4" fmla="*/ 2147483647 w 139"/>
                <a:gd name="T5" fmla="*/ 2147483647 h 114"/>
                <a:gd name="T6" fmla="*/ 2147483647 w 139"/>
                <a:gd name="T7" fmla="*/ 2147483647 h 114"/>
                <a:gd name="T8" fmla="*/ 2147483647 w 139"/>
                <a:gd name="T9" fmla="*/ 2147483647 h 114"/>
                <a:gd name="T10" fmla="*/ 2147483647 w 139"/>
                <a:gd name="T11" fmla="*/ 2147483647 h 114"/>
                <a:gd name="T12" fmla="*/ 2147483647 w 139"/>
                <a:gd name="T13" fmla="*/ 0 h 114"/>
                <a:gd name="T14" fmla="*/ 2147483647 w 139"/>
                <a:gd name="T15" fmla="*/ 2147483647 h 114"/>
                <a:gd name="T16" fmla="*/ 2147483647 w 139"/>
                <a:gd name="T17" fmla="*/ 2147483647 h 114"/>
                <a:gd name="T18" fmla="*/ 2147483647 w 139"/>
                <a:gd name="T19" fmla="*/ 2147483647 h 114"/>
                <a:gd name="T20" fmla="*/ 2147483647 w 139"/>
                <a:gd name="T21" fmla="*/ 2147483647 h 114"/>
                <a:gd name="T22" fmla="*/ 2147483647 w 139"/>
                <a:gd name="T23" fmla="*/ 2147483647 h 114"/>
                <a:gd name="T24" fmla="*/ 2147483647 w 139"/>
                <a:gd name="T25" fmla="*/ 2147483647 h 114"/>
                <a:gd name="T26" fmla="*/ 0 w 139"/>
                <a:gd name="T27" fmla="*/ 2147483647 h 114"/>
                <a:gd name="T28" fmla="*/ 2147483647 w 139"/>
                <a:gd name="T29" fmla="*/ 2147483647 h 114"/>
                <a:gd name="T30" fmla="*/ 2147483647 w 139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6402545" y="3478511"/>
              <a:ext cx="152138" cy="138375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402545" y="3478511"/>
              <a:ext cx="152138" cy="138375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929323" y="3740097"/>
              <a:ext cx="142629" cy="92881"/>
            </a:xfrm>
            <a:custGeom>
              <a:avLst/>
              <a:gdLst>
                <a:gd name="T0" fmla="*/ 2147483647 w 90"/>
                <a:gd name="T1" fmla="*/ 2147483647 h 60"/>
                <a:gd name="T2" fmla="*/ 2147483647 w 90"/>
                <a:gd name="T3" fmla="*/ 2147483647 h 60"/>
                <a:gd name="T4" fmla="*/ 2147483647 w 90"/>
                <a:gd name="T5" fmla="*/ 2147483647 h 60"/>
                <a:gd name="T6" fmla="*/ 2147483647 w 90"/>
                <a:gd name="T7" fmla="*/ 2147483647 h 60"/>
                <a:gd name="T8" fmla="*/ 2147483647 w 90"/>
                <a:gd name="T9" fmla="*/ 0 h 60"/>
                <a:gd name="T10" fmla="*/ 2147483647 w 90"/>
                <a:gd name="T11" fmla="*/ 2147483647 h 60"/>
                <a:gd name="T12" fmla="*/ 2147483647 w 90"/>
                <a:gd name="T13" fmla="*/ 2147483647 h 60"/>
                <a:gd name="T14" fmla="*/ 0 w 90"/>
                <a:gd name="T15" fmla="*/ 2147483647 h 60"/>
                <a:gd name="T16" fmla="*/ 2147483647 w 90"/>
                <a:gd name="T17" fmla="*/ 214748364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6950242" y="3776111"/>
              <a:ext cx="224403" cy="259691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2147483647 w 24"/>
                <a:gd name="T5" fmla="*/ 2147483647 h 28"/>
                <a:gd name="T6" fmla="*/ 2147483647 w 24"/>
                <a:gd name="T7" fmla="*/ 2147483647 h 28"/>
                <a:gd name="T8" fmla="*/ 0 w 24"/>
                <a:gd name="T9" fmla="*/ 2147483647 h 28"/>
                <a:gd name="T10" fmla="*/ 2147483647 w 24"/>
                <a:gd name="T11" fmla="*/ 2147483647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2147483647 w 24"/>
                <a:gd name="T19" fmla="*/ 2147483647 h 28"/>
                <a:gd name="T20" fmla="*/ 2147483647 w 24"/>
                <a:gd name="T21" fmla="*/ 2147483647 h 28"/>
                <a:gd name="T22" fmla="*/ 2147483647 w 24"/>
                <a:gd name="T23" fmla="*/ 2147483647 h 28"/>
                <a:gd name="T24" fmla="*/ 2147483647 w 24"/>
                <a:gd name="T25" fmla="*/ 0 h 28"/>
                <a:gd name="T26" fmla="*/ 2147483647 w 24"/>
                <a:gd name="T27" fmla="*/ 0 h 28"/>
                <a:gd name="T28" fmla="*/ 2147483647 w 24"/>
                <a:gd name="T29" fmla="*/ 2147483647 h 28"/>
                <a:gd name="T30" fmla="*/ 2147483647 w 24"/>
                <a:gd name="T31" fmla="*/ 2147483647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668787" y="3942920"/>
              <a:ext cx="317588" cy="197137"/>
            </a:xfrm>
            <a:custGeom>
              <a:avLst/>
              <a:gdLst>
                <a:gd name="T0" fmla="*/ 2147483647 w 34"/>
                <a:gd name="T1" fmla="*/ 0 h 21"/>
                <a:gd name="T2" fmla="*/ 2147483647 w 34"/>
                <a:gd name="T3" fmla="*/ 2147483647 h 21"/>
                <a:gd name="T4" fmla="*/ 2147483647 w 34"/>
                <a:gd name="T5" fmla="*/ 2147483647 h 21"/>
                <a:gd name="T6" fmla="*/ 2147483647 w 34"/>
                <a:gd name="T7" fmla="*/ 2147483647 h 21"/>
                <a:gd name="T8" fmla="*/ 0 w 34"/>
                <a:gd name="T9" fmla="*/ 2147483647 h 21"/>
                <a:gd name="T10" fmla="*/ 2147483647 w 34"/>
                <a:gd name="T11" fmla="*/ 2147483647 h 21"/>
                <a:gd name="T12" fmla="*/ 2147483647 w 34"/>
                <a:gd name="T13" fmla="*/ 2147483647 h 21"/>
                <a:gd name="T14" fmla="*/ 2147483647 w 34"/>
                <a:gd name="T15" fmla="*/ 2147483647 h 21"/>
                <a:gd name="T16" fmla="*/ 2147483647 w 34"/>
                <a:gd name="T17" fmla="*/ 2147483647 h 21"/>
                <a:gd name="T18" fmla="*/ 2147483647 w 34"/>
                <a:gd name="T19" fmla="*/ 2147483647 h 21"/>
                <a:gd name="T20" fmla="*/ 2147483647 w 34"/>
                <a:gd name="T21" fmla="*/ 2147483647 h 21"/>
                <a:gd name="T22" fmla="*/ 2147483647 w 34"/>
                <a:gd name="T23" fmla="*/ 2147483647 h 21"/>
                <a:gd name="T24" fmla="*/ 2147483647 w 34"/>
                <a:gd name="T25" fmla="*/ 2147483647 h 21"/>
                <a:gd name="T26" fmla="*/ 2147483647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6444383" y="3514526"/>
              <a:ext cx="589534" cy="504216"/>
            </a:xfrm>
            <a:custGeom>
              <a:avLst/>
              <a:gdLst>
                <a:gd name="T0" fmla="*/ 2147483647 w 63"/>
                <a:gd name="T1" fmla="*/ 2147483647 h 54"/>
                <a:gd name="T2" fmla="*/ 2147483647 w 63"/>
                <a:gd name="T3" fmla="*/ 2147483647 h 54"/>
                <a:gd name="T4" fmla="*/ 2147483647 w 63"/>
                <a:gd name="T5" fmla="*/ 2147483647 h 54"/>
                <a:gd name="T6" fmla="*/ 2147483647 w 63"/>
                <a:gd name="T7" fmla="*/ 2147483647 h 54"/>
                <a:gd name="T8" fmla="*/ 2147483647 w 63"/>
                <a:gd name="T9" fmla="*/ 2147483647 h 54"/>
                <a:gd name="T10" fmla="*/ 2147483647 w 63"/>
                <a:gd name="T11" fmla="*/ 2147483647 h 54"/>
                <a:gd name="T12" fmla="*/ 2147483647 w 63"/>
                <a:gd name="T13" fmla="*/ 2147483647 h 54"/>
                <a:gd name="T14" fmla="*/ 2147483647 w 63"/>
                <a:gd name="T15" fmla="*/ 2147483647 h 54"/>
                <a:gd name="T16" fmla="*/ 2147483647 w 63"/>
                <a:gd name="T17" fmla="*/ 2147483647 h 54"/>
                <a:gd name="T18" fmla="*/ 2147483647 w 63"/>
                <a:gd name="T19" fmla="*/ 2147483647 h 54"/>
                <a:gd name="T20" fmla="*/ 2147483647 w 63"/>
                <a:gd name="T21" fmla="*/ 2147483647 h 54"/>
                <a:gd name="T22" fmla="*/ 2147483647 w 63"/>
                <a:gd name="T23" fmla="*/ 2147483647 h 54"/>
                <a:gd name="T24" fmla="*/ 2147483647 w 63"/>
                <a:gd name="T25" fmla="*/ 2147483647 h 54"/>
                <a:gd name="T26" fmla="*/ 2147483647 w 63"/>
                <a:gd name="T27" fmla="*/ 2147483647 h 54"/>
                <a:gd name="T28" fmla="*/ 2147483647 w 63"/>
                <a:gd name="T29" fmla="*/ 0 h 54"/>
                <a:gd name="T30" fmla="*/ 2147483647 w 63"/>
                <a:gd name="T31" fmla="*/ 0 h 54"/>
                <a:gd name="T32" fmla="*/ 2147483647 w 63"/>
                <a:gd name="T33" fmla="*/ 2147483647 h 54"/>
                <a:gd name="T34" fmla="*/ 2147483647 w 63"/>
                <a:gd name="T35" fmla="*/ 2147483647 h 54"/>
                <a:gd name="T36" fmla="*/ 2147483647 w 63"/>
                <a:gd name="T37" fmla="*/ 2147483647 h 54"/>
                <a:gd name="T38" fmla="*/ 2147483647 w 63"/>
                <a:gd name="T39" fmla="*/ 2147483647 h 54"/>
                <a:gd name="T40" fmla="*/ 2147483647 w 63"/>
                <a:gd name="T41" fmla="*/ 2147483647 h 54"/>
                <a:gd name="T42" fmla="*/ 2147483647 w 63"/>
                <a:gd name="T43" fmla="*/ 2147483647 h 54"/>
                <a:gd name="T44" fmla="*/ 0 w 63"/>
                <a:gd name="T45" fmla="*/ 2147483647 h 54"/>
                <a:gd name="T46" fmla="*/ 2147483647 w 63"/>
                <a:gd name="T47" fmla="*/ 2147483647 h 54"/>
                <a:gd name="T48" fmla="*/ 2147483647 w 63"/>
                <a:gd name="T49" fmla="*/ 2147483647 h 54"/>
                <a:gd name="T50" fmla="*/ 2147483647 w 63"/>
                <a:gd name="T51" fmla="*/ 2147483647 h 54"/>
                <a:gd name="T52" fmla="*/ 2147483647 w 63"/>
                <a:gd name="T53" fmla="*/ 2147483647 h 54"/>
                <a:gd name="T54" fmla="*/ 2147483647 w 63"/>
                <a:gd name="T55" fmla="*/ 2147483647 h 54"/>
                <a:gd name="T56" fmla="*/ 2147483647 w 63"/>
                <a:gd name="T57" fmla="*/ 2147483647 h 54"/>
                <a:gd name="T58" fmla="*/ 2147483647 w 63"/>
                <a:gd name="T59" fmla="*/ 2147483647 h 54"/>
                <a:gd name="T60" fmla="*/ 2147483647 w 63"/>
                <a:gd name="T61" fmla="*/ 2147483647 h 54"/>
                <a:gd name="T62" fmla="*/ 2147483647 w 63"/>
                <a:gd name="T63" fmla="*/ 2147483647 h 54"/>
                <a:gd name="T64" fmla="*/ 2147483647 w 63"/>
                <a:gd name="T65" fmla="*/ 2147483647 h 54"/>
                <a:gd name="T66" fmla="*/ 2147483647 w 63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950242" y="3832978"/>
              <a:ext cx="93185" cy="109942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0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6545175" y="3328762"/>
              <a:ext cx="298570" cy="299497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0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0 w 192"/>
                <a:gd name="T23" fmla="*/ 2147483647 h 192"/>
                <a:gd name="T24" fmla="*/ 0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2147483647 w 192"/>
                <a:gd name="T37" fmla="*/ 2147483647 h 192"/>
                <a:gd name="T38" fmla="*/ 2147483647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6716330" y="3247254"/>
              <a:ext cx="562910" cy="509902"/>
            </a:xfrm>
            <a:custGeom>
              <a:avLst/>
              <a:gdLst>
                <a:gd name="T0" fmla="*/ 2147483647 w 60"/>
                <a:gd name="T1" fmla="*/ 2147483647 h 55"/>
                <a:gd name="T2" fmla="*/ 2147483647 w 60"/>
                <a:gd name="T3" fmla="*/ 2147483647 h 55"/>
                <a:gd name="T4" fmla="*/ 2147483647 w 60"/>
                <a:gd name="T5" fmla="*/ 2147483647 h 55"/>
                <a:gd name="T6" fmla="*/ 2147483647 w 60"/>
                <a:gd name="T7" fmla="*/ 2147483647 h 55"/>
                <a:gd name="T8" fmla="*/ 2147483647 w 60"/>
                <a:gd name="T9" fmla="*/ 2147483647 h 55"/>
                <a:gd name="T10" fmla="*/ 2147483647 w 60"/>
                <a:gd name="T11" fmla="*/ 2147483647 h 55"/>
                <a:gd name="T12" fmla="*/ 2147483647 w 60"/>
                <a:gd name="T13" fmla="*/ 2147483647 h 55"/>
                <a:gd name="T14" fmla="*/ 2147483647 w 60"/>
                <a:gd name="T15" fmla="*/ 2147483647 h 55"/>
                <a:gd name="T16" fmla="*/ 2147483647 w 60"/>
                <a:gd name="T17" fmla="*/ 2147483647 h 55"/>
                <a:gd name="T18" fmla="*/ 2147483647 w 60"/>
                <a:gd name="T19" fmla="*/ 2147483647 h 55"/>
                <a:gd name="T20" fmla="*/ 2147483647 w 60"/>
                <a:gd name="T21" fmla="*/ 2147483647 h 55"/>
                <a:gd name="T22" fmla="*/ 2147483647 w 60"/>
                <a:gd name="T23" fmla="*/ 2147483647 h 55"/>
                <a:gd name="T24" fmla="*/ 2147483647 w 60"/>
                <a:gd name="T25" fmla="*/ 2147483647 h 55"/>
                <a:gd name="T26" fmla="*/ 2147483647 w 60"/>
                <a:gd name="T27" fmla="*/ 2147483647 h 55"/>
                <a:gd name="T28" fmla="*/ 2147483647 w 60"/>
                <a:gd name="T29" fmla="*/ 2147483647 h 55"/>
                <a:gd name="T30" fmla="*/ 2147483647 w 60"/>
                <a:gd name="T31" fmla="*/ 2147483647 h 55"/>
                <a:gd name="T32" fmla="*/ 2147483647 w 60"/>
                <a:gd name="T33" fmla="*/ 2147483647 h 55"/>
                <a:gd name="T34" fmla="*/ 2147483647 w 60"/>
                <a:gd name="T35" fmla="*/ 2147483647 h 55"/>
                <a:gd name="T36" fmla="*/ 2147483647 w 60"/>
                <a:gd name="T37" fmla="*/ 2147483647 h 55"/>
                <a:gd name="T38" fmla="*/ 2147483647 w 60"/>
                <a:gd name="T39" fmla="*/ 2147483647 h 55"/>
                <a:gd name="T40" fmla="*/ 2147483647 w 60"/>
                <a:gd name="T41" fmla="*/ 0 h 55"/>
                <a:gd name="T42" fmla="*/ 2147483647 w 60"/>
                <a:gd name="T43" fmla="*/ 2147483647 h 55"/>
                <a:gd name="T44" fmla="*/ 2147483647 w 60"/>
                <a:gd name="T45" fmla="*/ 2147483647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7 h 55"/>
                <a:gd name="T52" fmla="*/ 2147483647 w 60"/>
                <a:gd name="T53" fmla="*/ 2147483647 h 55"/>
                <a:gd name="T54" fmla="*/ 2147483647 w 60"/>
                <a:gd name="T55" fmla="*/ 2147483647 h 55"/>
                <a:gd name="T56" fmla="*/ 2147483647 w 60"/>
                <a:gd name="T57" fmla="*/ 2147483647 h 55"/>
                <a:gd name="T58" fmla="*/ 2147483647 w 60"/>
                <a:gd name="T59" fmla="*/ 2147483647 h 55"/>
                <a:gd name="T60" fmla="*/ 2147483647 w 60"/>
                <a:gd name="T61" fmla="*/ 2147483647 h 55"/>
                <a:gd name="T62" fmla="*/ 2147483647 w 60"/>
                <a:gd name="T63" fmla="*/ 2147483647 h 55"/>
                <a:gd name="T64" fmla="*/ 2147483647 w 60"/>
                <a:gd name="T65" fmla="*/ 2147483647 h 55"/>
                <a:gd name="T66" fmla="*/ 2147483647 w 60"/>
                <a:gd name="T67" fmla="*/ 2147483647 h 55"/>
                <a:gd name="T68" fmla="*/ 2147483647 w 60"/>
                <a:gd name="T69" fmla="*/ 2147483647 h 55"/>
                <a:gd name="T70" fmla="*/ 2147483647 w 60"/>
                <a:gd name="T71" fmla="*/ 2147483647 h 55"/>
                <a:gd name="T72" fmla="*/ 2147483647 w 60"/>
                <a:gd name="T73" fmla="*/ 2147483647 h 55"/>
                <a:gd name="T74" fmla="*/ 2147483647 w 60"/>
                <a:gd name="T75" fmla="*/ 2147483647 h 55"/>
                <a:gd name="T76" fmla="*/ 2147483647 w 60"/>
                <a:gd name="T77" fmla="*/ 2147483647 h 55"/>
                <a:gd name="T78" fmla="*/ 2147483647 w 60"/>
                <a:gd name="T79" fmla="*/ 2147483647 h 55"/>
                <a:gd name="T80" fmla="*/ 2147483647 w 60"/>
                <a:gd name="T81" fmla="*/ 2147483647 h 55"/>
                <a:gd name="T82" fmla="*/ 2147483647 w 60"/>
                <a:gd name="T83" fmla="*/ 2147483647 h 55"/>
                <a:gd name="T84" fmla="*/ 2147483647 w 60"/>
                <a:gd name="T85" fmla="*/ 2147483647 h 55"/>
                <a:gd name="T86" fmla="*/ 2147483647 w 60"/>
                <a:gd name="T87" fmla="*/ 2147483647 h 55"/>
                <a:gd name="T88" fmla="*/ 2147483647 w 60"/>
                <a:gd name="T89" fmla="*/ 2147483647 h 55"/>
                <a:gd name="T90" fmla="*/ 2147483647 w 60"/>
                <a:gd name="T91" fmla="*/ 2147483647 h 55"/>
                <a:gd name="T92" fmla="*/ 2147483647 w 60"/>
                <a:gd name="T93" fmla="*/ 2147483647 h 55"/>
                <a:gd name="T94" fmla="*/ 2147483647 w 60"/>
                <a:gd name="T95" fmla="*/ 2147483647 h 55"/>
                <a:gd name="T96" fmla="*/ 2147483647 w 60"/>
                <a:gd name="T97" fmla="*/ 2147483647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006987" y="2500407"/>
              <a:ext cx="190172" cy="128897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6090663" y="2322225"/>
              <a:ext cx="142630" cy="121315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6084958" y="2509884"/>
              <a:ext cx="279553" cy="252109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016496" y="2407524"/>
              <a:ext cx="228207" cy="128897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4936317" y="4140057"/>
              <a:ext cx="226305" cy="168705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2147483647 w 24"/>
                <a:gd name="T13" fmla="*/ 2147483647 h 18"/>
                <a:gd name="T14" fmla="*/ 2147483647 w 24"/>
                <a:gd name="T15" fmla="*/ 2147483647 h 18"/>
                <a:gd name="T16" fmla="*/ 2147483647 w 24"/>
                <a:gd name="T17" fmla="*/ 2147483647 h 18"/>
                <a:gd name="T18" fmla="*/ 2147483647 w 24"/>
                <a:gd name="T19" fmla="*/ 2147483647 h 18"/>
                <a:gd name="T20" fmla="*/ 2147483647 w 24"/>
                <a:gd name="T21" fmla="*/ 2147483647 h 18"/>
                <a:gd name="T22" fmla="*/ 2147483647 w 24"/>
                <a:gd name="T23" fmla="*/ 2147483647 h 18"/>
                <a:gd name="T24" fmla="*/ 2147483647 w 24"/>
                <a:gd name="T25" fmla="*/ 2147483647 h 18"/>
                <a:gd name="T26" fmla="*/ 2147483647 w 24"/>
                <a:gd name="T27" fmla="*/ 2147483647 h 18"/>
                <a:gd name="T28" fmla="*/ 2147483647 w 24"/>
                <a:gd name="T29" fmla="*/ 2147483647 h 18"/>
                <a:gd name="T30" fmla="*/ 2147483647 w 24"/>
                <a:gd name="T31" fmla="*/ 2147483647 h 18"/>
                <a:gd name="T32" fmla="*/ 2147483647 w 24"/>
                <a:gd name="T33" fmla="*/ 0 h 18"/>
                <a:gd name="T34" fmla="*/ 2147483647 w 24"/>
                <a:gd name="T35" fmla="*/ 0 h 18"/>
                <a:gd name="T36" fmla="*/ 2147483647 w 24"/>
                <a:gd name="T37" fmla="*/ 2147483647 h 18"/>
                <a:gd name="T38" fmla="*/ 2147483647 w 24"/>
                <a:gd name="T39" fmla="*/ 2147483647 h 18"/>
                <a:gd name="T40" fmla="*/ 2147483647 w 24"/>
                <a:gd name="T41" fmla="*/ 2147483647 h 18"/>
                <a:gd name="T42" fmla="*/ 0 w 24"/>
                <a:gd name="T43" fmla="*/ 2147483647 h 18"/>
                <a:gd name="T44" fmla="*/ 2147483647 w 24"/>
                <a:gd name="T45" fmla="*/ 2147483647 h 18"/>
                <a:gd name="T46" fmla="*/ 2147483647 w 24"/>
                <a:gd name="T47" fmla="*/ 2147483647 h 18"/>
                <a:gd name="T48" fmla="*/ 2147483647 w 24"/>
                <a:gd name="T49" fmla="*/ 2147483647 h 18"/>
                <a:gd name="T50" fmla="*/ 2147483647 w 24"/>
                <a:gd name="T51" fmla="*/ 2147483647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881166" y="4018742"/>
              <a:ext cx="176861" cy="132689"/>
            </a:xfrm>
            <a:custGeom>
              <a:avLst/>
              <a:gdLst>
                <a:gd name="T0" fmla="*/ 2147483647 w 114"/>
                <a:gd name="T1" fmla="*/ 2147483647 h 85"/>
                <a:gd name="T2" fmla="*/ 2147483647 w 114"/>
                <a:gd name="T3" fmla="*/ 2147483647 h 85"/>
                <a:gd name="T4" fmla="*/ 2147483647 w 114"/>
                <a:gd name="T5" fmla="*/ 2147483647 h 85"/>
                <a:gd name="T6" fmla="*/ 2147483647 w 114"/>
                <a:gd name="T7" fmla="*/ 2147483647 h 85"/>
                <a:gd name="T8" fmla="*/ 2147483647 w 114"/>
                <a:gd name="T9" fmla="*/ 2147483647 h 85"/>
                <a:gd name="T10" fmla="*/ 2147483647 w 114"/>
                <a:gd name="T11" fmla="*/ 2147483647 h 85"/>
                <a:gd name="T12" fmla="*/ 2147483647 w 114"/>
                <a:gd name="T13" fmla="*/ 2147483647 h 85"/>
                <a:gd name="T14" fmla="*/ 2147483647 w 114"/>
                <a:gd name="T15" fmla="*/ 2147483647 h 85"/>
                <a:gd name="T16" fmla="*/ 2147483647 w 114"/>
                <a:gd name="T17" fmla="*/ 2147483647 h 85"/>
                <a:gd name="T18" fmla="*/ 2147483647 w 114"/>
                <a:gd name="T19" fmla="*/ 2147483647 h 85"/>
                <a:gd name="T20" fmla="*/ 2147483647 w 114"/>
                <a:gd name="T21" fmla="*/ 2147483647 h 85"/>
                <a:gd name="T22" fmla="*/ 2147483647 w 114"/>
                <a:gd name="T23" fmla="*/ 0 h 85"/>
                <a:gd name="T24" fmla="*/ 2147483647 w 114"/>
                <a:gd name="T25" fmla="*/ 2147483647 h 85"/>
                <a:gd name="T26" fmla="*/ 2147483647 w 114"/>
                <a:gd name="T27" fmla="*/ 2147483647 h 85"/>
                <a:gd name="T28" fmla="*/ 0 w 114"/>
                <a:gd name="T29" fmla="*/ 2147483647 h 85"/>
                <a:gd name="T30" fmla="*/ 2147483647 w 114"/>
                <a:gd name="T31" fmla="*/ 2147483647 h 85"/>
                <a:gd name="T32" fmla="*/ 2147483647 w 114"/>
                <a:gd name="T33" fmla="*/ 2147483647 h 85"/>
                <a:gd name="T34" fmla="*/ 2147483647 w 114"/>
                <a:gd name="T35" fmla="*/ 2147483647 h 85"/>
                <a:gd name="T36" fmla="*/ 2147483647 w 114"/>
                <a:gd name="T37" fmla="*/ 2147483647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890675" y="3694603"/>
              <a:ext cx="357524" cy="381005"/>
            </a:xfrm>
            <a:custGeom>
              <a:avLst/>
              <a:gdLst>
                <a:gd name="T0" fmla="*/ 2147483647 w 38"/>
                <a:gd name="T1" fmla="*/ 2147483647 h 41"/>
                <a:gd name="T2" fmla="*/ 2147483647 w 38"/>
                <a:gd name="T3" fmla="*/ 2147483647 h 41"/>
                <a:gd name="T4" fmla="*/ 2147483647 w 38"/>
                <a:gd name="T5" fmla="*/ 2147483647 h 41"/>
                <a:gd name="T6" fmla="*/ 2147483647 w 38"/>
                <a:gd name="T7" fmla="*/ 2147483647 h 41"/>
                <a:gd name="T8" fmla="*/ 2147483647 w 38"/>
                <a:gd name="T9" fmla="*/ 2147483647 h 41"/>
                <a:gd name="T10" fmla="*/ 2147483647 w 38"/>
                <a:gd name="T11" fmla="*/ 2147483647 h 41"/>
                <a:gd name="T12" fmla="*/ 2147483647 w 38"/>
                <a:gd name="T13" fmla="*/ 2147483647 h 41"/>
                <a:gd name="T14" fmla="*/ 2147483647 w 38"/>
                <a:gd name="T15" fmla="*/ 2147483647 h 41"/>
                <a:gd name="T16" fmla="*/ 2147483647 w 38"/>
                <a:gd name="T17" fmla="*/ 2147483647 h 41"/>
                <a:gd name="T18" fmla="*/ 2147483647 w 38"/>
                <a:gd name="T19" fmla="*/ 2147483647 h 41"/>
                <a:gd name="T20" fmla="*/ 2147483647 w 38"/>
                <a:gd name="T21" fmla="*/ 2147483647 h 41"/>
                <a:gd name="T22" fmla="*/ 2147483647 w 38"/>
                <a:gd name="T23" fmla="*/ 2147483647 h 41"/>
                <a:gd name="T24" fmla="*/ 2147483647 w 38"/>
                <a:gd name="T25" fmla="*/ 2147483647 h 41"/>
                <a:gd name="T26" fmla="*/ 2147483647 w 38"/>
                <a:gd name="T27" fmla="*/ 0 h 41"/>
                <a:gd name="T28" fmla="*/ 2147483647 w 38"/>
                <a:gd name="T29" fmla="*/ 2147483647 h 41"/>
                <a:gd name="T30" fmla="*/ 2147483647 w 38"/>
                <a:gd name="T31" fmla="*/ 2147483647 h 41"/>
                <a:gd name="T32" fmla="*/ 2147483647 w 38"/>
                <a:gd name="T33" fmla="*/ 2147483647 h 41"/>
                <a:gd name="T34" fmla="*/ 2147483647 w 38"/>
                <a:gd name="T35" fmla="*/ 2147483647 h 41"/>
                <a:gd name="T36" fmla="*/ 2147483647 w 38"/>
                <a:gd name="T37" fmla="*/ 2147483647 h 41"/>
                <a:gd name="T38" fmla="*/ 2147483647 w 38"/>
                <a:gd name="T39" fmla="*/ 2147483647 h 41"/>
                <a:gd name="T40" fmla="*/ 0 w 38"/>
                <a:gd name="T41" fmla="*/ 2147483647 h 41"/>
                <a:gd name="T42" fmla="*/ 2147483647 w 38"/>
                <a:gd name="T43" fmla="*/ 2147483647 h 41"/>
                <a:gd name="T44" fmla="*/ 2147483647 w 38"/>
                <a:gd name="T45" fmla="*/ 2147483647 h 41"/>
                <a:gd name="T46" fmla="*/ 2147483647 w 38"/>
                <a:gd name="T47" fmla="*/ 2147483647 h 41"/>
                <a:gd name="T48" fmla="*/ 2147483647 w 38"/>
                <a:gd name="T49" fmla="*/ 2147483647 h 41"/>
                <a:gd name="T50" fmla="*/ 2147483647 w 38"/>
                <a:gd name="T51" fmla="*/ 214748364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121090" y="3535377"/>
              <a:ext cx="338507" cy="326035"/>
            </a:xfrm>
            <a:custGeom>
              <a:avLst/>
              <a:gdLst>
                <a:gd name="T0" fmla="*/ 0 w 36"/>
                <a:gd name="T1" fmla="*/ 2147483647 h 35"/>
                <a:gd name="T2" fmla="*/ 2147483647 w 36"/>
                <a:gd name="T3" fmla="*/ 2147483647 h 35"/>
                <a:gd name="T4" fmla="*/ 2147483647 w 36"/>
                <a:gd name="T5" fmla="*/ 2147483647 h 35"/>
                <a:gd name="T6" fmla="*/ 2147483647 w 36"/>
                <a:gd name="T7" fmla="*/ 2147483647 h 35"/>
                <a:gd name="T8" fmla="*/ 2147483647 w 36"/>
                <a:gd name="T9" fmla="*/ 2147483647 h 35"/>
                <a:gd name="T10" fmla="*/ 2147483647 w 36"/>
                <a:gd name="T11" fmla="*/ 2147483647 h 35"/>
                <a:gd name="T12" fmla="*/ 2147483647 w 36"/>
                <a:gd name="T13" fmla="*/ 2147483647 h 35"/>
                <a:gd name="T14" fmla="*/ 2147483647 w 36"/>
                <a:gd name="T15" fmla="*/ 2147483647 h 35"/>
                <a:gd name="T16" fmla="*/ 2147483647 w 36"/>
                <a:gd name="T17" fmla="*/ 2147483647 h 35"/>
                <a:gd name="T18" fmla="*/ 2147483647 w 36"/>
                <a:gd name="T19" fmla="*/ 2147483647 h 35"/>
                <a:gd name="T20" fmla="*/ 2147483647 w 36"/>
                <a:gd name="T21" fmla="*/ 2147483647 h 35"/>
                <a:gd name="T22" fmla="*/ 2147483647 w 36"/>
                <a:gd name="T23" fmla="*/ 2147483647 h 35"/>
                <a:gd name="T24" fmla="*/ 2147483647 w 36"/>
                <a:gd name="T25" fmla="*/ 2147483647 h 35"/>
                <a:gd name="T26" fmla="*/ 2147483647 w 36"/>
                <a:gd name="T27" fmla="*/ 2147483647 h 35"/>
                <a:gd name="T28" fmla="*/ 2147483647 w 36"/>
                <a:gd name="T29" fmla="*/ 2147483647 h 35"/>
                <a:gd name="T30" fmla="*/ 2147483647 w 36"/>
                <a:gd name="T31" fmla="*/ 2147483647 h 35"/>
                <a:gd name="T32" fmla="*/ 2147483647 w 36"/>
                <a:gd name="T33" fmla="*/ 2147483647 h 35"/>
                <a:gd name="T34" fmla="*/ 2147483647 w 36"/>
                <a:gd name="T35" fmla="*/ 2147483647 h 35"/>
                <a:gd name="T36" fmla="*/ 2147483647 w 36"/>
                <a:gd name="T37" fmla="*/ 2147483647 h 35"/>
                <a:gd name="T38" fmla="*/ 2147483647 w 36"/>
                <a:gd name="T39" fmla="*/ 2147483647 h 35"/>
                <a:gd name="T40" fmla="*/ 2147483647 w 36"/>
                <a:gd name="T41" fmla="*/ 0 h 35"/>
                <a:gd name="T42" fmla="*/ 2147483647 w 36"/>
                <a:gd name="T43" fmla="*/ 0 h 35"/>
                <a:gd name="T44" fmla="*/ 2147483647 w 36"/>
                <a:gd name="T45" fmla="*/ 2147483647 h 35"/>
                <a:gd name="T46" fmla="*/ 0 w 36"/>
                <a:gd name="T47" fmla="*/ 2147483647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5658972" y="3478511"/>
              <a:ext cx="490645" cy="464409"/>
            </a:xfrm>
            <a:custGeom>
              <a:avLst/>
              <a:gdLst>
                <a:gd name="T0" fmla="*/ 2147483647 w 52"/>
                <a:gd name="T1" fmla="*/ 2147483647 h 50"/>
                <a:gd name="T2" fmla="*/ 2147483647 w 52"/>
                <a:gd name="T3" fmla="*/ 2147483647 h 50"/>
                <a:gd name="T4" fmla="*/ 2147483647 w 52"/>
                <a:gd name="T5" fmla="*/ 2147483647 h 50"/>
                <a:gd name="T6" fmla="*/ 0 w 52"/>
                <a:gd name="T7" fmla="*/ 2147483647 h 50"/>
                <a:gd name="T8" fmla="*/ 0 w 52"/>
                <a:gd name="T9" fmla="*/ 2147483647 h 50"/>
                <a:gd name="T10" fmla="*/ 2147483647 w 52"/>
                <a:gd name="T11" fmla="*/ 2147483647 h 50"/>
                <a:gd name="T12" fmla="*/ 2147483647 w 52"/>
                <a:gd name="T13" fmla="*/ 2147483647 h 50"/>
                <a:gd name="T14" fmla="*/ 2147483647 w 52"/>
                <a:gd name="T15" fmla="*/ 2147483647 h 50"/>
                <a:gd name="T16" fmla="*/ 2147483647 w 52"/>
                <a:gd name="T17" fmla="*/ 2147483647 h 50"/>
                <a:gd name="T18" fmla="*/ 2147483647 w 52"/>
                <a:gd name="T19" fmla="*/ 2147483647 h 50"/>
                <a:gd name="T20" fmla="*/ 2147483647 w 52"/>
                <a:gd name="T21" fmla="*/ 2147483647 h 50"/>
                <a:gd name="T22" fmla="*/ 2147483647 w 52"/>
                <a:gd name="T23" fmla="*/ 2147483647 h 50"/>
                <a:gd name="T24" fmla="*/ 2147483647 w 52"/>
                <a:gd name="T25" fmla="*/ 2147483647 h 50"/>
                <a:gd name="T26" fmla="*/ 2147483647 w 52"/>
                <a:gd name="T27" fmla="*/ 2147483647 h 50"/>
                <a:gd name="T28" fmla="*/ 2147483647 w 52"/>
                <a:gd name="T29" fmla="*/ 2147483647 h 50"/>
                <a:gd name="T30" fmla="*/ 2147483647 w 52"/>
                <a:gd name="T31" fmla="*/ 2147483647 h 50"/>
                <a:gd name="T32" fmla="*/ 2147483647 w 52"/>
                <a:gd name="T33" fmla="*/ 2147483647 h 50"/>
                <a:gd name="T34" fmla="*/ 2147483647 w 52"/>
                <a:gd name="T35" fmla="*/ 2147483647 h 50"/>
                <a:gd name="T36" fmla="*/ 2147483647 w 52"/>
                <a:gd name="T37" fmla="*/ 2147483647 h 50"/>
                <a:gd name="T38" fmla="*/ 2147483647 w 52"/>
                <a:gd name="T39" fmla="*/ 2147483647 h 50"/>
                <a:gd name="T40" fmla="*/ 2147483647 w 52"/>
                <a:gd name="T41" fmla="*/ 2147483647 h 50"/>
                <a:gd name="T42" fmla="*/ 2147483647 w 52"/>
                <a:gd name="T43" fmla="*/ 2147483647 h 50"/>
                <a:gd name="T44" fmla="*/ 2147483647 w 52"/>
                <a:gd name="T45" fmla="*/ 2147483647 h 50"/>
                <a:gd name="T46" fmla="*/ 2147483647 w 52"/>
                <a:gd name="T47" fmla="*/ 2147483647 h 50"/>
                <a:gd name="T48" fmla="*/ 2147483647 w 52"/>
                <a:gd name="T49" fmla="*/ 2147483647 h 50"/>
                <a:gd name="T50" fmla="*/ 2147483647 w 52"/>
                <a:gd name="T51" fmla="*/ 2147483647 h 50"/>
                <a:gd name="T52" fmla="*/ 2147483647 w 52"/>
                <a:gd name="T53" fmla="*/ 2147483647 h 50"/>
                <a:gd name="T54" fmla="*/ 2147483647 w 52"/>
                <a:gd name="T55" fmla="*/ 2147483647 h 50"/>
                <a:gd name="T56" fmla="*/ 2147483647 w 52"/>
                <a:gd name="T57" fmla="*/ 2147483647 h 50"/>
                <a:gd name="T58" fmla="*/ 2147483647 w 52"/>
                <a:gd name="T59" fmla="*/ 2147483647 h 50"/>
                <a:gd name="T60" fmla="*/ 2147483647 w 52"/>
                <a:gd name="T61" fmla="*/ 2147483647 h 50"/>
                <a:gd name="T62" fmla="*/ 2147483647 w 52"/>
                <a:gd name="T63" fmla="*/ 2147483647 h 50"/>
                <a:gd name="T64" fmla="*/ 2147483647 w 52"/>
                <a:gd name="T65" fmla="*/ 2147483647 h 50"/>
                <a:gd name="T66" fmla="*/ 2147483647 w 52"/>
                <a:gd name="T67" fmla="*/ 0 h 50"/>
                <a:gd name="T68" fmla="*/ 2147483647 w 52"/>
                <a:gd name="T69" fmla="*/ 2147483647 h 50"/>
                <a:gd name="T70" fmla="*/ 2147483647 w 52"/>
                <a:gd name="T71" fmla="*/ 2147483647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611428" y="3340135"/>
              <a:ext cx="123613" cy="231257"/>
            </a:xfrm>
            <a:custGeom>
              <a:avLst/>
              <a:gdLst>
                <a:gd name="T0" fmla="*/ 2147483647 w 78"/>
                <a:gd name="T1" fmla="*/ 2147483647 h 150"/>
                <a:gd name="T2" fmla="*/ 2147483647 w 78"/>
                <a:gd name="T3" fmla="*/ 2147483647 h 150"/>
                <a:gd name="T4" fmla="*/ 2147483647 w 78"/>
                <a:gd name="T5" fmla="*/ 2147483647 h 150"/>
                <a:gd name="T6" fmla="*/ 0 w 78"/>
                <a:gd name="T7" fmla="*/ 2147483647 h 150"/>
                <a:gd name="T8" fmla="*/ 0 w 78"/>
                <a:gd name="T9" fmla="*/ 2147483647 h 150"/>
                <a:gd name="T10" fmla="*/ 2147483647 w 78"/>
                <a:gd name="T11" fmla="*/ 2147483647 h 150"/>
                <a:gd name="T12" fmla="*/ 2147483647 w 78"/>
                <a:gd name="T13" fmla="*/ 2147483647 h 150"/>
                <a:gd name="T14" fmla="*/ 2147483647 w 78"/>
                <a:gd name="T15" fmla="*/ 2147483647 h 150"/>
                <a:gd name="T16" fmla="*/ 2147483647 w 78"/>
                <a:gd name="T17" fmla="*/ 2147483647 h 150"/>
                <a:gd name="T18" fmla="*/ 2147483647 w 78"/>
                <a:gd name="T19" fmla="*/ 2147483647 h 150"/>
                <a:gd name="T20" fmla="*/ 2147483647 w 78"/>
                <a:gd name="T21" fmla="*/ 2147483647 h 150"/>
                <a:gd name="T22" fmla="*/ 2147483647 w 78"/>
                <a:gd name="T23" fmla="*/ 2147483647 h 150"/>
                <a:gd name="T24" fmla="*/ 2147483647 w 78"/>
                <a:gd name="T25" fmla="*/ 2147483647 h 150"/>
                <a:gd name="T26" fmla="*/ 2147483647 w 78"/>
                <a:gd name="T27" fmla="*/ 2147483647 h 150"/>
                <a:gd name="T28" fmla="*/ 2147483647 w 78"/>
                <a:gd name="T29" fmla="*/ 2147483647 h 150"/>
                <a:gd name="T30" fmla="*/ 2147483647 w 78"/>
                <a:gd name="T31" fmla="*/ 2147483647 h 150"/>
                <a:gd name="T32" fmla="*/ 2147483647 w 78"/>
                <a:gd name="T33" fmla="*/ 2147483647 h 150"/>
                <a:gd name="T34" fmla="*/ 2147483647 w 78"/>
                <a:gd name="T35" fmla="*/ 2147483647 h 150"/>
                <a:gd name="T36" fmla="*/ 2147483647 w 78"/>
                <a:gd name="T37" fmla="*/ 0 h 150"/>
                <a:gd name="T38" fmla="*/ 2147483647 w 78"/>
                <a:gd name="T39" fmla="*/ 0 h 150"/>
                <a:gd name="T40" fmla="*/ 2147483647 w 78"/>
                <a:gd name="T41" fmla="*/ 2147483647 h 150"/>
                <a:gd name="T42" fmla="*/ 2147483647 w 78"/>
                <a:gd name="T43" fmla="*/ 2147483647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004779" y="3395106"/>
              <a:ext cx="355622" cy="271063"/>
            </a:xfrm>
            <a:custGeom>
              <a:avLst/>
              <a:gdLst>
                <a:gd name="T0" fmla="*/ 2147483647 w 228"/>
                <a:gd name="T1" fmla="*/ 2147483647 h 174"/>
                <a:gd name="T2" fmla="*/ 2147483647 w 228"/>
                <a:gd name="T3" fmla="*/ 2147483647 h 174"/>
                <a:gd name="T4" fmla="*/ 2147483647 w 228"/>
                <a:gd name="T5" fmla="*/ 2147483647 h 174"/>
                <a:gd name="T6" fmla="*/ 2147483647 w 228"/>
                <a:gd name="T7" fmla="*/ 2147483647 h 174"/>
                <a:gd name="T8" fmla="*/ 2147483647 w 228"/>
                <a:gd name="T9" fmla="*/ 2147483647 h 174"/>
                <a:gd name="T10" fmla="*/ 2147483647 w 228"/>
                <a:gd name="T11" fmla="*/ 2147483647 h 174"/>
                <a:gd name="T12" fmla="*/ 2147483647 w 228"/>
                <a:gd name="T13" fmla="*/ 2147483647 h 174"/>
                <a:gd name="T14" fmla="*/ 2147483647 w 228"/>
                <a:gd name="T15" fmla="*/ 2147483647 h 174"/>
                <a:gd name="T16" fmla="*/ 2147483647 w 228"/>
                <a:gd name="T17" fmla="*/ 2147483647 h 174"/>
                <a:gd name="T18" fmla="*/ 2147483647 w 228"/>
                <a:gd name="T19" fmla="*/ 2147483647 h 174"/>
                <a:gd name="T20" fmla="*/ 2147483647 w 228"/>
                <a:gd name="T21" fmla="*/ 2147483647 h 174"/>
                <a:gd name="T22" fmla="*/ 2147483647 w 228"/>
                <a:gd name="T23" fmla="*/ 2147483647 h 174"/>
                <a:gd name="T24" fmla="*/ 2147483647 w 228"/>
                <a:gd name="T25" fmla="*/ 2147483647 h 174"/>
                <a:gd name="T26" fmla="*/ 2147483647 w 228"/>
                <a:gd name="T27" fmla="*/ 0 h 174"/>
                <a:gd name="T28" fmla="*/ 2147483647 w 228"/>
                <a:gd name="T29" fmla="*/ 2147483647 h 174"/>
                <a:gd name="T30" fmla="*/ 2147483647 w 228"/>
                <a:gd name="T31" fmla="*/ 2147483647 h 174"/>
                <a:gd name="T32" fmla="*/ 2147483647 w 228"/>
                <a:gd name="T33" fmla="*/ 2147483647 h 174"/>
                <a:gd name="T34" fmla="*/ 2147483647 w 228"/>
                <a:gd name="T35" fmla="*/ 2147483647 h 174"/>
                <a:gd name="T36" fmla="*/ 2147483647 w 228"/>
                <a:gd name="T37" fmla="*/ 2147483647 h 174"/>
                <a:gd name="T38" fmla="*/ 0 w 228"/>
                <a:gd name="T39" fmla="*/ 2147483647 h 174"/>
                <a:gd name="T40" fmla="*/ 2147483647 w 228"/>
                <a:gd name="T41" fmla="*/ 2147483647 h 174"/>
                <a:gd name="T42" fmla="*/ 2147483647 w 228"/>
                <a:gd name="T43" fmla="*/ 2147483647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898282" y="3666170"/>
              <a:ext cx="245322" cy="212302"/>
            </a:xfrm>
            <a:custGeom>
              <a:avLst/>
              <a:gdLst>
                <a:gd name="T0" fmla="*/ 2147483647 w 26"/>
                <a:gd name="T1" fmla="*/ 2147483647 h 23"/>
                <a:gd name="T2" fmla="*/ 2147483647 w 26"/>
                <a:gd name="T3" fmla="*/ 2147483647 h 23"/>
                <a:gd name="T4" fmla="*/ 2147483647 w 26"/>
                <a:gd name="T5" fmla="*/ 2147483647 h 23"/>
                <a:gd name="T6" fmla="*/ 2147483647 w 26"/>
                <a:gd name="T7" fmla="*/ 2147483647 h 23"/>
                <a:gd name="T8" fmla="*/ 2147483647 w 26"/>
                <a:gd name="T9" fmla="*/ 2147483647 h 23"/>
                <a:gd name="T10" fmla="*/ 2147483647 w 26"/>
                <a:gd name="T11" fmla="*/ 2147483647 h 23"/>
                <a:gd name="T12" fmla="*/ 2147483647 w 26"/>
                <a:gd name="T13" fmla="*/ 0 h 23"/>
                <a:gd name="T14" fmla="*/ 2147483647 w 26"/>
                <a:gd name="T15" fmla="*/ 0 h 23"/>
                <a:gd name="T16" fmla="*/ 2147483647 w 26"/>
                <a:gd name="T17" fmla="*/ 2147483647 h 23"/>
                <a:gd name="T18" fmla="*/ 2147483647 w 26"/>
                <a:gd name="T19" fmla="*/ 2147483647 h 23"/>
                <a:gd name="T20" fmla="*/ 0 w 26"/>
                <a:gd name="T21" fmla="*/ 2147483647 h 23"/>
                <a:gd name="T22" fmla="*/ 2147483647 w 26"/>
                <a:gd name="T23" fmla="*/ 2147483647 h 23"/>
                <a:gd name="T24" fmla="*/ 2147483647 w 26"/>
                <a:gd name="T25" fmla="*/ 2147483647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909693" y="4140057"/>
              <a:ext cx="74167" cy="56867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0 h 36"/>
                <a:gd name="T6" fmla="*/ 2147483647 w 48"/>
                <a:gd name="T7" fmla="*/ 0 h 36"/>
                <a:gd name="T8" fmla="*/ 2147483647 w 48"/>
                <a:gd name="T9" fmla="*/ 2147483647 h 36"/>
                <a:gd name="T10" fmla="*/ 0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2147483647 h 36"/>
                <a:gd name="T16" fmla="*/ 2147483647 w 48"/>
                <a:gd name="T17" fmla="*/ 2147483647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046924" y="3815919"/>
              <a:ext cx="486841" cy="595203"/>
            </a:xfrm>
            <a:custGeom>
              <a:avLst/>
              <a:gdLst>
                <a:gd name="T0" fmla="*/ 2147483647 w 52"/>
                <a:gd name="T1" fmla="*/ 2147483647 h 64"/>
                <a:gd name="T2" fmla="*/ 2147483647 w 52"/>
                <a:gd name="T3" fmla="*/ 2147483647 h 64"/>
                <a:gd name="T4" fmla="*/ 2147483647 w 52"/>
                <a:gd name="T5" fmla="*/ 2147483647 h 64"/>
                <a:gd name="T6" fmla="*/ 2147483647 w 52"/>
                <a:gd name="T7" fmla="*/ 2147483647 h 64"/>
                <a:gd name="T8" fmla="*/ 2147483647 w 52"/>
                <a:gd name="T9" fmla="*/ 2147483647 h 64"/>
                <a:gd name="T10" fmla="*/ 2147483647 w 52"/>
                <a:gd name="T11" fmla="*/ 2147483647 h 64"/>
                <a:gd name="T12" fmla="*/ 2147483647 w 52"/>
                <a:gd name="T13" fmla="*/ 2147483647 h 64"/>
                <a:gd name="T14" fmla="*/ 2147483647 w 52"/>
                <a:gd name="T15" fmla="*/ 2147483647 h 64"/>
                <a:gd name="T16" fmla="*/ 2147483647 w 52"/>
                <a:gd name="T17" fmla="*/ 2147483647 h 64"/>
                <a:gd name="T18" fmla="*/ 0 w 52"/>
                <a:gd name="T19" fmla="*/ 2147483647 h 64"/>
                <a:gd name="T20" fmla="*/ 2147483647 w 52"/>
                <a:gd name="T21" fmla="*/ 2147483647 h 64"/>
                <a:gd name="T22" fmla="*/ 2147483647 w 52"/>
                <a:gd name="T23" fmla="*/ 2147483647 h 64"/>
                <a:gd name="T24" fmla="*/ 2147483647 w 52"/>
                <a:gd name="T25" fmla="*/ 2147483647 h 64"/>
                <a:gd name="T26" fmla="*/ 2147483647 w 52"/>
                <a:gd name="T27" fmla="*/ 2147483647 h 64"/>
                <a:gd name="T28" fmla="*/ 2147483647 w 52"/>
                <a:gd name="T29" fmla="*/ 2147483647 h 64"/>
                <a:gd name="T30" fmla="*/ 2147483647 w 52"/>
                <a:gd name="T31" fmla="*/ 2147483647 h 64"/>
                <a:gd name="T32" fmla="*/ 2147483647 w 52"/>
                <a:gd name="T33" fmla="*/ 2147483647 h 64"/>
                <a:gd name="T34" fmla="*/ 2147483647 w 52"/>
                <a:gd name="T35" fmla="*/ 2147483647 h 64"/>
                <a:gd name="T36" fmla="*/ 2147483647 w 52"/>
                <a:gd name="T37" fmla="*/ 2147483647 h 64"/>
                <a:gd name="T38" fmla="*/ 2147483647 w 52"/>
                <a:gd name="T39" fmla="*/ 2147483647 h 64"/>
                <a:gd name="T40" fmla="*/ 2147483647 w 52"/>
                <a:gd name="T41" fmla="*/ 2147483647 h 64"/>
                <a:gd name="T42" fmla="*/ 2147483647 w 52"/>
                <a:gd name="T43" fmla="*/ 2147483647 h 64"/>
                <a:gd name="T44" fmla="*/ 2147483647 w 52"/>
                <a:gd name="T45" fmla="*/ 2147483647 h 64"/>
                <a:gd name="T46" fmla="*/ 2147483647 w 52"/>
                <a:gd name="T47" fmla="*/ 2147483647 h 64"/>
                <a:gd name="T48" fmla="*/ 2147483647 w 52"/>
                <a:gd name="T49" fmla="*/ 2147483647 h 64"/>
                <a:gd name="T50" fmla="*/ 2147483647 w 52"/>
                <a:gd name="T51" fmla="*/ 2147483647 h 64"/>
                <a:gd name="T52" fmla="*/ 2147483647 w 52"/>
                <a:gd name="T53" fmla="*/ 2147483647 h 64"/>
                <a:gd name="T54" fmla="*/ 2147483647 w 52"/>
                <a:gd name="T55" fmla="*/ 2147483647 h 64"/>
                <a:gd name="T56" fmla="*/ 2147483647 w 52"/>
                <a:gd name="T57" fmla="*/ 2147483647 h 64"/>
                <a:gd name="T58" fmla="*/ 2147483647 w 52"/>
                <a:gd name="T59" fmla="*/ 2147483647 h 64"/>
                <a:gd name="T60" fmla="*/ 2147483647 w 52"/>
                <a:gd name="T61" fmla="*/ 2147483647 h 64"/>
                <a:gd name="T62" fmla="*/ 2147483647 w 52"/>
                <a:gd name="T63" fmla="*/ 2147483647 h 64"/>
                <a:gd name="T64" fmla="*/ 2147483647 w 52"/>
                <a:gd name="T65" fmla="*/ 2147483647 h 64"/>
                <a:gd name="T66" fmla="*/ 2147483647 w 52"/>
                <a:gd name="T67" fmla="*/ 2147483647 h 64"/>
                <a:gd name="T68" fmla="*/ 2147483647 w 52"/>
                <a:gd name="T69" fmla="*/ 2147483647 h 64"/>
                <a:gd name="T70" fmla="*/ 2147483647 w 52"/>
                <a:gd name="T71" fmla="*/ 0 h 64"/>
                <a:gd name="T72" fmla="*/ 2147483647 w 52"/>
                <a:gd name="T73" fmla="*/ 2147483647 h 64"/>
                <a:gd name="T74" fmla="*/ 2147483647 w 52"/>
                <a:gd name="T75" fmla="*/ 2147483647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143604" y="4206402"/>
              <a:ext cx="178762" cy="176286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0 h 19"/>
                <a:gd name="T14" fmla="*/ 2147483647 w 19"/>
                <a:gd name="T15" fmla="*/ 0 h 19"/>
                <a:gd name="T16" fmla="*/ 2147483647 w 19"/>
                <a:gd name="T17" fmla="*/ 0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0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2147483647 w 19"/>
                <a:gd name="T33" fmla="*/ 2147483647 h 19"/>
                <a:gd name="T34" fmla="*/ 2147483647 w 19"/>
                <a:gd name="T35" fmla="*/ 2147483647 h 19"/>
                <a:gd name="T36" fmla="*/ 2147483647 w 19"/>
                <a:gd name="T37" fmla="*/ 2147483647 h 19"/>
                <a:gd name="T38" fmla="*/ 2147483647 w 19"/>
                <a:gd name="T39" fmla="*/ 2147483647 h 19"/>
                <a:gd name="T40" fmla="*/ 2147483647 w 19"/>
                <a:gd name="T41" fmla="*/ 2147483647 h 19"/>
                <a:gd name="T42" fmla="*/ 2147483647 w 19"/>
                <a:gd name="T43" fmla="*/ 2147483647 h 19"/>
                <a:gd name="T44" fmla="*/ 2147483647 w 19"/>
                <a:gd name="T45" fmla="*/ 2147483647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052321" y="4272746"/>
              <a:ext cx="127416" cy="109942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0 h 12"/>
                <a:gd name="T12" fmla="*/ 2147483647 w 14"/>
                <a:gd name="T13" fmla="*/ 2147483647 h 12"/>
                <a:gd name="T14" fmla="*/ 2147483647 w 14"/>
                <a:gd name="T15" fmla="*/ 2147483647 h 12"/>
                <a:gd name="T16" fmla="*/ 0 w 14"/>
                <a:gd name="T17" fmla="*/ 2147483647 h 12"/>
                <a:gd name="T18" fmla="*/ 2147483647 w 14"/>
                <a:gd name="T19" fmla="*/ 2147483647 h 12"/>
                <a:gd name="T20" fmla="*/ 2147483647 w 14"/>
                <a:gd name="T21" fmla="*/ 2147483647 h 12"/>
                <a:gd name="T22" fmla="*/ 2147483647 w 14"/>
                <a:gd name="T23" fmla="*/ 2147483647 h 12"/>
                <a:gd name="T24" fmla="*/ 2147483647 w 14"/>
                <a:gd name="T25" fmla="*/ 2147483647 h 12"/>
                <a:gd name="T26" fmla="*/ 2147483647 w 14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993369" y="4234835"/>
              <a:ext cx="95086" cy="83404"/>
            </a:xfrm>
            <a:custGeom>
              <a:avLst/>
              <a:gdLst>
                <a:gd name="T0" fmla="*/ 2147483647 w 60"/>
                <a:gd name="T1" fmla="*/ 2147483647 h 54"/>
                <a:gd name="T2" fmla="*/ 2147483647 w 60"/>
                <a:gd name="T3" fmla="*/ 2147483647 h 54"/>
                <a:gd name="T4" fmla="*/ 2147483647 w 60"/>
                <a:gd name="T5" fmla="*/ 2147483647 h 54"/>
                <a:gd name="T6" fmla="*/ 2147483647 w 60"/>
                <a:gd name="T7" fmla="*/ 0 h 54"/>
                <a:gd name="T8" fmla="*/ 2147483647 w 60"/>
                <a:gd name="T9" fmla="*/ 0 h 54"/>
                <a:gd name="T10" fmla="*/ 2147483647 w 60"/>
                <a:gd name="T11" fmla="*/ 2147483647 h 54"/>
                <a:gd name="T12" fmla="*/ 0 w 60"/>
                <a:gd name="T13" fmla="*/ 2147483647 h 54"/>
                <a:gd name="T14" fmla="*/ 2147483647 w 60"/>
                <a:gd name="T15" fmla="*/ 2147483647 h 54"/>
                <a:gd name="T16" fmla="*/ 2147483647 w 60"/>
                <a:gd name="T17" fmla="*/ 2147483647 h 54"/>
                <a:gd name="T18" fmla="*/ 2147483647 w 60"/>
                <a:gd name="T19" fmla="*/ 2147483647 h 54"/>
                <a:gd name="T20" fmla="*/ 2147483647 w 60"/>
                <a:gd name="T21" fmla="*/ 2147483647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132194" y="3666170"/>
              <a:ext cx="11410" cy="28434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5132194" y="3340135"/>
              <a:ext cx="614257" cy="602785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5132194" y="3340135"/>
              <a:ext cx="614257" cy="602785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881780" y="3328762"/>
              <a:ext cx="30428" cy="20852"/>
            </a:xfrm>
            <a:custGeom>
              <a:avLst/>
              <a:gdLst>
                <a:gd name="T0" fmla="*/ 0 w 18"/>
                <a:gd name="T1" fmla="*/ 0 h 12"/>
                <a:gd name="T2" fmla="*/ 2147483647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0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1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6838041" y="3283268"/>
              <a:ext cx="17115" cy="28434"/>
            </a:xfrm>
            <a:custGeom>
              <a:avLst/>
              <a:gdLst>
                <a:gd name="T0" fmla="*/ 0 w 12"/>
                <a:gd name="T1" fmla="*/ 0 h 18"/>
                <a:gd name="T2" fmla="*/ 2147483647 w 12"/>
                <a:gd name="T3" fmla="*/ 2147483647 h 18"/>
                <a:gd name="T4" fmla="*/ 2147483647 w 12"/>
                <a:gd name="T5" fmla="*/ 2147483647 h 18"/>
                <a:gd name="T6" fmla="*/ 0 w 1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18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6006987" y="1596229"/>
              <a:ext cx="319490" cy="699459"/>
            </a:xfrm>
            <a:custGeom>
              <a:avLst/>
              <a:gdLst>
                <a:gd name="T0" fmla="*/ 2147483647 w 34"/>
                <a:gd name="T1" fmla="*/ 2147483647 h 75"/>
                <a:gd name="T2" fmla="*/ 2147483647 w 34"/>
                <a:gd name="T3" fmla="*/ 2147483647 h 75"/>
                <a:gd name="T4" fmla="*/ 2147483647 w 34"/>
                <a:gd name="T5" fmla="*/ 2147483647 h 75"/>
                <a:gd name="T6" fmla="*/ 2147483647 w 34"/>
                <a:gd name="T7" fmla="*/ 2147483647 h 75"/>
                <a:gd name="T8" fmla="*/ 2147483647 w 34"/>
                <a:gd name="T9" fmla="*/ 2147483647 h 75"/>
                <a:gd name="T10" fmla="*/ 2147483647 w 34"/>
                <a:gd name="T11" fmla="*/ 2147483647 h 75"/>
                <a:gd name="T12" fmla="*/ 2147483647 w 34"/>
                <a:gd name="T13" fmla="*/ 2147483647 h 75"/>
                <a:gd name="T14" fmla="*/ 2147483647 w 34"/>
                <a:gd name="T15" fmla="*/ 2147483647 h 75"/>
                <a:gd name="T16" fmla="*/ 2147483647 w 34"/>
                <a:gd name="T17" fmla="*/ 2147483647 h 75"/>
                <a:gd name="T18" fmla="*/ 2147483647 w 34"/>
                <a:gd name="T19" fmla="*/ 2147483647 h 75"/>
                <a:gd name="T20" fmla="*/ 2147483647 w 34"/>
                <a:gd name="T21" fmla="*/ 2147483647 h 75"/>
                <a:gd name="T22" fmla="*/ 2147483647 w 34"/>
                <a:gd name="T23" fmla="*/ 2147483647 h 75"/>
                <a:gd name="T24" fmla="*/ 2147483647 w 34"/>
                <a:gd name="T25" fmla="*/ 2147483647 h 75"/>
                <a:gd name="T26" fmla="*/ 2147483647 w 34"/>
                <a:gd name="T27" fmla="*/ 2147483647 h 75"/>
                <a:gd name="T28" fmla="*/ 2147483647 w 34"/>
                <a:gd name="T29" fmla="*/ 2147483647 h 75"/>
                <a:gd name="T30" fmla="*/ 2147483647 w 34"/>
                <a:gd name="T31" fmla="*/ 2147483647 h 75"/>
                <a:gd name="T32" fmla="*/ 2147483647 w 34"/>
                <a:gd name="T33" fmla="*/ 2147483647 h 75"/>
                <a:gd name="T34" fmla="*/ 2147483647 w 34"/>
                <a:gd name="T35" fmla="*/ 2147483647 h 75"/>
                <a:gd name="T36" fmla="*/ 2147483647 w 34"/>
                <a:gd name="T37" fmla="*/ 2147483647 h 75"/>
                <a:gd name="T38" fmla="*/ 2147483647 w 34"/>
                <a:gd name="T39" fmla="*/ 2147483647 h 75"/>
                <a:gd name="T40" fmla="*/ 2147483647 w 34"/>
                <a:gd name="T41" fmla="*/ 2147483647 h 75"/>
                <a:gd name="T42" fmla="*/ 2147483647 w 34"/>
                <a:gd name="T43" fmla="*/ 0 h 75"/>
                <a:gd name="T44" fmla="*/ 2147483647 w 34"/>
                <a:gd name="T45" fmla="*/ 2147483647 h 75"/>
                <a:gd name="T46" fmla="*/ 2147483647 w 34"/>
                <a:gd name="T47" fmla="*/ 2147483647 h 75"/>
                <a:gd name="T48" fmla="*/ 2147483647 w 34"/>
                <a:gd name="T49" fmla="*/ 2147483647 h 75"/>
                <a:gd name="T50" fmla="*/ 2147483647 w 34"/>
                <a:gd name="T51" fmla="*/ 2147483647 h 75"/>
                <a:gd name="T52" fmla="*/ 2147483647 w 34"/>
                <a:gd name="T53" fmla="*/ 2147483647 h 75"/>
                <a:gd name="T54" fmla="*/ 2147483647 w 34"/>
                <a:gd name="T55" fmla="*/ 2147483647 h 75"/>
                <a:gd name="T56" fmla="*/ 2147483647 w 34"/>
                <a:gd name="T57" fmla="*/ 2147483647 h 75"/>
                <a:gd name="T58" fmla="*/ 2147483647 w 34"/>
                <a:gd name="T59" fmla="*/ 2147483647 h 75"/>
                <a:gd name="T60" fmla="*/ 2147483647 w 34"/>
                <a:gd name="T61" fmla="*/ 2147483647 h 75"/>
                <a:gd name="T62" fmla="*/ 2147483647 w 34"/>
                <a:gd name="T63" fmla="*/ 2147483647 h 75"/>
                <a:gd name="T64" fmla="*/ 0 w 34"/>
                <a:gd name="T65" fmla="*/ 2147483647 h 75"/>
                <a:gd name="T66" fmla="*/ 2147483647 w 34"/>
                <a:gd name="T67" fmla="*/ 2147483647 h 75"/>
                <a:gd name="T68" fmla="*/ 2147483647 w 34"/>
                <a:gd name="T69" fmla="*/ 2147483647 h 75"/>
                <a:gd name="T70" fmla="*/ 2147483647 w 34"/>
                <a:gd name="T71" fmla="*/ 2147483647 h 75"/>
                <a:gd name="T72" fmla="*/ 2147483647 w 34"/>
                <a:gd name="T73" fmla="*/ 2147483647 h 75"/>
                <a:gd name="T74" fmla="*/ 2147483647 w 34"/>
                <a:gd name="T75" fmla="*/ 2147483647 h 75"/>
                <a:gd name="T76" fmla="*/ 2147483647 w 34"/>
                <a:gd name="T77" fmla="*/ 2147483647 h 75"/>
                <a:gd name="T78" fmla="*/ 2147483647 w 34"/>
                <a:gd name="T79" fmla="*/ 2147483647 h 75"/>
                <a:gd name="T80" fmla="*/ 2147483647 w 34"/>
                <a:gd name="T81" fmla="*/ 2147483647 h 75"/>
                <a:gd name="T82" fmla="*/ 2147483647 w 34"/>
                <a:gd name="T83" fmla="*/ 2147483647 h 75"/>
                <a:gd name="T84" fmla="*/ 2147483647 w 34"/>
                <a:gd name="T85" fmla="*/ 2147483647 h 75"/>
                <a:gd name="T86" fmla="*/ 2147483647 w 34"/>
                <a:gd name="T87" fmla="*/ 2147483647 h 75"/>
                <a:gd name="T88" fmla="*/ 2147483647 w 34"/>
                <a:gd name="T89" fmla="*/ 2147483647 h 75"/>
                <a:gd name="T90" fmla="*/ 2147483647 w 34"/>
                <a:gd name="T91" fmla="*/ 2147483647 h 75"/>
                <a:gd name="T92" fmla="*/ 2147483647 w 34"/>
                <a:gd name="T93" fmla="*/ 2147483647 h 75"/>
                <a:gd name="T94" fmla="*/ 2147483647 w 34"/>
                <a:gd name="T95" fmla="*/ 2147483647 h 75"/>
                <a:gd name="T96" fmla="*/ 2147483647 w 34"/>
                <a:gd name="T97" fmla="*/ 2147483647 h 75"/>
                <a:gd name="T98" fmla="*/ 2147483647 w 34"/>
                <a:gd name="T99" fmla="*/ 2147483647 h 75"/>
                <a:gd name="T100" fmla="*/ 2147483647 w 34"/>
                <a:gd name="T101" fmla="*/ 2147483647 h 75"/>
                <a:gd name="T102" fmla="*/ 2147483647 w 34"/>
                <a:gd name="T103" fmla="*/ 2147483647 h 75"/>
                <a:gd name="T104" fmla="*/ 2147483647 w 34"/>
                <a:gd name="T105" fmla="*/ 2147483647 h 75"/>
                <a:gd name="T106" fmla="*/ 2147483647 w 34"/>
                <a:gd name="T107" fmla="*/ 2147483647 h 75"/>
                <a:gd name="T108" fmla="*/ 2147483647 w 34"/>
                <a:gd name="T109" fmla="*/ 2147483647 h 75"/>
                <a:gd name="T110" fmla="*/ 2147483647 w 34"/>
                <a:gd name="T111" fmla="*/ 2147483647 h 75"/>
                <a:gd name="T112" fmla="*/ 2147483647 w 34"/>
                <a:gd name="T113" fmla="*/ 2147483647 h 75"/>
                <a:gd name="T114" fmla="*/ 2147483647 w 34"/>
                <a:gd name="T115" fmla="*/ 2147483647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335986" y="2705126"/>
              <a:ext cx="19017" cy="9477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6214275" y="811471"/>
              <a:ext cx="4543218" cy="2424409"/>
            </a:xfrm>
            <a:custGeom>
              <a:avLst/>
              <a:gdLst>
                <a:gd name="T0" fmla="*/ 2147483647 w 483"/>
                <a:gd name="T1" fmla="*/ 2147483647 h 260"/>
                <a:gd name="T2" fmla="*/ 2147483647 w 483"/>
                <a:gd name="T3" fmla="*/ 2147483647 h 260"/>
                <a:gd name="T4" fmla="*/ 2147483647 w 483"/>
                <a:gd name="T5" fmla="*/ 2147483647 h 260"/>
                <a:gd name="T6" fmla="*/ 2147483647 w 483"/>
                <a:gd name="T7" fmla="*/ 2147483647 h 260"/>
                <a:gd name="T8" fmla="*/ 2147483647 w 483"/>
                <a:gd name="T9" fmla="*/ 2147483647 h 260"/>
                <a:gd name="T10" fmla="*/ 2147483647 w 483"/>
                <a:gd name="T11" fmla="*/ 2147483647 h 260"/>
                <a:gd name="T12" fmla="*/ 2147483647 w 483"/>
                <a:gd name="T13" fmla="*/ 2147483647 h 260"/>
                <a:gd name="T14" fmla="*/ 2147483647 w 483"/>
                <a:gd name="T15" fmla="*/ 2147483647 h 260"/>
                <a:gd name="T16" fmla="*/ 2147483647 w 483"/>
                <a:gd name="T17" fmla="*/ 2147483647 h 260"/>
                <a:gd name="T18" fmla="*/ 2147483647 w 483"/>
                <a:gd name="T19" fmla="*/ 2147483647 h 260"/>
                <a:gd name="T20" fmla="*/ 2147483647 w 483"/>
                <a:gd name="T21" fmla="*/ 2147483647 h 260"/>
                <a:gd name="T22" fmla="*/ 2147483647 w 483"/>
                <a:gd name="T23" fmla="*/ 2147483647 h 260"/>
                <a:gd name="T24" fmla="*/ 2147483647 w 483"/>
                <a:gd name="T25" fmla="*/ 2147483647 h 260"/>
                <a:gd name="T26" fmla="*/ 2147483647 w 483"/>
                <a:gd name="T27" fmla="*/ 2147483647 h 260"/>
                <a:gd name="T28" fmla="*/ 2147483647 w 483"/>
                <a:gd name="T29" fmla="*/ 2147483647 h 260"/>
                <a:gd name="T30" fmla="*/ 2147483647 w 483"/>
                <a:gd name="T31" fmla="*/ 2147483647 h 260"/>
                <a:gd name="T32" fmla="*/ 2147483647 w 483"/>
                <a:gd name="T33" fmla="*/ 2147483647 h 260"/>
                <a:gd name="T34" fmla="*/ 2147483647 w 483"/>
                <a:gd name="T35" fmla="*/ 2147483647 h 260"/>
                <a:gd name="T36" fmla="*/ 2147483647 w 483"/>
                <a:gd name="T37" fmla="*/ 2147483647 h 260"/>
                <a:gd name="T38" fmla="*/ 2147483647 w 483"/>
                <a:gd name="T39" fmla="*/ 2147483647 h 260"/>
                <a:gd name="T40" fmla="*/ 2147483647 w 483"/>
                <a:gd name="T41" fmla="*/ 2147483647 h 260"/>
                <a:gd name="T42" fmla="*/ 2147483647 w 483"/>
                <a:gd name="T43" fmla="*/ 2147483647 h 260"/>
                <a:gd name="T44" fmla="*/ 2147483647 w 483"/>
                <a:gd name="T45" fmla="*/ 2147483647 h 260"/>
                <a:gd name="T46" fmla="*/ 2147483647 w 483"/>
                <a:gd name="T47" fmla="*/ 2147483647 h 260"/>
                <a:gd name="T48" fmla="*/ 2147483647 w 483"/>
                <a:gd name="T49" fmla="*/ 2147483647 h 260"/>
                <a:gd name="T50" fmla="*/ 2147483647 w 483"/>
                <a:gd name="T51" fmla="*/ 2147483647 h 260"/>
                <a:gd name="T52" fmla="*/ 2147483647 w 483"/>
                <a:gd name="T53" fmla="*/ 2147483647 h 260"/>
                <a:gd name="T54" fmla="*/ 2147483647 w 483"/>
                <a:gd name="T55" fmla="*/ 2147483647 h 260"/>
                <a:gd name="T56" fmla="*/ 2147483647 w 483"/>
                <a:gd name="T57" fmla="*/ 2147483647 h 260"/>
                <a:gd name="T58" fmla="*/ 2147483647 w 483"/>
                <a:gd name="T59" fmla="*/ 2147483647 h 260"/>
                <a:gd name="T60" fmla="*/ 2147483647 w 483"/>
                <a:gd name="T61" fmla="*/ 2147483647 h 260"/>
                <a:gd name="T62" fmla="*/ 2147483647 w 483"/>
                <a:gd name="T63" fmla="*/ 2147483647 h 260"/>
                <a:gd name="T64" fmla="*/ 2147483647 w 483"/>
                <a:gd name="T65" fmla="*/ 2147483647 h 260"/>
                <a:gd name="T66" fmla="*/ 2147483647 w 483"/>
                <a:gd name="T67" fmla="*/ 2147483647 h 260"/>
                <a:gd name="T68" fmla="*/ 2147483647 w 483"/>
                <a:gd name="T69" fmla="*/ 2147483647 h 260"/>
                <a:gd name="T70" fmla="*/ 2147483647 w 483"/>
                <a:gd name="T71" fmla="*/ 2147483647 h 260"/>
                <a:gd name="T72" fmla="*/ 2147483647 w 483"/>
                <a:gd name="T73" fmla="*/ 2147483647 h 260"/>
                <a:gd name="T74" fmla="*/ 2147483647 w 483"/>
                <a:gd name="T75" fmla="*/ 2147483647 h 260"/>
                <a:gd name="T76" fmla="*/ 2147483647 w 483"/>
                <a:gd name="T77" fmla="*/ 2147483647 h 260"/>
                <a:gd name="T78" fmla="*/ 2147483647 w 483"/>
                <a:gd name="T79" fmla="*/ 2147483647 h 260"/>
                <a:gd name="T80" fmla="*/ 2147483647 w 483"/>
                <a:gd name="T81" fmla="*/ 2147483647 h 260"/>
                <a:gd name="T82" fmla="*/ 2147483647 w 483"/>
                <a:gd name="T83" fmla="*/ 2147483647 h 260"/>
                <a:gd name="T84" fmla="*/ 2147483647 w 483"/>
                <a:gd name="T85" fmla="*/ 2147483647 h 260"/>
                <a:gd name="T86" fmla="*/ 2147483647 w 483"/>
                <a:gd name="T87" fmla="*/ 2147483647 h 260"/>
                <a:gd name="T88" fmla="*/ 2147483647 w 483"/>
                <a:gd name="T89" fmla="*/ 2147483647 h 260"/>
                <a:gd name="T90" fmla="*/ 2147483647 w 483"/>
                <a:gd name="T91" fmla="*/ 2147483647 h 260"/>
                <a:gd name="T92" fmla="*/ 2147483647 w 483"/>
                <a:gd name="T93" fmla="*/ 2147483647 h 260"/>
                <a:gd name="T94" fmla="*/ 2147483647 w 483"/>
                <a:gd name="T95" fmla="*/ 2147483647 h 260"/>
                <a:gd name="T96" fmla="*/ 2147483647 w 483"/>
                <a:gd name="T97" fmla="*/ 2147483647 h 260"/>
                <a:gd name="T98" fmla="*/ 2147483647 w 483"/>
                <a:gd name="T99" fmla="*/ 2147483647 h 260"/>
                <a:gd name="T100" fmla="*/ 2147483647 w 483"/>
                <a:gd name="T101" fmla="*/ 2147483647 h 260"/>
                <a:gd name="T102" fmla="*/ 2147483647 w 483"/>
                <a:gd name="T103" fmla="*/ 2147483647 h 260"/>
                <a:gd name="T104" fmla="*/ 2147483647 w 483"/>
                <a:gd name="T105" fmla="*/ 2147483647 h 260"/>
                <a:gd name="T106" fmla="*/ 2147483647 w 483"/>
                <a:gd name="T107" fmla="*/ 2147483647 h 260"/>
                <a:gd name="T108" fmla="*/ 2147483647 w 483"/>
                <a:gd name="T109" fmla="*/ 2147483647 h 260"/>
                <a:gd name="T110" fmla="*/ 2147483647 w 483"/>
                <a:gd name="T111" fmla="*/ 2147483647 h 260"/>
                <a:gd name="T112" fmla="*/ 2147483647 w 483"/>
                <a:gd name="T113" fmla="*/ 2147483647 h 260"/>
                <a:gd name="T114" fmla="*/ 2147483647 w 483"/>
                <a:gd name="T115" fmla="*/ 2147483647 h 260"/>
                <a:gd name="T116" fmla="*/ 2147483647 w 483"/>
                <a:gd name="T117" fmla="*/ 2147483647 h 260"/>
                <a:gd name="T118" fmla="*/ 2147483647 w 483"/>
                <a:gd name="T119" fmla="*/ 2147483647 h 260"/>
                <a:gd name="T120" fmla="*/ 2147483647 w 483"/>
                <a:gd name="T121" fmla="*/ 2147483647 h 260"/>
                <a:gd name="T122" fmla="*/ 2147483647 w 483"/>
                <a:gd name="T123" fmla="*/ 2147483647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6912207" y="3340135"/>
              <a:ext cx="85578" cy="9478"/>
            </a:xfrm>
            <a:custGeom>
              <a:avLst/>
              <a:gdLst>
                <a:gd name="T0" fmla="*/ 2147483647 w 54"/>
                <a:gd name="T1" fmla="*/ 2147483647 h 6"/>
                <a:gd name="T2" fmla="*/ 2147483647 w 54"/>
                <a:gd name="T3" fmla="*/ 2147483647 h 6"/>
                <a:gd name="T4" fmla="*/ 2147483647 w 54"/>
                <a:gd name="T5" fmla="*/ 0 h 6"/>
                <a:gd name="T6" fmla="*/ 0 w 54"/>
                <a:gd name="T7" fmla="*/ 2147483647 h 6"/>
                <a:gd name="T8" fmla="*/ 2147483647 w 5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">
                  <a:moveTo>
                    <a:pt x="6" y="6"/>
                  </a:moveTo>
                  <a:lnTo>
                    <a:pt x="30" y="6"/>
                  </a:lnTo>
                  <a:lnTo>
                    <a:pt x="54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6780989" y="2555377"/>
              <a:ext cx="1211398" cy="847312"/>
            </a:xfrm>
            <a:custGeom>
              <a:avLst/>
              <a:gdLst>
                <a:gd name="T0" fmla="*/ 2147483647 w 129"/>
                <a:gd name="T1" fmla="*/ 2147483647 h 91"/>
                <a:gd name="T2" fmla="*/ 2147483647 w 129"/>
                <a:gd name="T3" fmla="*/ 2147483647 h 91"/>
                <a:gd name="T4" fmla="*/ 2147483647 w 129"/>
                <a:gd name="T5" fmla="*/ 2147483647 h 91"/>
                <a:gd name="T6" fmla="*/ 2147483647 w 129"/>
                <a:gd name="T7" fmla="*/ 2147483647 h 91"/>
                <a:gd name="T8" fmla="*/ 2147483647 w 129"/>
                <a:gd name="T9" fmla="*/ 2147483647 h 91"/>
                <a:gd name="T10" fmla="*/ 2147483647 w 129"/>
                <a:gd name="T11" fmla="*/ 2147483647 h 91"/>
                <a:gd name="T12" fmla="*/ 2147483647 w 129"/>
                <a:gd name="T13" fmla="*/ 2147483647 h 91"/>
                <a:gd name="T14" fmla="*/ 2147483647 w 129"/>
                <a:gd name="T15" fmla="*/ 2147483647 h 91"/>
                <a:gd name="T16" fmla="*/ 2147483647 w 129"/>
                <a:gd name="T17" fmla="*/ 2147483647 h 91"/>
                <a:gd name="T18" fmla="*/ 2147483647 w 129"/>
                <a:gd name="T19" fmla="*/ 2147483647 h 91"/>
                <a:gd name="T20" fmla="*/ 2147483647 w 129"/>
                <a:gd name="T21" fmla="*/ 2147483647 h 91"/>
                <a:gd name="T22" fmla="*/ 2147483647 w 129"/>
                <a:gd name="T23" fmla="*/ 2147483647 h 91"/>
                <a:gd name="T24" fmla="*/ 2147483647 w 129"/>
                <a:gd name="T25" fmla="*/ 2147483647 h 91"/>
                <a:gd name="T26" fmla="*/ 2147483647 w 129"/>
                <a:gd name="T27" fmla="*/ 2147483647 h 91"/>
                <a:gd name="T28" fmla="*/ 2147483647 w 129"/>
                <a:gd name="T29" fmla="*/ 2147483647 h 91"/>
                <a:gd name="T30" fmla="*/ 0 w 129"/>
                <a:gd name="T31" fmla="*/ 2147483647 h 91"/>
                <a:gd name="T32" fmla="*/ 2147483647 w 129"/>
                <a:gd name="T33" fmla="*/ 2147483647 h 91"/>
                <a:gd name="T34" fmla="*/ 2147483647 w 129"/>
                <a:gd name="T35" fmla="*/ 2147483647 h 91"/>
                <a:gd name="T36" fmla="*/ 2147483647 w 129"/>
                <a:gd name="T37" fmla="*/ 2147483647 h 91"/>
                <a:gd name="T38" fmla="*/ 2147483647 w 129"/>
                <a:gd name="T39" fmla="*/ 2147483647 h 91"/>
                <a:gd name="T40" fmla="*/ 2147483647 w 129"/>
                <a:gd name="T41" fmla="*/ 2147483647 h 91"/>
                <a:gd name="T42" fmla="*/ 2147483647 w 129"/>
                <a:gd name="T43" fmla="*/ 2147483647 h 91"/>
                <a:gd name="T44" fmla="*/ 2147483647 w 129"/>
                <a:gd name="T45" fmla="*/ 2147483647 h 91"/>
                <a:gd name="T46" fmla="*/ 2147483647 w 129"/>
                <a:gd name="T47" fmla="*/ 2147483647 h 91"/>
                <a:gd name="T48" fmla="*/ 2147483647 w 129"/>
                <a:gd name="T49" fmla="*/ 2147483647 h 91"/>
                <a:gd name="T50" fmla="*/ 2147483647 w 129"/>
                <a:gd name="T51" fmla="*/ 2147483647 h 91"/>
                <a:gd name="T52" fmla="*/ 2147483647 w 129"/>
                <a:gd name="T53" fmla="*/ 2147483647 h 91"/>
                <a:gd name="T54" fmla="*/ 2147483647 w 129"/>
                <a:gd name="T55" fmla="*/ 2147483647 h 91"/>
                <a:gd name="T56" fmla="*/ 2147483647 w 129"/>
                <a:gd name="T57" fmla="*/ 2147483647 h 91"/>
                <a:gd name="T58" fmla="*/ 2147483647 w 129"/>
                <a:gd name="T59" fmla="*/ 2147483647 h 91"/>
                <a:gd name="T60" fmla="*/ 2147483647 w 129"/>
                <a:gd name="T61" fmla="*/ 2147483647 h 91"/>
                <a:gd name="T62" fmla="*/ 2147483647 w 129"/>
                <a:gd name="T63" fmla="*/ 2147483647 h 91"/>
                <a:gd name="T64" fmla="*/ 2147483647 w 129"/>
                <a:gd name="T65" fmla="*/ 2147483647 h 91"/>
                <a:gd name="T66" fmla="*/ 2147483647 w 129"/>
                <a:gd name="T67" fmla="*/ 2147483647 h 91"/>
                <a:gd name="T68" fmla="*/ 2147483647 w 129"/>
                <a:gd name="T69" fmla="*/ 2147483647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6855156" y="3311702"/>
              <a:ext cx="26624" cy="17059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875768" y="2871935"/>
              <a:ext cx="11410" cy="1895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531556" y="1491974"/>
              <a:ext cx="777806" cy="915550"/>
            </a:xfrm>
            <a:custGeom>
              <a:avLst/>
              <a:gdLst>
                <a:gd name="T0" fmla="*/ 2147483647 w 83"/>
                <a:gd name="T1" fmla="*/ 2147483647 h 98"/>
                <a:gd name="T2" fmla="*/ 2147483647 w 83"/>
                <a:gd name="T3" fmla="*/ 2147483647 h 98"/>
                <a:gd name="T4" fmla="*/ 2147483647 w 83"/>
                <a:gd name="T5" fmla="*/ 2147483647 h 98"/>
                <a:gd name="T6" fmla="*/ 2147483647 w 83"/>
                <a:gd name="T7" fmla="*/ 2147483647 h 98"/>
                <a:gd name="T8" fmla="*/ 2147483647 w 83"/>
                <a:gd name="T9" fmla="*/ 2147483647 h 98"/>
                <a:gd name="T10" fmla="*/ 2147483647 w 83"/>
                <a:gd name="T11" fmla="*/ 2147483647 h 98"/>
                <a:gd name="T12" fmla="*/ 2147483647 w 83"/>
                <a:gd name="T13" fmla="*/ 2147483647 h 98"/>
                <a:gd name="T14" fmla="*/ 2147483647 w 83"/>
                <a:gd name="T15" fmla="*/ 2147483647 h 98"/>
                <a:gd name="T16" fmla="*/ 2147483647 w 83"/>
                <a:gd name="T17" fmla="*/ 2147483647 h 98"/>
                <a:gd name="T18" fmla="*/ 2147483647 w 83"/>
                <a:gd name="T19" fmla="*/ 2147483647 h 98"/>
                <a:gd name="T20" fmla="*/ 2147483647 w 83"/>
                <a:gd name="T21" fmla="*/ 2147483647 h 98"/>
                <a:gd name="T22" fmla="*/ 2147483647 w 83"/>
                <a:gd name="T23" fmla="*/ 2147483647 h 98"/>
                <a:gd name="T24" fmla="*/ 2147483647 w 83"/>
                <a:gd name="T25" fmla="*/ 2147483647 h 98"/>
                <a:gd name="T26" fmla="*/ 2147483647 w 83"/>
                <a:gd name="T27" fmla="*/ 2147483647 h 98"/>
                <a:gd name="T28" fmla="*/ 2147483647 w 83"/>
                <a:gd name="T29" fmla="*/ 2147483647 h 98"/>
                <a:gd name="T30" fmla="*/ 2147483647 w 83"/>
                <a:gd name="T31" fmla="*/ 2147483647 h 98"/>
                <a:gd name="T32" fmla="*/ 2147483647 w 83"/>
                <a:gd name="T33" fmla="*/ 2147483647 h 98"/>
                <a:gd name="T34" fmla="*/ 2147483647 w 83"/>
                <a:gd name="T35" fmla="*/ 2147483647 h 98"/>
                <a:gd name="T36" fmla="*/ 2147483647 w 83"/>
                <a:gd name="T37" fmla="*/ 2147483647 h 98"/>
                <a:gd name="T38" fmla="*/ 2147483647 w 83"/>
                <a:gd name="T39" fmla="*/ 2147483647 h 98"/>
                <a:gd name="T40" fmla="*/ 2147483647 w 83"/>
                <a:gd name="T41" fmla="*/ 2147483647 h 98"/>
                <a:gd name="T42" fmla="*/ 2147483647 w 83"/>
                <a:gd name="T43" fmla="*/ 2147483647 h 98"/>
                <a:gd name="T44" fmla="*/ 2147483647 w 83"/>
                <a:gd name="T45" fmla="*/ 2147483647 h 98"/>
                <a:gd name="T46" fmla="*/ 2147483647 w 83"/>
                <a:gd name="T47" fmla="*/ 2147483647 h 98"/>
                <a:gd name="T48" fmla="*/ 2147483647 w 83"/>
                <a:gd name="T49" fmla="*/ 2147483647 h 98"/>
                <a:gd name="T50" fmla="*/ 2147483647 w 83"/>
                <a:gd name="T51" fmla="*/ 0 h 98"/>
                <a:gd name="T52" fmla="*/ 2147483647 w 83"/>
                <a:gd name="T53" fmla="*/ 2147483647 h 98"/>
                <a:gd name="T54" fmla="*/ 2147483647 w 83"/>
                <a:gd name="T55" fmla="*/ 2147483647 h 98"/>
                <a:gd name="T56" fmla="*/ 2147483647 w 83"/>
                <a:gd name="T57" fmla="*/ 2147483647 h 98"/>
                <a:gd name="T58" fmla="*/ 2147483647 w 83"/>
                <a:gd name="T59" fmla="*/ 2147483647 h 98"/>
                <a:gd name="T60" fmla="*/ 2147483647 w 83"/>
                <a:gd name="T61" fmla="*/ 2147483647 h 98"/>
                <a:gd name="T62" fmla="*/ 2147483647 w 83"/>
                <a:gd name="T63" fmla="*/ 2147483647 h 98"/>
                <a:gd name="T64" fmla="*/ 2147483647 w 83"/>
                <a:gd name="T65" fmla="*/ 2147483647 h 98"/>
                <a:gd name="T66" fmla="*/ 2147483647 w 83"/>
                <a:gd name="T67" fmla="*/ 2147483647 h 98"/>
                <a:gd name="T68" fmla="*/ 2147483647 w 83"/>
                <a:gd name="T69" fmla="*/ 2147483647 h 98"/>
                <a:gd name="T70" fmla="*/ 2147483647 w 83"/>
                <a:gd name="T71" fmla="*/ 2147483647 h 98"/>
                <a:gd name="T72" fmla="*/ 2147483647 w 83"/>
                <a:gd name="T73" fmla="*/ 2147483647 h 98"/>
                <a:gd name="T74" fmla="*/ 2147483647 w 83"/>
                <a:gd name="T75" fmla="*/ 2147483647 h 98"/>
                <a:gd name="T76" fmla="*/ 2147483647 w 83"/>
                <a:gd name="T77" fmla="*/ 2147483647 h 98"/>
                <a:gd name="T78" fmla="*/ 2147483647 w 83"/>
                <a:gd name="T79" fmla="*/ 2147483647 h 98"/>
                <a:gd name="T80" fmla="*/ 2147483647 w 83"/>
                <a:gd name="T81" fmla="*/ 2147483647 h 98"/>
                <a:gd name="T82" fmla="*/ 2147483647 w 83"/>
                <a:gd name="T83" fmla="*/ 2147483647 h 98"/>
                <a:gd name="T84" fmla="*/ 2147483647 w 83"/>
                <a:gd name="T85" fmla="*/ 2147483647 h 98"/>
                <a:gd name="T86" fmla="*/ 2147483647 w 83"/>
                <a:gd name="T87" fmla="*/ 2147483647 h 98"/>
                <a:gd name="T88" fmla="*/ 2147483647 w 83"/>
                <a:gd name="T89" fmla="*/ 2147483647 h 98"/>
                <a:gd name="T90" fmla="*/ 2147483647 w 83"/>
                <a:gd name="T91" fmla="*/ 2147483647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717925" y="1670156"/>
              <a:ext cx="384148" cy="875744"/>
            </a:xfrm>
            <a:custGeom>
              <a:avLst/>
              <a:gdLst>
                <a:gd name="T0" fmla="*/ 329757991 w 10000"/>
                <a:gd name="T1" fmla="*/ 900343932 h 9895"/>
                <a:gd name="T2" fmla="*/ 321712352 w 10000"/>
                <a:gd name="T3" fmla="*/ 642988176 h 9895"/>
                <a:gd name="T4" fmla="*/ 305620110 w 10000"/>
                <a:gd name="T5" fmla="*/ 257355682 h 9895"/>
                <a:gd name="T6" fmla="*/ 281514137 w 10000"/>
                <a:gd name="T7" fmla="*/ 214195752 h 9895"/>
                <a:gd name="T8" fmla="*/ 249329623 w 10000"/>
                <a:gd name="T9" fmla="*/ 0 h 9895"/>
                <a:gd name="T10" fmla="*/ 233237382 w 10000"/>
                <a:gd name="T11" fmla="*/ 128677878 h 9895"/>
                <a:gd name="T12" fmla="*/ 217145140 w 10000"/>
                <a:gd name="T13" fmla="*/ 214195752 h 9895"/>
                <a:gd name="T14" fmla="*/ 176947920 w 10000"/>
                <a:gd name="T15" fmla="*/ 385627008 h 9895"/>
                <a:gd name="T16" fmla="*/ 144763406 w 10000"/>
                <a:gd name="T17" fmla="*/ 471551434 h 9895"/>
                <a:gd name="T18" fmla="*/ 144763406 w 10000"/>
                <a:gd name="T19" fmla="*/ 685741627 h 9895"/>
                <a:gd name="T20" fmla="*/ 112612851 w 10000"/>
                <a:gd name="T21" fmla="*/ 1028615184 h 9895"/>
                <a:gd name="T22" fmla="*/ 88473944 w 10000"/>
                <a:gd name="T23" fmla="*/ 1328729803 h 9895"/>
                <a:gd name="T24" fmla="*/ 80428336 w 10000"/>
                <a:gd name="T25" fmla="*/ 1586085559 h 9895"/>
                <a:gd name="T26" fmla="*/ 48243854 w 10000"/>
                <a:gd name="T27" fmla="*/ 1757522301 h 9895"/>
                <a:gd name="T28" fmla="*/ 32184514 w 10000"/>
                <a:gd name="T29" fmla="*/ 1971718053 h 9895"/>
                <a:gd name="T30" fmla="*/ 32184514 w 10000"/>
                <a:gd name="T31" fmla="*/ 2147483647 h 9895"/>
                <a:gd name="T32" fmla="*/ 32184514 w 10000"/>
                <a:gd name="T33" fmla="*/ 2147483647 h 9895"/>
                <a:gd name="T34" fmla="*/ 32184514 w 10000"/>
                <a:gd name="T35" fmla="*/ 2147483647 h 9895"/>
                <a:gd name="T36" fmla="*/ 8045607 w 10000"/>
                <a:gd name="T37" fmla="*/ 2147483647 h 9895"/>
                <a:gd name="T38" fmla="*/ 16092241 w 10000"/>
                <a:gd name="T39" fmla="*/ 2147483647 h 9895"/>
                <a:gd name="T40" fmla="*/ 57377416 w 10000"/>
                <a:gd name="T41" fmla="*/ 2147483647 h 9895"/>
                <a:gd name="T42" fmla="*/ 62950940 w 10000"/>
                <a:gd name="T43" fmla="*/ 2147483647 h 9895"/>
                <a:gd name="T44" fmla="*/ 80428336 w 10000"/>
                <a:gd name="T45" fmla="*/ 2147483647 h 9895"/>
                <a:gd name="T46" fmla="*/ 104566217 w 10000"/>
                <a:gd name="T47" fmla="*/ 2147483647 h 9895"/>
                <a:gd name="T48" fmla="*/ 144763406 w 10000"/>
                <a:gd name="T49" fmla="*/ 2147483647 h 9895"/>
                <a:gd name="T50" fmla="*/ 152810071 w 10000"/>
                <a:gd name="T51" fmla="*/ 2147483647 h 9895"/>
                <a:gd name="T52" fmla="*/ 193040161 w 10000"/>
                <a:gd name="T53" fmla="*/ 2147483647 h 9895"/>
                <a:gd name="T54" fmla="*/ 184994553 w 10000"/>
                <a:gd name="T55" fmla="*/ 2147483647 h 9895"/>
                <a:gd name="T56" fmla="*/ 168902312 w 10000"/>
                <a:gd name="T57" fmla="*/ 2147483647 h 9895"/>
                <a:gd name="T58" fmla="*/ 193040161 w 10000"/>
                <a:gd name="T59" fmla="*/ 1971718053 h 9895"/>
                <a:gd name="T60" fmla="*/ 265421864 w 10000"/>
                <a:gd name="T61" fmla="*/ 1714768849 h 9895"/>
                <a:gd name="T62" fmla="*/ 265421864 w 10000"/>
                <a:gd name="T63" fmla="*/ 1457407681 h 9895"/>
                <a:gd name="T64" fmla="*/ 305620110 w 10000"/>
                <a:gd name="T65" fmla="*/ 1157293062 h 9895"/>
                <a:gd name="T66" fmla="*/ 329757991 w 10000"/>
                <a:gd name="T67" fmla="*/ 1157293062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6046924" y="2705126"/>
              <a:ext cx="534384" cy="343094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355003" y="2705126"/>
              <a:ext cx="66560" cy="36015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980363" y="2555377"/>
              <a:ext cx="93185" cy="56867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811110" y="2583811"/>
              <a:ext cx="290963" cy="259690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396534" y="3804545"/>
              <a:ext cx="471628" cy="346885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396534" y="3804545"/>
              <a:ext cx="471628" cy="346885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5031403" y="3757156"/>
              <a:ext cx="488742" cy="458723"/>
            </a:xfrm>
            <a:custGeom>
              <a:avLst/>
              <a:gdLst>
                <a:gd name="T0" fmla="*/ 2147483647 w 52"/>
                <a:gd name="T1" fmla="*/ 2147483647 h 49"/>
                <a:gd name="T2" fmla="*/ 2147483647 w 52"/>
                <a:gd name="T3" fmla="*/ 2147483647 h 49"/>
                <a:gd name="T4" fmla="*/ 2147483647 w 52"/>
                <a:gd name="T5" fmla="*/ 2147483647 h 49"/>
                <a:gd name="T6" fmla="*/ 2147483647 w 52"/>
                <a:gd name="T7" fmla="*/ 2147483647 h 49"/>
                <a:gd name="T8" fmla="*/ 2147483647 w 52"/>
                <a:gd name="T9" fmla="*/ 2147483647 h 49"/>
                <a:gd name="T10" fmla="*/ 2147483647 w 52"/>
                <a:gd name="T11" fmla="*/ 2147483647 h 49"/>
                <a:gd name="T12" fmla="*/ 2147483647 w 52"/>
                <a:gd name="T13" fmla="*/ 2147483647 h 49"/>
                <a:gd name="T14" fmla="*/ 2147483647 w 52"/>
                <a:gd name="T15" fmla="*/ 2147483647 h 49"/>
                <a:gd name="T16" fmla="*/ 2147483647 w 52"/>
                <a:gd name="T17" fmla="*/ 2147483647 h 49"/>
                <a:gd name="T18" fmla="*/ 2147483647 w 52"/>
                <a:gd name="T19" fmla="*/ 2147483647 h 49"/>
                <a:gd name="T20" fmla="*/ 2147483647 w 52"/>
                <a:gd name="T21" fmla="*/ 2147483647 h 49"/>
                <a:gd name="T22" fmla="*/ 2147483647 w 52"/>
                <a:gd name="T23" fmla="*/ 0 h 49"/>
                <a:gd name="T24" fmla="*/ 2147483647 w 52"/>
                <a:gd name="T25" fmla="*/ 0 h 49"/>
                <a:gd name="T26" fmla="*/ 2147483647 w 52"/>
                <a:gd name="T27" fmla="*/ 2147483647 h 49"/>
                <a:gd name="T28" fmla="*/ 2147483647 w 52"/>
                <a:gd name="T29" fmla="*/ 2147483647 h 49"/>
                <a:gd name="T30" fmla="*/ 2147483647 w 52"/>
                <a:gd name="T31" fmla="*/ 2147483647 h 49"/>
                <a:gd name="T32" fmla="*/ 2147483647 w 52"/>
                <a:gd name="T33" fmla="*/ 2147483647 h 49"/>
                <a:gd name="T34" fmla="*/ 2147483647 w 52"/>
                <a:gd name="T35" fmla="*/ 2147483647 h 49"/>
                <a:gd name="T36" fmla="*/ 2147483647 w 52"/>
                <a:gd name="T37" fmla="*/ 2147483647 h 49"/>
                <a:gd name="T38" fmla="*/ 0 w 52"/>
                <a:gd name="T39" fmla="*/ 2147483647 h 49"/>
                <a:gd name="T40" fmla="*/ 0 w 52"/>
                <a:gd name="T41" fmla="*/ 2147483647 h 49"/>
                <a:gd name="T42" fmla="*/ 2147483647 w 52"/>
                <a:gd name="T43" fmla="*/ 2147483647 h 49"/>
                <a:gd name="T44" fmla="*/ 2147483647 w 52"/>
                <a:gd name="T45" fmla="*/ 2147483647 h 49"/>
                <a:gd name="T46" fmla="*/ 2147483647 w 52"/>
                <a:gd name="T47" fmla="*/ 2147483647 h 49"/>
                <a:gd name="T48" fmla="*/ 2147483647 w 52"/>
                <a:gd name="T49" fmla="*/ 2147483647 h 49"/>
                <a:gd name="T50" fmla="*/ 2147483647 w 52"/>
                <a:gd name="T51" fmla="*/ 2147483647 h 49"/>
                <a:gd name="T52" fmla="*/ 2147483647 w 52"/>
                <a:gd name="T53" fmla="*/ 2147483647 h 49"/>
                <a:gd name="T54" fmla="*/ 2147483647 w 52"/>
                <a:gd name="T55" fmla="*/ 2147483647 h 49"/>
                <a:gd name="T56" fmla="*/ 2147483647 w 52"/>
                <a:gd name="T57" fmla="*/ 2147483647 h 49"/>
                <a:gd name="T58" fmla="*/ 2147483647 w 52"/>
                <a:gd name="T59" fmla="*/ 2147483647 h 49"/>
                <a:gd name="T60" fmla="*/ 2147483647 w 52"/>
                <a:gd name="T61" fmla="*/ 2147483647 h 49"/>
                <a:gd name="T62" fmla="*/ 2147483647 w 52"/>
                <a:gd name="T63" fmla="*/ 2147483647 h 49"/>
                <a:gd name="T64" fmla="*/ 2147483647 w 52"/>
                <a:gd name="T65" fmla="*/ 2147483647 h 49"/>
                <a:gd name="T66" fmla="*/ 2147483647 w 52"/>
                <a:gd name="T67" fmla="*/ 2147483647 h 49"/>
                <a:gd name="T68" fmla="*/ 2147483647 w 52"/>
                <a:gd name="T69" fmla="*/ 2147483647 h 49"/>
                <a:gd name="T70" fmla="*/ 2147483647 w 52"/>
                <a:gd name="T71" fmla="*/ 2147483647 h 49"/>
                <a:gd name="T72" fmla="*/ 2147483647 w 52"/>
                <a:gd name="T73" fmla="*/ 2147483647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621244" y="4179864"/>
              <a:ext cx="281455" cy="379110"/>
            </a:xfrm>
            <a:custGeom>
              <a:avLst/>
              <a:gdLst>
                <a:gd name="T0" fmla="*/ 2147483647 w 180"/>
                <a:gd name="T1" fmla="*/ 2147483647 h 246"/>
                <a:gd name="T2" fmla="*/ 2147483647 w 180"/>
                <a:gd name="T3" fmla="*/ 2147483647 h 246"/>
                <a:gd name="T4" fmla="*/ 2147483647 w 180"/>
                <a:gd name="T5" fmla="*/ 2147483647 h 246"/>
                <a:gd name="T6" fmla="*/ 2147483647 w 180"/>
                <a:gd name="T7" fmla="*/ 2147483647 h 246"/>
                <a:gd name="T8" fmla="*/ 2147483647 w 180"/>
                <a:gd name="T9" fmla="*/ 2147483647 h 246"/>
                <a:gd name="T10" fmla="*/ 2147483647 w 180"/>
                <a:gd name="T11" fmla="*/ 2147483647 h 246"/>
                <a:gd name="T12" fmla="*/ 2147483647 w 180"/>
                <a:gd name="T13" fmla="*/ 2147483647 h 246"/>
                <a:gd name="T14" fmla="*/ 2147483647 w 180"/>
                <a:gd name="T15" fmla="*/ 2147483647 h 246"/>
                <a:gd name="T16" fmla="*/ 2147483647 w 180"/>
                <a:gd name="T17" fmla="*/ 2147483647 h 246"/>
                <a:gd name="T18" fmla="*/ 2147483647 w 180"/>
                <a:gd name="T19" fmla="*/ 2147483647 h 246"/>
                <a:gd name="T20" fmla="*/ 2147483647 w 180"/>
                <a:gd name="T21" fmla="*/ 2147483647 h 246"/>
                <a:gd name="T22" fmla="*/ 2147483647 w 180"/>
                <a:gd name="T23" fmla="*/ 2147483647 h 246"/>
                <a:gd name="T24" fmla="*/ 2147483647 w 180"/>
                <a:gd name="T25" fmla="*/ 2147483647 h 246"/>
                <a:gd name="T26" fmla="*/ 0 w 180"/>
                <a:gd name="T27" fmla="*/ 2147483647 h 246"/>
                <a:gd name="T28" fmla="*/ 0 w 180"/>
                <a:gd name="T29" fmla="*/ 2147483647 h 246"/>
                <a:gd name="T30" fmla="*/ 2147483647 w 180"/>
                <a:gd name="T31" fmla="*/ 2147483647 h 246"/>
                <a:gd name="T32" fmla="*/ 2147483647 w 180"/>
                <a:gd name="T33" fmla="*/ 2147483647 h 246"/>
                <a:gd name="T34" fmla="*/ 2147483647 w 180"/>
                <a:gd name="T35" fmla="*/ 2147483647 h 246"/>
                <a:gd name="T36" fmla="*/ 2147483647 w 180"/>
                <a:gd name="T37" fmla="*/ 2147483647 h 246"/>
                <a:gd name="T38" fmla="*/ 2147483647 w 180"/>
                <a:gd name="T39" fmla="*/ 2147483647 h 246"/>
                <a:gd name="T40" fmla="*/ 2147483647 w 180"/>
                <a:gd name="T41" fmla="*/ 0 h 246"/>
                <a:gd name="T42" fmla="*/ 2147483647 w 180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5811110" y="4151430"/>
              <a:ext cx="38034" cy="147853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2147483647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5811110" y="4151430"/>
              <a:ext cx="38034" cy="147853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5792093" y="3815919"/>
              <a:ext cx="309980" cy="483365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2147483647 w 198"/>
                <a:gd name="T51" fmla="*/ 2147483647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5792093" y="3815919"/>
              <a:ext cx="309980" cy="483365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5887179" y="5184506"/>
              <a:ext cx="477332" cy="422707"/>
            </a:xfrm>
            <a:custGeom>
              <a:avLst/>
              <a:gdLst>
                <a:gd name="T0" fmla="*/ 2147483647 w 51"/>
                <a:gd name="T1" fmla="*/ 2147483647 h 45"/>
                <a:gd name="T2" fmla="*/ 2147483647 w 51"/>
                <a:gd name="T3" fmla="*/ 2147483647 h 45"/>
                <a:gd name="T4" fmla="*/ 2147483647 w 51"/>
                <a:gd name="T5" fmla="*/ 2147483647 h 45"/>
                <a:gd name="T6" fmla="*/ 2147483647 w 51"/>
                <a:gd name="T7" fmla="*/ 2147483647 h 45"/>
                <a:gd name="T8" fmla="*/ 2147483647 w 51"/>
                <a:gd name="T9" fmla="*/ 0 h 45"/>
                <a:gd name="T10" fmla="*/ 2147483647 w 51"/>
                <a:gd name="T11" fmla="*/ 2147483647 h 45"/>
                <a:gd name="T12" fmla="*/ 2147483647 w 51"/>
                <a:gd name="T13" fmla="*/ 2147483647 h 45"/>
                <a:gd name="T14" fmla="*/ 2147483647 w 51"/>
                <a:gd name="T15" fmla="*/ 2147483647 h 45"/>
                <a:gd name="T16" fmla="*/ 2147483647 w 51"/>
                <a:gd name="T17" fmla="*/ 2147483647 h 45"/>
                <a:gd name="T18" fmla="*/ 2147483647 w 51"/>
                <a:gd name="T19" fmla="*/ 2147483647 h 45"/>
                <a:gd name="T20" fmla="*/ 2147483647 w 51"/>
                <a:gd name="T21" fmla="*/ 2147483647 h 45"/>
                <a:gd name="T22" fmla="*/ 2147483647 w 51"/>
                <a:gd name="T23" fmla="*/ 2147483647 h 45"/>
                <a:gd name="T24" fmla="*/ 2147483647 w 51"/>
                <a:gd name="T25" fmla="*/ 2147483647 h 45"/>
                <a:gd name="T26" fmla="*/ 2147483647 w 51"/>
                <a:gd name="T27" fmla="*/ 2147483647 h 45"/>
                <a:gd name="T28" fmla="*/ 2147483647 w 51"/>
                <a:gd name="T29" fmla="*/ 2147483647 h 45"/>
                <a:gd name="T30" fmla="*/ 2147483647 w 51"/>
                <a:gd name="T31" fmla="*/ 2147483647 h 45"/>
                <a:gd name="T32" fmla="*/ 2147483647 w 51"/>
                <a:gd name="T33" fmla="*/ 2147483647 h 45"/>
                <a:gd name="T34" fmla="*/ 0 w 51"/>
                <a:gd name="T35" fmla="*/ 2147483647 h 45"/>
                <a:gd name="T36" fmla="*/ 2147483647 w 51"/>
                <a:gd name="T37" fmla="*/ 2147483647 h 45"/>
                <a:gd name="T38" fmla="*/ 2147483647 w 51"/>
                <a:gd name="T39" fmla="*/ 2147483647 h 45"/>
                <a:gd name="T40" fmla="*/ 2147483647 w 51"/>
                <a:gd name="T41" fmla="*/ 2147483647 h 45"/>
                <a:gd name="T42" fmla="*/ 2147483647 w 51"/>
                <a:gd name="T43" fmla="*/ 2147483647 h 45"/>
                <a:gd name="T44" fmla="*/ 2147483647 w 51"/>
                <a:gd name="T45" fmla="*/ 2147483647 h 45"/>
                <a:gd name="T46" fmla="*/ 2147483647 w 51"/>
                <a:gd name="T47" fmla="*/ 2147483647 h 45"/>
                <a:gd name="T48" fmla="*/ 2147483647 w 51"/>
                <a:gd name="T49" fmla="*/ 2147483647 h 45"/>
                <a:gd name="T50" fmla="*/ 2147483647 w 51"/>
                <a:gd name="T51" fmla="*/ 2147483647 h 45"/>
                <a:gd name="T52" fmla="*/ 2147483647 w 51"/>
                <a:gd name="T53" fmla="*/ 2147483647 h 45"/>
                <a:gd name="T54" fmla="*/ 2147483647 w 51"/>
                <a:gd name="T55" fmla="*/ 2147483647 h 45"/>
                <a:gd name="T56" fmla="*/ 2147483647 w 51"/>
                <a:gd name="T57" fmla="*/ 2147483647 h 45"/>
                <a:gd name="T58" fmla="*/ 2147483647 w 51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5989872" y="5046130"/>
              <a:ext cx="283356" cy="280541"/>
            </a:xfrm>
            <a:custGeom>
              <a:avLst/>
              <a:gdLst>
                <a:gd name="T0" fmla="*/ 2147483647 w 180"/>
                <a:gd name="T1" fmla="*/ 2147483647 h 180"/>
                <a:gd name="T2" fmla="*/ 2147483647 w 180"/>
                <a:gd name="T3" fmla="*/ 2147483647 h 180"/>
                <a:gd name="T4" fmla="*/ 2147483647 w 180"/>
                <a:gd name="T5" fmla="*/ 2147483647 h 180"/>
                <a:gd name="T6" fmla="*/ 2147483647 w 180"/>
                <a:gd name="T7" fmla="*/ 2147483647 h 180"/>
                <a:gd name="T8" fmla="*/ 2147483647 w 180"/>
                <a:gd name="T9" fmla="*/ 2147483647 h 180"/>
                <a:gd name="T10" fmla="*/ 2147483647 w 180"/>
                <a:gd name="T11" fmla="*/ 2147483647 h 180"/>
                <a:gd name="T12" fmla="*/ 2147483647 w 180"/>
                <a:gd name="T13" fmla="*/ 2147483647 h 180"/>
                <a:gd name="T14" fmla="*/ 2147483647 w 180"/>
                <a:gd name="T15" fmla="*/ 0 h 180"/>
                <a:gd name="T16" fmla="*/ 2147483647 w 180"/>
                <a:gd name="T17" fmla="*/ 2147483647 h 180"/>
                <a:gd name="T18" fmla="*/ 2147483647 w 180"/>
                <a:gd name="T19" fmla="*/ 2147483647 h 180"/>
                <a:gd name="T20" fmla="*/ 2147483647 w 180"/>
                <a:gd name="T21" fmla="*/ 2147483647 h 180"/>
                <a:gd name="T22" fmla="*/ 0 w 180"/>
                <a:gd name="T23" fmla="*/ 2147483647 h 180"/>
                <a:gd name="T24" fmla="*/ 0 w 180"/>
                <a:gd name="T25" fmla="*/ 2147483647 h 180"/>
                <a:gd name="T26" fmla="*/ 2147483647 w 180"/>
                <a:gd name="T27" fmla="*/ 2147483647 h 180"/>
                <a:gd name="T28" fmla="*/ 2147483647 w 180"/>
                <a:gd name="T29" fmla="*/ 2147483647 h 180"/>
                <a:gd name="T30" fmla="*/ 2147483647 w 180"/>
                <a:gd name="T31" fmla="*/ 2147483647 h 180"/>
                <a:gd name="T32" fmla="*/ 2147483647 w 180"/>
                <a:gd name="T33" fmla="*/ 2147483647 h 180"/>
                <a:gd name="T34" fmla="*/ 2147483647 w 180"/>
                <a:gd name="T35" fmla="*/ 2147483647 h 180"/>
                <a:gd name="T36" fmla="*/ 2147483647 w 180"/>
                <a:gd name="T37" fmla="*/ 2147483647 h 180"/>
                <a:gd name="T38" fmla="*/ 2147483647 w 180"/>
                <a:gd name="T39" fmla="*/ 2147483647 h 180"/>
                <a:gd name="T40" fmla="*/ 2147483647 w 180"/>
                <a:gd name="T41" fmla="*/ 2147483647 h 180"/>
                <a:gd name="T42" fmla="*/ 2147483647 w 18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6280835" y="4830037"/>
              <a:ext cx="321392" cy="504216"/>
            </a:xfrm>
            <a:custGeom>
              <a:avLst/>
              <a:gdLst>
                <a:gd name="T0" fmla="*/ 2147483647 w 34"/>
                <a:gd name="T1" fmla="*/ 2147483647 h 54"/>
                <a:gd name="T2" fmla="*/ 2147483647 w 34"/>
                <a:gd name="T3" fmla="*/ 2147483647 h 54"/>
                <a:gd name="T4" fmla="*/ 2147483647 w 34"/>
                <a:gd name="T5" fmla="*/ 2147483647 h 54"/>
                <a:gd name="T6" fmla="*/ 2147483647 w 34"/>
                <a:gd name="T7" fmla="*/ 2147483647 h 54"/>
                <a:gd name="T8" fmla="*/ 2147483647 w 34"/>
                <a:gd name="T9" fmla="*/ 2147483647 h 54"/>
                <a:gd name="T10" fmla="*/ 2147483647 w 34"/>
                <a:gd name="T11" fmla="*/ 2147483647 h 54"/>
                <a:gd name="T12" fmla="*/ 2147483647 w 34"/>
                <a:gd name="T13" fmla="*/ 2147483647 h 54"/>
                <a:gd name="T14" fmla="*/ 2147483647 w 34"/>
                <a:gd name="T15" fmla="*/ 2147483647 h 54"/>
                <a:gd name="T16" fmla="*/ 2147483647 w 34"/>
                <a:gd name="T17" fmla="*/ 2147483647 h 54"/>
                <a:gd name="T18" fmla="*/ 2147483647 w 34"/>
                <a:gd name="T19" fmla="*/ 2147483647 h 54"/>
                <a:gd name="T20" fmla="*/ 2147483647 w 34"/>
                <a:gd name="T21" fmla="*/ 2147483647 h 54"/>
                <a:gd name="T22" fmla="*/ 2147483647 w 34"/>
                <a:gd name="T23" fmla="*/ 2147483647 h 54"/>
                <a:gd name="T24" fmla="*/ 0 w 34"/>
                <a:gd name="T25" fmla="*/ 2147483647 h 54"/>
                <a:gd name="T26" fmla="*/ 0 w 34"/>
                <a:gd name="T27" fmla="*/ 2147483647 h 54"/>
                <a:gd name="T28" fmla="*/ 2147483647 w 34"/>
                <a:gd name="T29" fmla="*/ 2147483647 h 54"/>
                <a:gd name="T30" fmla="*/ 2147483647 w 34"/>
                <a:gd name="T31" fmla="*/ 2147483647 h 54"/>
                <a:gd name="T32" fmla="*/ 2147483647 w 34"/>
                <a:gd name="T33" fmla="*/ 2147483647 h 54"/>
                <a:gd name="T34" fmla="*/ 2147483647 w 34"/>
                <a:gd name="T35" fmla="*/ 2147483647 h 54"/>
                <a:gd name="T36" fmla="*/ 2147483647 w 34"/>
                <a:gd name="T37" fmla="*/ 2147483647 h 54"/>
                <a:gd name="T38" fmla="*/ 2147483647 w 34"/>
                <a:gd name="T39" fmla="*/ 2147483647 h 54"/>
                <a:gd name="T40" fmla="*/ 2147483647 w 34"/>
                <a:gd name="T41" fmla="*/ 2147483647 h 54"/>
                <a:gd name="T42" fmla="*/ 2147483647 w 34"/>
                <a:gd name="T43" fmla="*/ 2147483647 h 54"/>
                <a:gd name="T44" fmla="*/ 2147483647 w 34"/>
                <a:gd name="T45" fmla="*/ 2147483647 h 54"/>
                <a:gd name="T46" fmla="*/ 2147483647 w 34"/>
                <a:gd name="T47" fmla="*/ 2147483647 h 54"/>
                <a:gd name="T48" fmla="*/ 2147483647 w 34"/>
                <a:gd name="T49" fmla="*/ 2147483647 h 54"/>
                <a:gd name="T50" fmla="*/ 2147483647 w 34"/>
                <a:gd name="T51" fmla="*/ 2147483647 h 54"/>
                <a:gd name="T52" fmla="*/ 2147483647 w 34"/>
                <a:gd name="T53" fmla="*/ 2147483647 h 54"/>
                <a:gd name="T54" fmla="*/ 2147483647 w 34"/>
                <a:gd name="T55" fmla="*/ 2147483647 h 54"/>
                <a:gd name="T56" fmla="*/ 2147483647 w 34"/>
                <a:gd name="T57" fmla="*/ 2147483647 h 54"/>
                <a:gd name="T58" fmla="*/ 2147483647 w 34"/>
                <a:gd name="T59" fmla="*/ 2147483647 h 54"/>
                <a:gd name="T60" fmla="*/ 2147483647 w 34"/>
                <a:gd name="T61" fmla="*/ 2147483647 h 54"/>
                <a:gd name="T62" fmla="*/ 2147483647 w 34"/>
                <a:gd name="T63" fmla="*/ 2147483647 h 54"/>
                <a:gd name="T64" fmla="*/ 2147483647 w 34"/>
                <a:gd name="T65" fmla="*/ 2147483647 h 54"/>
                <a:gd name="T66" fmla="*/ 2147483647 w 34"/>
                <a:gd name="T67" fmla="*/ 2147483647 h 54"/>
                <a:gd name="T68" fmla="*/ 2147483647 w 34"/>
                <a:gd name="T69" fmla="*/ 0 h 54"/>
                <a:gd name="T70" fmla="*/ 2147483647 w 34"/>
                <a:gd name="T71" fmla="*/ 0 h 54"/>
                <a:gd name="T72" fmla="*/ 2147483647 w 34"/>
                <a:gd name="T73" fmla="*/ 2147483647 h 54"/>
                <a:gd name="T74" fmla="*/ 2147483647 w 34"/>
                <a:gd name="T75" fmla="*/ 2147483647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280835" y="4541914"/>
              <a:ext cx="311883" cy="316557"/>
            </a:xfrm>
            <a:custGeom>
              <a:avLst/>
              <a:gdLst>
                <a:gd name="T0" fmla="*/ 2147483647 w 33"/>
                <a:gd name="T1" fmla="*/ 2147483647 h 34"/>
                <a:gd name="T2" fmla="*/ 2147483647 w 33"/>
                <a:gd name="T3" fmla="*/ 2147483647 h 34"/>
                <a:gd name="T4" fmla="*/ 2147483647 w 33"/>
                <a:gd name="T5" fmla="*/ 2147483647 h 34"/>
                <a:gd name="T6" fmla="*/ 2147483647 w 33"/>
                <a:gd name="T7" fmla="*/ 2147483647 h 34"/>
                <a:gd name="T8" fmla="*/ 2147483647 w 33"/>
                <a:gd name="T9" fmla="*/ 0 h 34"/>
                <a:gd name="T10" fmla="*/ 2147483647 w 33"/>
                <a:gd name="T11" fmla="*/ 2147483647 h 34"/>
                <a:gd name="T12" fmla="*/ 2147483647 w 33"/>
                <a:gd name="T13" fmla="*/ 2147483647 h 34"/>
                <a:gd name="T14" fmla="*/ 2147483647 w 33"/>
                <a:gd name="T15" fmla="*/ 2147483647 h 34"/>
                <a:gd name="T16" fmla="*/ 2147483647 w 33"/>
                <a:gd name="T17" fmla="*/ 2147483647 h 34"/>
                <a:gd name="T18" fmla="*/ 2147483647 w 33"/>
                <a:gd name="T19" fmla="*/ 2147483647 h 34"/>
                <a:gd name="T20" fmla="*/ 2147483647 w 33"/>
                <a:gd name="T21" fmla="*/ 2147483647 h 34"/>
                <a:gd name="T22" fmla="*/ 0 w 33"/>
                <a:gd name="T23" fmla="*/ 2147483647 h 34"/>
                <a:gd name="T24" fmla="*/ 2147483647 w 33"/>
                <a:gd name="T25" fmla="*/ 2147483647 h 34"/>
                <a:gd name="T26" fmla="*/ 2147483647 w 33"/>
                <a:gd name="T27" fmla="*/ 2147483647 h 34"/>
                <a:gd name="T28" fmla="*/ 2147483647 w 33"/>
                <a:gd name="T29" fmla="*/ 2147483647 h 34"/>
                <a:gd name="T30" fmla="*/ 2147483647 w 33"/>
                <a:gd name="T31" fmla="*/ 2147483647 h 34"/>
                <a:gd name="T32" fmla="*/ 2147483647 w 33"/>
                <a:gd name="T33" fmla="*/ 2147483647 h 34"/>
                <a:gd name="T34" fmla="*/ 2147483647 w 33"/>
                <a:gd name="T35" fmla="*/ 2147483647 h 34"/>
                <a:gd name="T36" fmla="*/ 2147483647 w 33"/>
                <a:gd name="T37" fmla="*/ 2147483647 h 34"/>
                <a:gd name="T38" fmla="*/ 2147483647 w 33"/>
                <a:gd name="T39" fmla="*/ 2147483647 h 34"/>
                <a:gd name="T40" fmla="*/ 2147483647 w 33"/>
                <a:gd name="T41" fmla="*/ 2147483647 h 34"/>
                <a:gd name="T42" fmla="*/ 2147483647 w 33"/>
                <a:gd name="T43" fmla="*/ 2147483647 h 34"/>
                <a:gd name="T44" fmla="*/ 2147483647 w 33"/>
                <a:gd name="T45" fmla="*/ 2147483647 h 34"/>
                <a:gd name="T46" fmla="*/ 2147483647 w 33"/>
                <a:gd name="T47" fmla="*/ 2147483647 h 34"/>
                <a:gd name="T48" fmla="*/ 2147483647 w 33"/>
                <a:gd name="T49" fmla="*/ 2147483647 h 34"/>
                <a:gd name="T50" fmla="*/ 2147483647 w 33"/>
                <a:gd name="T51" fmla="*/ 2147483647 h 34"/>
                <a:gd name="T52" fmla="*/ 2147483647 w 33"/>
                <a:gd name="T53" fmla="*/ 2147483647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5754058" y="4689767"/>
              <a:ext cx="357524" cy="356363"/>
            </a:xfrm>
            <a:custGeom>
              <a:avLst/>
              <a:gdLst>
                <a:gd name="T0" fmla="*/ 2147483647 w 38"/>
                <a:gd name="T1" fmla="*/ 2147483647 h 38"/>
                <a:gd name="T2" fmla="*/ 2147483647 w 38"/>
                <a:gd name="T3" fmla="*/ 2147483647 h 38"/>
                <a:gd name="T4" fmla="*/ 2147483647 w 38"/>
                <a:gd name="T5" fmla="*/ 2147483647 h 38"/>
                <a:gd name="T6" fmla="*/ 2147483647 w 38"/>
                <a:gd name="T7" fmla="*/ 2147483647 h 38"/>
                <a:gd name="T8" fmla="*/ 2147483647 w 38"/>
                <a:gd name="T9" fmla="*/ 2147483647 h 38"/>
                <a:gd name="T10" fmla="*/ 2147483647 w 38"/>
                <a:gd name="T11" fmla="*/ 2147483647 h 38"/>
                <a:gd name="T12" fmla="*/ 2147483647 w 38"/>
                <a:gd name="T13" fmla="*/ 2147483647 h 38"/>
                <a:gd name="T14" fmla="*/ 2147483647 w 38"/>
                <a:gd name="T15" fmla="*/ 2147483647 h 38"/>
                <a:gd name="T16" fmla="*/ 2147483647 w 38"/>
                <a:gd name="T17" fmla="*/ 2147483647 h 38"/>
                <a:gd name="T18" fmla="*/ 2147483647 w 38"/>
                <a:gd name="T19" fmla="*/ 2147483647 h 38"/>
                <a:gd name="T20" fmla="*/ 2147483647 w 38"/>
                <a:gd name="T21" fmla="*/ 2147483647 h 38"/>
                <a:gd name="T22" fmla="*/ 2147483647 w 38"/>
                <a:gd name="T23" fmla="*/ 2147483647 h 38"/>
                <a:gd name="T24" fmla="*/ 2147483647 w 38"/>
                <a:gd name="T25" fmla="*/ 2147483647 h 38"/>
                <a:gd name="T26" fmla="*/ 2147483647 w 38"/>
                <a:gd name="T27" fmla="*/ 2147483647 h 38"/>
                <a:gd name="T28" fmla="*/ 2147483647 w 38"/>
                <a:gd name="T29" fmla="*/ 2147483647 h 38"/>
                <a:gd name="T30" fmla="*/ 2147483647 w 38"/>
                <a:gd name="T31" fmla="*/ 2147483647 h 38"/>
                <a:gd name="T32" fmla="*/ 2147483647 w 38"/>
                <a:gd name="T33" fmla="*/ 0 h 38"/>
                <a:gd name="T34" fmla="*/ 2147483647 w 38"/>
                <a:gd name="T35" fmla="*/ 0 h 38"/>
                <a:gd name="T36" fmla="*/ 2147483647 w 38"/>
                <a:gd name="T37" fmla="*/ 2147483647 h 38"/>
                <a:gd name="T38" fmla="*/ 2147483647 w 38"/>
                <a:gd name="T39" fmla="*/ 2147483647 h 38"/>
                <a:gd name="T40" fmla="*/ 2147483647 w 38"/>
                <a:gd name="T41" fmla="*/ 2147483647 h 38"/>
                <a:gd name="T42" fmla="*/ 0 w 38"/>
                <a:gd name="T43" fmla="*/ 2147483647 h 38"/>
                <a:gd name="T44" fmla="*/ 0 w 38"/>
                <a:gd name="T45" fmla="*/ 2147483647 h 38"/>
                <a:gd name="T46" fmla="*/ 2147483647 w 38"/>
                <a:gd name="T47" fmla="*/ 2147483647 h 38"/>
                <a:gd name="T48" fmla="*/ 2147483647 w 38"/>
                <a:gd name="T49" fmla="*/ 2147483647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5754058" y="4354255"/>
              <a:ext cx="555303" cy="549710"/>
            </a:xfrm>
            <a:custGeom>
              <a:avLst/>
              <a:gdLst>
                <a:gd name="T0" fmla="*/ 2147483647 w 59"/>
                <a:gd name="T1" fmla="*/ 2147483647 h 59"/>
                <a:gd name="T2" fmla="*/ 2147483647 w 59"/>
                <a:gd name="T3" fmla="*/ 2147483647 h 59"/>
                <a:gd name="T4" fmla="*/ 2147483647 w 59"/>
                <a:gd name="T5" fmla="*/ 2147483647 h 59"/>
                <a:gd name="T6" fmla="*/ 2147483647 w 59"/>
                <a:gd name="T7" fmla="*/ 2147483647 h 59"/>
                <a:gd name="T8" fmla="*/ 2147483647 w 59"/>
                <a:gd name="T9" fmla="*/ 2147483647 h 59"/>
                <a:gd name="T10" fmla="*/ 2147483647 w 59"/>
                <a:gd name="T11" fmla="*/ 2147483647 h 59"/>
                <a:gd name="T12" fmla="*/ 0 w 59"/>
                <a:gd name="T13" fmla="*/ 2147483647 h 59"/>
                <a:gd name="T14" fmla="*/ 2147483647 w 59"/>
                <a:gd name="T15" fmla="*/ 2147483647 h 59"/>
                <a:gd name="T16" fmla="*/ 2147483647 w 59"/>
                <a:gd name="T17" fmla="*/ 2147483647 h 59"/>
                <a:gd name="T18" fmla="*/ 2147483647 w 59"/>
                <a:gd name="T19" fmla="*/ 2147483647 h 59"/>
                <a:gd name="T20" fmla="*/ 2147483647 w 59"/>
                <a:gd name="T21" fmla="*/ 2147483647 h 59"/>
                <a:gd name="T22" fmla="*/ 2147483647 w 59"/>
                <a:gd name="T23" fmla="*/ 2147483647 h 59"/>
                <a:gd name="T24" fmla="*/ 2147483647 w 59"/>
                <a:gd name="T25" fmla="*/ 2147483647 h 59"/>
                <a:gd name="T26" fmla="*/ 2147483647 w 59"/>
                <a:gd name="T27" fmla="*/ 2147483647 h 59"/>
                <a:gd name="T28" fmla="*/ 2147483647 w 59"/>
                <a:gd name="T29" fmla="*/ 2147483647 h 59"/>
                <a:gd name="T30" fmla="*/ 2147483647 w 59"/>
                <a:gd name="T31" fmla="*/ 2147483647 h 59"/>
                <a:gd name="T32" fmla="*/ 2147483647 w 59"/>
                <a:gd name="T33" fmla="*/ 2147483647 h 59"/>
                <a:gd name="T34" fmla="*/ 2147483647 w 59"/>
                <a:gd name="T35" fmla="*/ 2147483647 h 59"/>
                <a:gd name="T36" fmla="*/ 2147483647 w 59"/>
                <a:gd name="T37" fmla="*/ 2147483647 h 59"/>
                <a:gd name="T38" fmla="*/ 2147483647 w 59"/>
                <a:gd name="T39" fmla="*/ 2147483647 h 59"/>
                <a:gd name="T40" fmla="*/ 2147483647 w 59"/>
                <a:gd name="T41" fmla="*/ 2147483647 h 59"/>
                <a:gd name="T42" fmla="*/ 2147483647 w 59"/>
                <a:gd name="T43" fmla="*/ 2147483647 h 59"/>
                <a:gd name="T44" fmla="*/ 2147483647 w 59"/>
                <a:gd name="T45" fmla="*/ 2147483647 h 59"/>
                <a:gd name="T46" fmla="*/ 2147483647 w 59"/>
                <a:gd name="T47" fmla="*/ 2147483647 h 59"/>
                <a:gd name="T48" fmla="*/ 2147483647 w 59"/>
                <a:gd name="T49" fmla="*/ 2147483647 h 59"/>
                <a:gd name="T50" fmla="*/ 2147483647 w 59"/>
                <a:gd name="T51" fmla="*/ 2147483647 h 59"/>
                <a:gd name="T52" fmla="*/ 2147483647 w 59"/>
                <a:gd name="T53" fmla="*/ 2147483647 h 59"/>
                <a:gd name="T54" fmla="*/ 2147483647 w 59"/>
                <a:gd name="T55" fmla="*/ 2147483647 h 59"/>
                <a:gd name="T56" fmla="*/ 2147483647 w 59"/>
                <a:gd name="T57" fmla="*/ 2147483647 h 59"/>
                <a:gd name="T58" fmla="*/ 2147483647 w 59"/>
                <a:gd name="T59" fmla="*/ 2147483647 h 59"/>
                <a:gd name="T60" fmla="*/ 2147483647 w 59"/>
                <a:gd name="T61" fmla="*/ 2147483647 h 59"/>
                <a:gd name="T62" fmla="*/ 2147483647 w 59"/>
                <a:gd name="T63" fmla="*/ 2147483647 h 59"/>
                <a:gd name="T64" fmla="*/ 2147483647 w 59"/>
                <a:gd name="T65" fmla="*/ 2147483647 h 59"/>
                <a:gd name="T66" fmla="*/ 2147483647 w 59"/>
                <a:gd name="T67" fmla="*/ 2147483647 h 59"/>
                <a:gd name="T68" fmla="*/ 2147483647 w 59"/>
                <a:gd name="T69" fmla="*/ 0 h 59"/>
                <a:gd name="T70" fmla="*/ 2147483647 w 59"/>
                <a:gd name="T71" fmla="*/ 2147483647 h 59"/>
                <a:gd name="T72" fmla="*/ 2147483647 w 59"/>
                <a:gd name="T73" fmla="*/ 2147483647 h 59"/>
                <a:gd name="T74" fmla="*/ 2147483647 w 59"/>
                <a:gd name="T75" fmla="*/ 2147483647 h 59"/>
                <a:gd name="T76" fmla="*/ 2147483647 w 59"/>
                <a:gd name="T77" fmla="*/ 2147483647 h 59"/>
                <a:gd name="T78" fmla="*/ 2147483647 w 59"/>
                <a:gd name="T79" fmla="*/ 2147483647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374020" y="3980831"/>
              <a:ext cx="443101" cy="422708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2147483647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0 h 45"/>
                <a:gd name="T30" fmla="*/ 2147483647 w 47"/>
                <a:gd name="T31" fmla="*/ 0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2147483647 h 45"/>
                <a:gd name="T42" fmla="*/ 2147483647 w 47"/>
                <a:gd name="T43" fmla="*/ 2147483647 h 45"/>
                <a:gd name="T44" fmla="*/ 2147483647 w 47"/>
                <a:gd name="T45" fmla="*/ 2147483647 h 45"/>
                <a:gd name="T46" fmla="*/ 0 w 47"/>
                <a:gd name="T47" fmla="*/ 2147483647 h 45"/>
                <a:gd name="T48" fmla="*/ 2147483647 w 47"/>
                <a:gd name="T49" fmla="*/ 2147483647 h 45"/>
                <a:gd name="T50" fmla="*/ 2147483647 w 47"/>
                <a:gd name="T51" fmla="*/ 2147483647 h 45"/>
                <a:gd name="T52" fmla="*/ 2147483647 w 47"/>
                <a:gd name="T53" fmla="*/ 2147483647 h 45"/>
                <a:gd name="T54" fmla="*/ 2147483647 w 47"/>
                <a:gd name="T55" fmla="*/ 2147483647 h 45"/>
                <a:gd name="T56" fmla="*/ 2147483647 w 47"/>
                <a:gd name="T57" fmla="*/ 2147483647 h 45"/>
                <a:gd name="T58" fmla="*/ 2147483647 w 47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402545" y="4373210"/>
              <a:ext cx="245323" cy="280541"/>
            </a:xfrm>
            <a:custGeom>
              <a:avLst/>
              <a:gdLst>
                <a:gd name="T0" fmla="*/ 2147483647 w 26"/>
                <a:gd name="T1" fmla="*/ 2147483647 h 30"/>
                <a:gd name="T2" fmla="*/ 2147483647 w 26"/>
                <a:gd name="T3" fmla="*/ 2147483647 h 30"/>
                <a:gd name="T4" fmla="*/ 2147483647 w 26"/>
                <a:gd name="T5" fmla="*/ 2147483647 h 30"/>
                <a:gd name="T6" fmla="*/ 2147483647 w 26"/>
                <a:gd name="T7" fmla="*/ 2147483647 h 30"/>
                <a:gd name="T8" fmla="*/ 2147483647 w 26"/>
                <a:gd name="T9" fmla="*/ 2147483647 h 30"/>
                <a:gd name="T10" fmla="*/ 2147483647 w 26"/>
                <a:gd name="T11" fmla="*/ 2147483647 h 30"/>
                <a:gd name="T12" fmla="*/ 2147483647 w 26"/>
                <a:gd name="T13" fmla="*/ 2147483647 h 30"/>
                <a:gd name="T14" fmla="*/ 2147483647 w 26"/>
                <a:gd name="T15" fmla="*/ 0 h 30"/>
                <a:gd name="T16" fmla="*/ 2147483647 w 26"/>
                <a:gd name="T17" fmla="*/ 2147483647 h 30"/>
                <a:gd name="T18" fmla="*/ 2147483647 w 26"/>
                <a:gd name="T19" fmla="*/ 2147483647 h 30"/>
                <a:gd name="T20" fmla="*/ 0 w 26"/>
                <a:gd name="T21" fmla="*/ 2147483647 h 30"/>
                <a:gd name="T22" fmla="*/ 2147483647 w 26"/>
                <a:gd name="T23" fmla="*/ 2147483647 h 30"/>
                <a:gd name="T24" fmla="*/ 2147483647 w 26"/>
                <a:gd name="T25" fmla="*/ 2147483647 h 30"/>
                <a:gd name="T26" fmla="*/ 0 w 26"/>
                <a:gd name="T27" fmla="*/ 2147483647 h 30"/>
                <a:gd name="T28" fmla="*/ 2147483647 w 26"/>
                <a:gd name="T29" fmla="*/ 2147483647 h 30"/>
                <a:gd name="T30" fmla="*/ 2147483647 w 26"/>
                <a:gd name="T31" fmla="*/ 2147483647 h 30"/>
                <a:gd name="T32" fmla="*/ 2147483647 w 26"/>
                <a:gd name="T33" fmla="*/ 2147483647 h 30"/>
                <a:gd name="T34" fmla="*/ 2147483647 w 26"/>
                <a:gd name="T35" fmla="*/ 2147483647 h 30"/>
                <a:gd name="T36" fmla="*/ 2147483647 w 26"/>
                <a:gd name="T37" fmla="*/ 2147483647 h 30"/>
                <a:gd name="T38" fmla="*/ 2147483647 w 26"/>
                <a:gd name="T39" fmla="*/ 2147483647 h 30"/>
                <a:gd name="T40" fmla="*/ 2147483647 w 26"/>
                <a:gd name="T41" fmla="*/ 2147483647 h 30"/>
                <a:gd name="T42" fmla="*/ 2147483647 w 26"/>
                <a:gd name="T43" fmla="*/ 2147483647 h 30"/>
                <a:gd name="T44" fmla="*/ 2147483647 w 26"/>
                <a:gd name="T45" fmla="*/ 2147483647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138206" y="4979786"/>
              <a:ext cx="226305" cy="214197"/>
            </a:xfrm>
            <a:custGeom>
              <a:avLst/>
              <a:gdLst>
                <a:gd name="T0" fmla="*/ 2147483647 w 24"/>
                <a:gd name="T1" fmla="*/ 2147483647 h 23"/>
                <a:gd name="T2" fmla="*/ 2147483647 w 24"/>
                <a:gd name="T3" fmla="*/ 2147483647 h 23"/>
                <a:gd name="T4" fmla="*/ 2147483647 w 24"/>
                <a:gd name="T5" fmla="*/ 2147483647 h 23"/>
                <a:gd name="T6" fmla="*/ 0 w 24"/>
                <a:gd name="T7" fmla="*/ 2147483647 h 23"/>
                <a:gd name="T8" fmla="*/ 2147483647 w 24"/>
                <a:gd name="T9" fmla="*/ 2147483647 h 23"/>
                <a:gd name="T10" fmla="*/ 2147483647 w 24"/>
                <a:gd name="T11" fmla="*/ 2147483647 h 23"/>
                <a:gd name="T12" fmla="*/ 2147483647 w 24"/>
                <a:gd name="T13" fmla="*/ 2147483647 h 23"/>
                <a:gd name="T14" fmla="*/ 2147483647 w 24"/>
                <a:gd name="T15" fmla="*/ 2147483647 h 23"/>
                <a:gd name="T16" fmla="*/ 2147483647 w 24"/>
                <a:gd name="T17" fmla="*/ 2147483647 h 23"/>
                <a:gd name="T18" fmla="*/ 2147483647 w 24"/>
                <a:gd name="T19" fmla="*/ 2147483647 h 23"/>
                <a:gd name="T20" fmla="*/ 2147483647 w 24"/>
                <a:gd name="T21" fmla="*/ 2147483647 h 23"/>
                <a:gd name="T22" fmla="*/ 2147483647 w 24"/>
                <a:gd name="T23" fmla="*/ 2147483647 h 23"/>
                <a:gd name="T24" fmla="*/ 2147483647 w 24"/>
                <a:gd name="T25" fmla="*/ 2147483647 h 23"/>
                <a:gd name="T26" fmla="*/ 2147483647 w 24"/>
                <a:gd name="T27" fmla="*/ 2147483647 h 23"/>
                <a:gd name="T28" fmla="*/ 2147483647 w 24"/>
                <a:gd name="T29" fmla="*/ 2147483647 h 23"/>
                <a:gd name="T30" fmla="*/ 2147483647 w 24"/>
                <a:gd name="T31" fmla="*/ 0 h 23"/>
                <a:gd name="T32" fmla="*/ 2147483647 w 24"/>
                <a:gd name="T33" fmla="*/ 2147483647 h 23"/>
                <a:gd name="T34" fmla="*/ 2147483647 w 24"/>
                <a:gd name="T35" fmla="*/ 2147483647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054530" y="4403539"/>
              <a:ext cx="405067" cy="650173"/>
            </a:xfrm>
            <a:custGeom>
              <a:avLst/>
              <a:gdLst>
                <a:gd name="T0" fmla="*/ 2147483647 w 43"/>
                <a:gd name="T1" fmla="*/ 2147483647 h 70"/>
                <a:gd name="T2" fmla="*/ 2147483647 w 43"/>
                <a:gd name="T3" fmla="*/ 2147483647 h 70"/>
                <a:gd name="T4" fmla="*/ 2147483647 w 43"/>
                <a:gd name="T5" fmla="*/ 2147483647 h 70"/>
                <a:gd name="T6" fmla="*/ 2147483647 w 43"/>
                <a:gd name="T7" fmla="*/ 2147483647 h 70"/>
                <a:gd name="T8" fmla="*/ 2147483647 w 43"/>
                <a:gd name="T9" fmla="*/ 2147483647 h 70"/>
                <a:gd name="T10" fmla="*/ 2147483647 w 43"/>
                <a:gd name="T11" fmla="*/ 2147483647 h 70"/>
                <a:gd name="T12" fmla="*/ 2147483647 w 43"/>
                <a:gd name="T13" fmla="*/ 2147483647 h 70"/>
                <a:gd name="T14" fmla="*/ 2147483647 w 43"/>
                <a:gd name="T15" fmla="*/ 2147483647 h 70"/>
                <a:gd name="T16" fmla="*/ 2147483647 w 43"/>
                <a:gd name="T17" fmla="*/ 2147483647 h 70"/>
                <a:gd name="T18" fmla="*/ 2147483647 w 43"/>
                <a:gd name="T19" fmla="*/ 2147483647 h 70"/>
                <a:gd name="T20" fmla="*/ 2147483647 w 43"/>
                <a:gd name="T21" fmla="*/ 2147483647 h 70"/>
                <a:gd name="T22" fmla="*/ 2147483647 w 43"/>
                <a:gd name="T23" fmla="*/ 2147483647 h 70"/>
                <a:gd name="T24" fmla="*/ 2147483647 w 43"/>
                <a:gd name="T25" fmla="*/ 2147483647 h 70"/>
                <a:gd name="T26" fmla="*/ 2147483647 w 43"/>
                <a:gd name="T27" fmla="*/ 2147483647 h 70"/>
                <a:gd name="T28" fmla="*/ 2147483647 w 43"/>
                <a:gd name="T29" fmla="*/ 2147483647 h 70"/>
                <a:gd name="T30" fmla="*/ 0 w 43"/>
                <a:gd name="T31" fmla="*/ 2147483647 h 70"/>
                <a:gd name="T32" fmla="*/ 0 w 43"/>
                <a:gd name="T33" fmla="*/ 2147483647 h 70"/>
                <a:gd name="T34" fmla="*/ 2147483647 w 43"/>
                <a:gd name="T35" fmla="*/ 2147483647 h 70"/>
                <a:gd name="T36" fmla="*/ 2147483647 w 43"/>
                <a:gd name="T37" fmla="*/ 2147483647 h 70"/>
                <a:gd name="T38" fmla="*/ 2147483647 w 43"/>
                <a:gd name="T39" fmla="*/ 2147483647 h 70"/>
                <a:gd name="T40" fmla="*/ 2147483647 w 43"/>
                <a:gd name="T41" fmla="*/ 2147483647 h 70"/>
                <a:gd name="T42" fmla="*/ 2147483647 w 43"/>
                <a:gd name="T43" fmla="*/ 2147483647 h 70"/>
                <a:gd name="T44" fmla="*/ 2147483647 w 43"/>
                <a:gd name="T45" fmla="*/ 2147483647 h 70"/>
                <a:gd name="T46" fmla="*/ 2147483647 w 43"/>
                <a:gd name="T47" fmla="*/ 2147483647 h 70"/>
                <a:gd name="T48" fmla="*/ 2147483647 w 43"/>
                <a:gd name="T49" fmla="*/ 2147483647 h 70"/>
                <a:gd name="T50" fmla="*/ 2147483647 w 43"/>
                <a:gd name="T51" fmla="*/ 2147483647 h 70"/>
                <a:gd name="T52" fmla="*/ 2147483647 w 43"/>
                <a:gd name="T53" fmla="*/ 2147483647 h 70"/>
                <a:gd name="T54" fmla="*/ 2147483647 w 43"/>
                <a:gd name="T55" fmla="*/ 2147483647 h 70"/>
                <a:gd name="T56" fmla="*/ 2147483647 w 43"/>
                <a:gd name="T57" fmla="*/ 2147483647 h 70"/>
                <a:gd name="T58" fmla="*/ 2147483647 w 43"/>
                <a:gd name="T59" fmla="*/ 2147483647 h 70"/>
                <a:gd name="T60" fmla="*/ 2147483647 w 43"/>
                <a:gd name="T61" fmla="*/ 2147483647 h 70"/>
                <a:gd name="T62" fmla="*/ 2147483647 w 43"/>
                <a:gd name="T63" fmla="*/ 2147483647 h 70"/>
                <a:gd name="T64" fmla="*/ 2147483647 w 43"/>
                <a:gd name="T65" fmla="*/ 2147483647 h 70"/>
                <a:gd name="T66" fmla="*/ 2147483647 w 43"/>
                <a:gd name="T67" fmla="*/ 2147483647 h 70"/>
                <a:gd name="T68" fmla="*/ 2147483647 w 43"/>
                <a:gd name="T69" fmla="*/ 2147483647 h 70"/>
                <a:gd name="T70" fmla="*/ 2147483647 w 43"/>
                <a:gd name="T71" fmla="*/ 2147483647 h 70"/>
                <a:gd name="T72" fmla="*/ 2147483647 w 43"/>
                <a:gd name="T73" fmla="*/ 2147483647 h 70"/>
                <a:gd name="T74" fmla="*/ 2147483647 w 43"/>
                <a:gd name="T75" fmla="*/ 2147483647 h 70"/>
                <a:gd name="T76" fmla="*/ 2147483647 w 43"/>
                <a:gd name="T77" fmla="*/ 2147483647 h 70"/>
                <a:gd name="T78" fmla="*/ 2147483647 w 43"/>
                <a:gd name="T79" fmla="*/ 2147483647 h 70"/>
                <a:gd name="T80" fmla="*/ 2147483647 w 43"/>
                <a:gd name="T81" fmla="*/ 2147483647 h 70"/>
                <a:gd name="T82" fmla="*/ 2147483647 w 43"/>
                <a:gd name="T83" fmla="*/ 2147483647 h 70"/>
                <a:gd name="T84" fmla="*/ 2147483647 w 43"/>
                <a:gd name="T85" fmla="*/ 2147483647 h 70"/>
                <a:gd name="T86" fmla="*/ 2147483647 w 43"/>
                <a:gd name="T87" fmla="*/ 2147483647 h 70"/>
                <a:gd name="T88" fmla="*/ 2147483647 w 43"/>
                <a:gd name="T89" fmla="*/ 2147483647 h 70"/>
                <a:gd name="T90" fmla="*/ 2147483647 w 43"/>
                <a:gd name="T91" fmla="*/ 2147483647 h 70"/>
                <a:gd name="T92" fmla="*/ 2147483647 w 43"/>
                <a:gd name="T93" fmla="*/ 2147483647 h 70"/>
                <a:gd name="T94" fmla="*/ 2147483647 w 43"/>
                <a:gd name="T95" fmla="*/ 2147483647 h 70"/>
                <a:gd name="T96" fmla="*/ 2147483647 w 43"/>
                <a:gd name="T97" fmla="*/ 2147483647 h 70"/>
                <a:gd name="T98" fmla="*/ 2147483647 w 43"/>
                <a:gd name="T99" fmla="*/ 2147483647 h 70"/>
                <a:gd name="T100" fmla="*/ 2147483647 w 43"/>
                <a:gd name="T101" fmla="*/ 2147483647 h 70"/>
                <a:gd name="T102" fmla="*/ 2147483647 w 43"/>
                <a:gd name="T103" fmla="*/ 2147483647 h 70"/>
                <a:gd name="T104" fmla="*/ 2147483647 w 43"/>
                <a:gd name="T105" fmla="*/ 2147483647 h 70"/>
                <a:gd name="T106" fmla="*/ 2147483647 w 43"/>
                <a:gd name="T107" fmla="*/ 2147483647 h 70"/>
                <a:gd name="T108" fmla="*/ 2147483647 w 43"/>
                <a:gd name="T109" fmla="*/ 2147483647 h 70"/>
                <a:gd name="T110" fmla="*/ 2147483647 w 43"/>
                <a:gd name="T111" fmla="*/ 0 h 70"/>
                <a:gd name="T112" fmla="*/ 2147483647 w 43"/>
                <a:gd name="T113" fmla="*/ 0 h 70"/>
                <a:gd name="T114" fmla="*/ 2147483647 w 43"/>
                <a:gd name="T115" fmla="*/ 2147483647 h 70"/>
                <a:gd name="T116" fmla="*/ 2147483647 w 43"/>
                <a:gd name="T117" fmla="*/ 0 h 70"/>
                <a:gd name="T118" fmla="*/ 2147483647 w 43"/>
                <a:gd name="T119" fmla="*/ 2147483647 h 70"/>
                <a:gd name="T120" fmla="*/ 2147483647 w 43"/>
                <a:gd name="T121" fmla="*/ 2147483647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248200" y="4066131"/>
              <a:ext cx="224403" cy="168703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2147483647 w 144"/>
                <a:gd name="T39" fmla="*/ 214748364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5248200" y="4066131"/>
              <a:ext cx="224403" cy="168703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396534" y="4189341"/>
              <a:ext cx="28525" cy="7582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5396534" y="4189341"/>
              <a:ext cx="28525" cy="7582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303349" y="4196924"/>
              <a:ext cx="121710" cy="157331"/>
            </a:xfrm>
            <a:custGeom>
              <a:avLst/>
              <a:gdLst>
                <a:gd name="T0" fmla="*/ 2147483647 w 78"/>
                <a:gd name="T1" fmla="*/ 2147483647 h 102"/>
                <a:gd name="T2" fmla="*/ 2147483647 w 78"/>
                <a:gd name="T3" fmla="*/ 0 h 102"/>
                <a:gd name="T4" fmla="*/ 2147483647 w 78"/>
                <a:gd name="T5" fmla="*/ 0 h 102"/>
                <a:gd name="T6" fmla="*/ 2147483647 w 78"/>
                <a:gd name="T7" fmla="*/ 0 h 102"/>
                <a:gd name="T8" fmla="*/ 0 w 78"/>
                <a:gd name="T9" fmla="*/ 2147483647 h 102"/>
                <a:gd name="T10" fmla="*/ 2147483647 w 78"/>
                <a:gd name="T11" fmla="*/ 2147483647 h 102"/>
                <a:gd name="T12" fmla="*/ 0 w 78"/>
                <a:gd name="T13" fmla="*/ 2147483647 h 102"/>
                <a:gd name="T14" fmla="*/ 0 w 78"/>
                <a:gd name="T15" fmla="*/ 2147483647 h 102"/>
                <a:gd name="T16" fmla="*/ 2147483647 w 78"/>
                <a:gd name="T17" fmla="*/ 2147483647 h 102"/>
                <a:gd name="T18" fmla="*/ 2147483647 w 78"/>
                <a:gd name="T19" fmla="*/ 2147483647 h 102"/>
                <a:gd name="T20" fmla="*/ 2147483647 w 78"/>
                <a:gd name="T21" fmla="*/ 2147483647 h 102"/>
                <a:gd name="T22" fmla="*/ 2147483647 w 78"/>
                <a:gd name="T23" fmla="*/ 2147483647 h 102"/>
                <a:gd name="T24" fmla="*/ 2147483647 w 78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5484013" y="4075608"/>
              <a:ext cx="355622" cy="318452"/>
            </a:xfrm>
            <a:custGeom>
              <a:avLst/>
              <a:gdLst>
                <a:gd name="T0" fmla="*/ 2147483647 w 228"/>
                <a:gd name="T1" fmla="*/ 2147483647 h 205"/>
                <a:gd name="T2" fmla="*/ 2147483647 w 228"/>
                <a:gd name="T3" fmla="*/ 2147483647 h 205"/>
                <a:gd name="T4" fmla="*/ 2147483647 w 228"/>
                <a:gd name="T5" fmla="*/ 2147483647 h 205"/>
                <a:gd name="T6" fmla="*/ 2147483647 w 228"/>
                <a:gd name="T7" fmla="*/ 2147483647 h 205"/>
                <a:gd name="T8" fmla="*/ 2147483647 w 228"/>
                <a:gd name="T9" fmla="*/ 2147483647 h 205"/>
                <a:gd name="T10" fmla="*/ 2147483647 w 228"/>
                <a:gd name="T11" fmla="*/ 2147483647 h 205"/>
                <a:gd name="T12" fmla="*/ 2147483647 w 228"/>
                <a:gd name="T13" fmla="*/ 2147483647 h 205"/>
                <a:gd name="T14" fmla="*/ 2147483647 w 228"/>
                <a:gd name="T15" fmla="*/ 2147483647 h 205"/>
                <a:gd name="T16" fmla="*/ 2147483647 w 228"/>
                <a:gd name="T17" fmla="*/ 2147483647 h 205"/>
                <a:gd name="T18" fmla="*/ 2147483647 w 228"/>
                <a:gd name="T19" fmla="*/ 0 h 205"/>
                <a:gd name="T20" fmla="*/ 2147483647 w 228"/>
                <a:gd name="T21" fmla="*/ 2147483647 h 205"/>
                <a:gd name="T22" fmla="*/ 2147483647 w 228"/>
                <a:gd name="T23" fmla="*/ 2147483647 h 205"/>
                <a:gd name="T24" fmla="*/ 2147483647 w 228"/>
                <a:gd name="T25" fmla="*/ 2147483647 h 205"/>
                <a:gd name="T26" fmla="*/ 2147483647 w 228"/>
                <a:gd name="T27" fmla="*/ 2147483647 h 205"/>
                <a:gd name="T28" fmla="*/ 2147483647 w 228"/>
                <a:gd name="T29" fmla="*/ 2147483647 h 205"/>
                <a:gd name="T30" fmla="*/ 2147483647 w 228"/>
                <a:gd name="T31" fmla="*/ 2147483647 h 205"/>
                <a:gd name="T32" fmla="*/ 2147483647 w 228"/>
                <a:gd name="T33" fmla="*/ 2147483647 h 205"/>
                <a:gd name="T34" fmla="*/ 2147483647 w 228"/>
                <a:gd name="T35" fmla="*/ 2147483647 h 205"/>
                <a:gd name="T36" fmla="*/ 2147483647 w 228"/>
                <a:gd name="T37" fmla="*/ 2147483647 h 205"/>
                <a:gd name="T38" fmla="*/ 0 w 228"/>
                <a:gd name="T39" fmla="*/ 2147483647 h 205"/>
                <a:gd name="T40" fmla="*/ 0 w 228"/>
                <a:gd name="T41" fmla="*/ 2147483647 h 205"/>
                <a:gd name="T42" fmla="*/ 2147483647 w 228"/>
                <a:gd name="T43" fmla="*/ 2147483647 h 205"/>
                <a:gd name="T44" fmla="*/ 2147483647 w 228"/>
                <a:gd name="T45" fmla="*/ 2147483647 h 205"/>
                <a:gd name="T46" fmla="*/ 2147483647 w 228"/>
                <a:gd name="T47" fmla="*/ 2147483647 h 205"/>
                <a:gd name="T48" fmla="*/ 2147483647 w 228"/>
                <a:gd name="T49" fmla="*/ 2147483647 h 205"/>
                <a:gd name="T50" fmla="*/ 2147483647 w 228"/>
                <a:gd name="T51" fmla="*/ 2147483647 h 205"/>
                <a:gd name="T52" fmla="*/ 2147483647 w 228"/>
                <a:gd name="T53" fmla="*/ 2147483647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5830127" y="4196924"/>
              <a:ext cx="384148" cy="223675"/>
            </a:xfrm>
            <a:custGeom>
              <a:avLst/>
              <a:gdLst>
                <a:gd name="T0" fmla="*/ 2147483647 w 246"/>
                <a:gd name="T1" fmla="*/ 2147483647 h 144"/>
                <a:gd name="T2" fmla="*/ 2147483647 w 246"/>
                <a:gd name="T3" fmla="*/ 2147483647 h 144"/>
                <a:gd name="T4" fmla="*/ 2147483647 w 246"/>
                <a:gd name="T5" fmla="*/ 2147483647 h 144"/>
                <a:gd name="T6" fmla="*/ 2147483647 w 246"/>
                <a:gd name="T7" fmla="*/ 2147483647 h 144"/>
                <a:gd name="T8" fmla="*/ 0 w 246"/>
                <a:gd name="T9" fmla="*/ 2147483647 h 144"/>
                <a:gd name="T10" fmla="*/ 2147483647 w 246"/>
                <a:gd name="T11" fmla="*/ 2147483647 h 144"/>
                <a:gd name="T12" fmla="*/ 2147483647 w 246"/>
                <a:gd name="T13" fmla="*/ 2147483647 h 144"/>
                <a:gd name="T14" fmla="*/ 2147483647 w 246"/>
                <a:gd name="T15" fmla="*/ 2147483647 h 144"/>
                <a:gd name="T16" fmla="*/ 2147483647 w 246"/>
                <a:gd name="T17" fmla="*/ 2147483647 h 144"/>
                <a:gd name="T18" fmla="*/ 2147483647 w 246"/>
                <a:gd name="T19" fmla="*/ 2147483647 h 144"/>
                <a:gd name="T20" fmla="*/ 2147483647 w 246"/>
                <a:gd name="T21" fmla="*/ 2147483647 h 144"/>
                <a:gd name="T22" fmla="*/ 2147483647 w 246"/>
                <a:gd name="T23" fmla="*/ 2147483647 h 144"/>
                <a:gd name="T24" fmla="*/ 2147483647 w 246"/>
                <a:gd name="T25" fmla="*/ 2147483647 h 144"/>
                <a:gd name="T26" fmla="*/ 2147483647 w 246"/>
                <a:gd name="T27" fmla="*/ 2147483647 h 144"/>
                <a:gd name="T28" fmla="*/ 2147483647 w 246"/>
                <a:gd name="T29" fmla="*/ 2147483647 h 144"/>
                <a:gd name="T30" fmla="*/ 2147483647 w 246"/>
                <a:gd name="T31" fmla="*/ 2147483647 h 144"/>
                <a:gd name="T32" fmla="*/ 2147483647 w 246"/>
                <a:gd name="T33" fmla="*/ 2147483647 h 144"/>
                <a:gd name="T34" fmla="*/ 2147483647 w 246"/>
                <a:gd name="T35" fmla="*/ 2147483647 h 144"/>
                <a:gd name="T36" fmla="*/ 2147483647 w 246"/>
                <a:gd name="T37" fmla="*/ 2147483647 h 144"/>
                <a:gd name="T38" fmla="*/ 2147483647 w 246"/>
                <a:gd name="T39" fmla="*/ 0 h 144"/>
                <a:gd name="T40" fmla="*/ 2147483647 w 246"/>
                <a:gd name="T41" fmla="*/ 2147483647 h 144"/>
                <a:gd name="T42" fmla="*/ 2147483647 w 246"/>
                <a:gd name="T43" fmla="*/ 2147483647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5717925" y="4403539"/>
              <a:ext cx="233913" cy="278645"/>
            </a:xfrm>
            <a:custGeom>
              <a:avLst/>
              <a:gdLst>
                <a:gd name="T0" fmla="*/ 2147483647 w 150"/>
                <a:gd name="T1" fmla="*/ 2147483647 h 180"/>
                <a:gd name="T2" fmla="*/ 2147483647 w 150"/>
                <a:gd name="T3" fmla="*/ 2147483647 h 180"/>
                <a:gd name="T4" fmla="*/ 2147483647 w 150"/>
                <a:gd name="T5" fmla="*/ 2147483647 h 180"/>
                <a:gd name="T6" fmla="*/ 2147483647 w 150"/>
                <a:gd name="T7" fmla="*/ 2147483647 h 180"/>
                <a:gd name="T8" fmla="*/ 2147483647 w 150"/>
                <a:gd name="T9" fmla="*/ 2147483647 h 180"/>
                <a:gd name="T10" fmla="*/ 2147483647 w 150"/>
                <a:gd name="T11" fmla="*/ 0 h 180"/>
                <a:gd name="T12" fmla="*/ 2147483647 w 150"/>
                <a:gd name="T13" fmla="*/ 0 h 180"/>
                <a:gd name="T14" fmla="*/ 2147483647 w 150"/>
                <a:gd name="T15" fmla="*/ 2147483647 h 180"/>
                <a:gd name="T16" fmla="*/ 2147483647 w 150"/>
                <a:gd name="T17" fmla="*/ 2147483647 h 180"/>
                <a:gd name="T18" fmla="*/ 2147483647 w 150"/>
                <a:gd name="T19" fmla="*/ 2147483647 h 180"/>
                <a:gd name="T20" fmla="*/ 2147483647 w 150"/>
                <a:gd name="T21" fmla="*/ 2147483647 h 180"/>
                <a:gd name="T22" fmla="*/ 2147483647 w 150"/>
                <a:gd name="T23" fmla="*/ 2147483647 h 180"/>
                <a:gd name="T24" fmla="*/ 2147483647 w 150"/>
                <a:gd name="T25" fmla="*/ 2147483647 h 180"/>
                <a:gd name="T26" fmla="*/ 2147483647 w 150"/>
                <a:gd name="T27" fmla="*/ 2147483647 h 180"/>
                <a:gd name="T28" fmla="*/ 2147483647 w 150"/>
                <a:gd name="T29" fmla="*/ 2147483647 h 180"/>
                <a:gd name="T30" fmla="*/ 2147483647 w 150"/>
                <a:gd name="T31" fmla="*/ 2147483647 h 180"/>
                <a:gd name="T32" fmla="*/ 2147483647 w 150"/>
                <a:gd name="T33" fmla="*/ 2147483647 h 180"/>
                <a:gd name="T34" fmla="*/ 0 w 150"/>
                <a:gd name="T35" fmla="*/ 2147483647 h 180"/>
                <a:gd name="T36" fmla="*/ 2147483647 w 150"/>
                <a:gd name="T37" fmla="*/ 2147483647 h 180"/>
                <a:gd name="T38" fmla="*/ 2147483647 w 150"/>
                <a:gd name="T39" fmla="*/ 2147483647 h 180"/>
                <a:gd name="T40" fmla="*/ 2147483647 w 150"/>
                <a:gd name="T41" fmla="*/ 2147483647 h 180"/>
                <a:gd name="T42" fmla="*/ 2147483647 w 15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5670382" y="4460406"/>
              <a:ext cx="140728" cy="155435"/>
            </a:xfrm>
            <a:custGeom>
              <a:avLst/>
              <a:gdLst>
                <a:gd name="T0" fmla="*/ 2147483647 w 90"/>
                <a:gd name="T1" fmla="*/ 2147483647 h 102"/>
                <a:gd name="T2" fmla="*/ 2147483647 w 90"/>
                <a:gd name="T3" fmla="*/ 2147483647 h 102"/>
                <a:gd name="T4" fmla="*/ 2147483647 w 90"/>
                <a:gd name="T5" fmla="*/ 2147483647 h 102"/>
                <a:gd name="T6" fmla="*/ 2147483647 w 90"/>
                <a:gd name="T7" fmla="*/ 2147483647 h 102"/>
                <a:gd name="T8" fmla="*/ 2147483647 w 90"/>
                <a:gd name="T9" fmla="*/ 2147483647 h 102"/>
                <a:gd name="T10" fmla="*/ 2147483647 w 90"/>
                <a:gd name="T11" fmla="*/ 0 h 102"/>
                <a:gd name="T12" fmla="*/ 2147483647 w 90"/>
                <a:gd name="T13" fmla="*/ 0 h 102"/>
                <a:gd name="T14" fmla="*/ 0 w 90"/>
                <a:gd name="T15" fmla="*/ 0 h 102"/>
                <a:gd name="T16" fmla="*/ 0 w 90"/>
                <a:gd name="T17" fmla="*/ 2147483647 h 102"/>
                <a:gd name="T18" fmla="*/ 0 w 90"/>
                <a:gd name="T19" fmla="*/ 2147483647 h 102"/>
                <a:gd name="T20" fmla="*/ 2147483647 w 90"/>
                <a:gd name="T21" fmla="*/ 2147483647 h 102"/>
                <a:gd name="T22" fmla="*/ 2147483647 w 90"/>
                <a:gd name="T23" fmla="*/ 2147483647 h 102"/>
                <a:gd name="T24" fmla="*/ 2147483647 w 90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5632348" y="4151430"/>
              <a:ext cx="224403" cy="308975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2147483647 w 144"/>
                <a:gd name="T43" fmla="*/ 2147483647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5632348" y="4151430"/>
              <a:ext cx="224403" cy="308975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425059" y="4140057"/>
              <a:ext cx="76069" cy="187660"/>
            </a:xfrm>
            <a:custGeom>
              <a:avLst/>
              <a:gdLst>
                <a:gd name="T0" fmla="*/ 2147483647 w 48"/>
                <a:gd name="T1" fmla="*/ 2147483647 h 120"/>
                <a:gd name="T2" fmla="*/ 2147483647 w 48"/>
                <a:gd name="T3" fmla="*/ 2147483647 h 120"/>
                <a:gd name="T4" fmla="*/ 2147483647 w 48"/>
                <a:gd name="T5" fmla="*/ 2147483647 h 120"/>
                <a:gd name="T6" fmla="*/ 2147483647 w 48"/>
                <a:gd name="T7" fmla="*/ 2147483647 h 120"/>
                <a:gd name="T8" fmla="*/ 2147483647 w 48"/>
                <a:gd name="T9" fmla="*/ 0 h 120"/>
                <a:gd name="T10" fmla="*/ 2147483647 w 48"/>
                <a:gd name="T11" fmla="*/ 2147483647 h 120"/>
                <a:gd name="T12" fmla="*/ 2147483647 w 48"/>
                <a:gd name="T13" fmla="*/ 2147483647 h 120"/>
                <a:gd name="T14" fmla="*/ 0 w 48"/>
                <a:gd name="T15" fmla="*/ 2147483647 h 120"/>
                <a:gd name="T16" fmla="*/ 0 w 48"/>
                <a:gd name="T17" fmla="*/ 2147483647 h 120"/>
                <a:gd name="T18" fmla="*/ 2147483647 w 48"/>
                <a:gd name="T19" fmla="*/ 2147483647 h 120"/>
                <a:gd name="T20" fmla="*/ 2147483647 w 48"/>
                <a:gd name="T21" fmla="*/ 2147483647 h 120"/>
                <a:gd name="T22" fmla="*/ 2147483647 w 48"/>
                <a:gd name="T23" fmla="*/ 2147483647 h 120"/>
                <a:gd name="T24" fmla="*/ 2147483647 w 48"/>
                <a:gd name="T25" fmla="*/ 2147483647 h 120"/>
                <a:gd name="T26" fmla="*/ 2147483647 w 48"/>
                <a:gd name="T27" fmla="*/ 2147483647 h 120"/>
                <a:gd name="T28" fmla="*/ 2147483647 w 48"/>
                <a:gd name="T29" fmla="*/ 2147483647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396534" y="4189341"/>
              <a:ext cx="66560" cy="147853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0 h 96"/>
                <a:gd name="T4" fmla="*/ 2147483647 w 42"/>
                <a:gd name="T5" fmla="*/ 2147483647 h 96"/>
                <a:gd name="T6" fmla="*/ 0 w 42"/>
                <a:gd name="T7" fmla="*/ 2147483647 h 96"/>
                <a:gd name="T8" fmla="*/ 0 w 42"/>
                <a:gd name="T9" fmla="*/ 2147483647 h 96"/>
                <a:gd name="T10" fmla="*/ 0 w 42"/>
                <a:gd name="T11" fmla="*/ 2147483647 h 96"/>
                <a:gd name="T12" fmla="*/ 2147483647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5746451" y="5019592"/>
              <a:ext cx="384148" cy="388588"/>
            </a:xfrm>
            <a:custGeom>
              <a:avLst/>
              <a:gdLst>
                <a:gd name="T0" fmla="*/ 2147483647 w 246"/>
                <a:gd name="T1" fmla="*/ 2147483647 h 252"/>
                <a:gd name="T2" fmla="*/ 2147483647 w 246"/>
                <a:gd name="T3" fmla="*/ 2147483647 h 252"/>
                <a:gd name="T4" fmla="*/ 2147483647 w 246"/>
                <a:gd name="T5" fmla="*/ 2147483647 h 252"/>
                <a:gd name="T6" fmla="*/ 2147483647 w 246"/>
                <a:gd name="T7" fmla="*/ 2147483647 h 252"/>
                <a:gd name="T8" fmla="*/ 2147483647 w 246"/>
                <a:gd name="T9" fmla="*/ 2147483647 h 252"/>
                <a:gd name="T10" fmla="*/ 2147483647 w 246"/>
                <a:gd name="T11" fmla="*/ 2147483647 h 252"/>
                <a:gd name="T12" fmla="*/ 2147483647 w 246"/>
                <a:gd name="T13" fmla="*/ 2147483647 h 252"/>
                <a:gd name="T14" fmla="*/ 2147483647 w 246"/>
                <a:gd name="T15" fmla="*/ 2147483647 h 252"/>
                <a:gd name="T16" fmla="*/ 2147483647 w 246"/>
                <a:gd name="T17" fmla="*/ 2147483647 h 252"/>
                <a:gd name="T18" fmla="*/ 2147483647 w 246"/>
                <a:gd name="T19" fmla="*/ 2147483647 h 252"/>
                <a:gd name="T20" fmla="*/ 2147483647 w 246"/>
                <a:gd name="T21" fmla="*/ 2147483647 h 252"/>
                <a:gd name="T22" fmla="*/ 2147483647 w 246"/>
                <a:gd name="T23" fmla="*/ 2147483647 h 252"/>
                <a:gd name="T24" fmla="*/ 2147483647 w 246"/>
                <a:gd name="T25" fmla="*/ 2147483647 h 252"/>
                <a:gd name="T26" fmla="*/ 2147483647 w 246"/>
                <a:gd name="T27" fmla="*/ 2147483647 h 252"/>
                <a:gd name="T28" fmla="*/ 2147483647 w 246"/>
                <a:gd name="T29" fmla="*/ 2147483647 h 252"/>
                <a:gd name="T30" fmla="*/ 2147483647 w 246"/>
                <a:gd name="T31" fmla="*/ 2147483647 h 252"/>
                <a:gd name="T32" fmla="*/ 2147483647 w 246"/>
                <a:gd name="T33" fmla="*/ 2147483647 h 252"/>
                <a:gd name="T34" fmla="*/ 2147483647 w 246"/>
                <a:gd name="T35" fmla="*/ 2147483647 h 252"/>
                <a:gd name="T36" fmla="*/ 2147483647 w 246"/>
                <a:gd name="T37" fmla="*/ 2147483647 h 252"/>
                <a:gd name="T38" fmla="*/ 2147483647 w 246"/>
                <a:gd name="T39" fmla="*/ 0 h 252"/>
                <a:gd name="T40" fmla="*/ 2147483647 w 246"/>
                <a:gd name="T41" fmla="*/ 2147483647 h 252"/>
                <a:gd name="T42" fmla="*/ 0 w 246"/>
                <a:gd name="T43" fmla="*/ 2147483647 h 252"/>
                <a:gd name="T44" fmla="*/ 2147483647 w 246"/>
                <a:gd name="T45" fmla="*/ 2147483647 h 252"/>
                <a:gd name="T46" fmla="*/ 2147483647 w 246"/>
                <a:gd name="T47" fmla="*/ 2147483647 h 252"/>
                <a:gd name="T48" fmla="*/ 2147483647 w 246"/>
                <a:gd name="T49" fmla="*/ 2147483647 h 252"/>
                <a:gd name="T50" fmla="*/ 2147483647 w 246"/>
                <a:gd name="T51" fmla="*/ 2147483647 h 252"/>
                <a:gd name="T52" fmla="*/ 2147483647 w 246"/>
                <a:gd name="T53" fmla="*/ 2147483647 h 252"/>
                <a:gd name="T54" fmla="*/ 2147483647 w 246"/>
                <a:gd name="T55" fmla="*/ 2147483647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5425059" y="3954293"/>
              <a:ext cx="95086" cy="111838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65683" y="1478705"/>
              <a:ext cx="810134" cy="1101315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1075817" y="1433211"/>
              <a:ext cx="2538801" cy="1734429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1555052" y="2877621"/>
              <a:ext cx="1719158" cy="885223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2652346" y="4079399"/>
              <a:ext cx="133121" cy="134585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2699890" y="4202611"/>
              <a:ext cx="114103" cy="83404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2804484" y="4249999"/>
              <a:ext cx="169254" cy="72031"/>
            </a:xfrm>
            <a:custGeom>
              <a:avLst/>
              <a:gdLst>
                <a:gd name="T0" fmla="*/ 2147483647 w 18"/>
                <a:gd name="T1" fmla="*/ 2147483647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0 h 8"/>
                <a:gd name="T8" fmla="*/ 0 w 18"/>
                <a:gd name="T9" fmla="*/ 2147483647 h 8"/>
                <a:gd name="T10" fmla="*/ 2147483647 w 18"/>
                <a:gd name="T11" fmla="*/ 2147483647 h 8"/>
                <a:gd name="T12" fmla="*/ 2147483647 w 18"/>
                <a:gd name="T13" fmla="*/ 2147483647 h 8"/>
                <a:gd name="T14" fmla="*/ 2147483647 w 18"/>
                <a:gd name="T15" fmla="*/ 2147483647 h 8"/>
                <a:gd name="T16" fmla="*/ 2147483647 w 18"/>
                <a:gd name="T17" fmla="*/ 2147483647 h 8"/>
                <a:gd name="T18" fmla="*/ 2147483647 w 18"/>
                <a:gd name="T19" fmla="*/ 2147483647 h 8"/>
                <a:gd name="T20" fmla="*/ 2147483647 w 18"/>
                <a:gd name="T21" fmla="*/ 2147483647 h 8"/>
                <a:gd name="T22" fmla="*/ 2147483647 w 18"/>
                <a:gd name="T23" fmla="*/ 2147483647 h 8"/>
                <a:gd name="T24" fmla="*/ 2147483647 w 18"/>
                <a:gd name="T25" fmla="*/ 2147483647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2916686" y="4166595"/>
              <a:ext cx="348015" cy="454960"/>
            </a:xfrm>
            <a:custGeom>
              <a:avLst/>
              <a:gdLst>
                <a:gd name="T0" fmla="*/ 2147483647 w 37"/>
                <a:gd name="T1" fmla="*/ 2147483647 h 41"/>
                <a:gd name="T2" fmla="*/ 2147483647 w 37"/>
                <a:gd name="T3" fmla="*/ 2147483647 h 41"/>
                <a:gd name="T4" fmla="*/ 2147483647 w 37"/>
                <a:gd name="T5" fmla="*/ 2147483647 h 41"/>
                <a:gd name="T6" fmla="*/ 2147483647 w 37"/>
                <a:gd name="T7" fmla="*/ 2147483647 h 41"/>
                <a:gd name="T8" fmla="*/ 2147483647 w 37"/>
                <a:gd name="T9" fmla="*/ 2147483647 h 41"/>
                <a:gd name="T10" fmla="*/ 2147483647 w 37"/>
                <a:gd name="T11" fmla="*/ 2147483647 h 41"/>
                <a:gd name="T12" fmla="*/ 2147483647 w 37"/>
                <a:gd name="T13" fmla="*/ 2147483647 h 41"/>
                <a:gd name="T14" fmla="*/ 2147483647 w 37"/>
                <a:gd name="T15" fmla="*/ 2147483647 h 41"/>
                <a:gd name="T16" fmla="*/ 2147483647 w 37"/>
                <a:gd name="T17" fmla="*/ 2147483647 h 41"/>
                <a:gd name="T18" fmla="*/ 2147483647 w 37"/>
                <a:gd name="T19" fmla="*/ 2147483647 h 41"/>
                <a:gd name="T20" fmla="*/ 2147483647 w 37"/>
                <a:gd name="T21" fmla="*/ 0 h 41"/>
                <a:gd name="T22" fmla="*/ 2147483647 w 37"/>
                <a:gd name="T23" fmla="*/ 2147483647 h 41"/>
                <a:gd name="T24" fmla="*/ 2147483647 w 37"/>
                <a:gd name="T25" fmla="*/ 2147483647 h 41"/>
                <a:gd name="T26" fmla="*/ 2147483647 w 37"/>
                <a:gd name="T27" fmla="*/ 2147483647 h 41"/>
                <a:gd name="T28" fmla="*/ 2147483647 w 37"/>
                <a:gd name="T29" fmla="*/ 2147483647 h 41"/>
                <a:gd name="T30" fmla="*/ 2147483647 w 37"/>
                <a:gd name="T31" fmla="*/ 2147483647 h 41"/>
                <a:gd name="T32" fmla="*/ 2147483647 w 37"/>
                <a:gd name="T33" fmla="*/ 2147483647 h 41"/>
                <a:gd name="T34" fmla="*/ 2147483647 w 37"/>
                <a:gd name="T35" fmla="*/ 2147483647 h 41"/>
                <a:gd name="T36" fmla="*/ 2147483647 w 37"/>
                <a:gd name="T37" fmla="*/ 2147483647 h 41"/>
                <a:gd name="T38" fmla="*/ 2147483647 w 37"/>
                <a:gd name="T39" fmla="*/ 2147483647 h 41"/>
                <a:gd name="T40" fmla="*/ 2147483647 w 37"/>
                <a:gd name="T41" fmla="*/ 2147483647 h 41"/>
                <a:gd name="T42" fmla="*/ 2147483647 w 37"/>
                <a:gd name="T43" fmla="*/ 2147483647 h 41"/>
                <a:gd name="T44" fmla="*/ 0 w 37"/>
                <a:gd name="T45" fmla="*/ 2147483647 h 41"/>
                <a:gd name="T46" fmla="*/ 2147483647 w 37"/>
                <a:gd name="T47" fmla="*/ 2147483647 h 41"/>
                <a:gd name="T48" fmla="*/ 2147483647 w 37"/>
                <a:gd name="T49" fmla="*/ 2147483647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connsiteX0" fmla="*/ 10000 w 10000"/>
                <a:gd name="connsiteY0" fmla="*/ 8293 h 11045"/>
                <a:gd name="connsiteX1" fmla="*/ 10000 w 10000"/>
                <a:gd name="connsiteY1" fmla="*/ 8293 h 11045"/>
                <a:gd name="connsiteX2" fmla="*/ 10000 w 10000"/>
                <a:gd name="connsiteY2" fmla="*/ 6585 h 11045"/>
                <a:gd name="connsiteX3" fmla="*/ 9459 w 10000"/>
                <a:gd name="connsiteY3" fmla="*/ 5610 h 11045"/>
                <a:gd name="connsiteX4" fmla="*/ 9730 w 10000"/>
                <a:gd name="connsiteY4" fmla="*/ 5122 h 11045"/>
                <a:gd name="connsiteX5" fmla="*/ 8378 w 10000"/>
                <a:gd name="connsiteY5" fmla="*/ 4878 h 11045"/>
                <a:gd name="connsiteX6" fmla="*/ 5676 w 10000"/>
                <a:gd name="connsiteY6" fmla="*/ 3902 h 11045"/>
                <a:gd name="connsiteX7" fmla="*/ 5135 w 10000"/>
                <a:gd name="connsiteY7" fmla="*/ 2683 h 11045"/>
                <a:gd name="connsiteX8" fmla="*/ 5405 w 10000"/>
                <a:gd name="connsiteY8" fmla="*/ 732 h 11045"/>
                <a:gd name="connsiteX9" fmla="*/ 6486 w 10000"/>
                <a:gd name="connsiteY9" fmla="*/ 244 h 11045"/>
                <a:gd name="connsiteX10" fmla="*/ 6486 w 10000"/>
                <a:gd name="connsiteY10" fmla="*/ 0 h 11045"/>
                <a:gd name="connsiteX11" fmla="*/ 4595 w 10000"/>
                <a:gd name="connsiteY11" fmla="*/ 488 h 11045"/>
                <a:gd name="connsiteX12" fmla="*/ 3514 w 10000"/>
                <a:gd name="connsiteY12" fmla="*/ 976 h 11045"/>
                <a:gd name="connsiteX13" fmla="*/ 2973 w 10000"/>
                <a:gd name="connsiteY13" fmla="*/ 2195 h 11045"/>
                <a:gd name="connsiteX14" fmla="*/ 2432 w 10000"/>
                <a:gd name="connsiteY14" fmla="*/ 2439 h 11045"/>
                <a:gd name="connsiteX15" fmla="*/ 1622 w 10000"/>
                <a:gd name="connsiteY15" fmla="*/ 3171 h 11045"/>
                <a:gd name="connsiteX16" fmla="*/ 811 w 10000"/>
                <a:gd name="connsiteY16" fmla="*/ 3902 h 11045"/>
                <a:gd name="connsiteX17" fmla="*/ 1081 w 10000"/>
                <a:gd name="connsiteY17" fmla="*/ 4390 h 11045"/>
                <a:gd name="connsiteX18" fmla="*/ 1351 w 10000"/>
                <a:gd name="connsiteY18" fmla="*/ 5610 h 11045"/>
                <a:gd name="connsiteX19" fmla="*/ 1351 w 10000"/>
                <a:gd name="connsiteY19" fmla="*/ 6341 h 11045"/>
                <a:gd name="connsiteX20" fmla="*/ 1622 w 10000"/>
                <a:gd name="connsiteY20" fmla="*/ 7317 h 11045"/>
                <a:gd name="connsiteX21" fmla="*/ 541 w 10000"/>
                <a:gd name="connsiteY21" fmla="*/ 8049 h 11045"/>
                <a:gd name="connsiteX22" fmla="*/ 0 w 10000"/>
                <a:gd name="connsiteY22" fmla="*/ 8537 h 11045"/>
                <a:gd name="connsiteX23" fmla="*/ 2162 w 10000"/>
                <a:gd name="connsiteY23" fmla="*/ 9268 h 11045"/>
                <a:gd name="connsiteX24" fmla="*/ 7669 w 10000"/>
                <a:gd name="connsiteY24" fmla="*/ 11045 h 11045"/>
                <a:gd name="connsiteX0" fmla="*/ 10000 w 10000"/>
                <a:gd name="connsiteY0" fmla="*/ 8293 h 11941"/>
                <a:gd name="connsiteX1" fmla="*/ 10000 w 10000"/>
                <a:gd name="connsiteY1" fmla="*/ 8293 h 11941"/>
                <a:gd name="connsiteX2" fmla="*/ 10000 w 10000"/>
                <a:gd name="connsiteY2" fmla="*/ 6585 h 11941"/>
                <a:gd name="connsiteX3" fmla="*/ 9459 w 10000"/>
                <a:gd name="connsiteY3" fmla="*/ 5610 h 11941"/>
                <a:gd name="connsiteX4" fmla="*/ 9730 w 10000"/>
                <a:gd name="connsiteY4" fmla="*/ 5122 h 11941"/>
                <a:gd name="connsiteX5" fmla="*/ 8378 w 10000"/>
                <a:gd name="connsiteY5" fmla="*/ 4878 h 11941"/>
                <a:gd name="connsiteX6" fmla="*/ 5676 w 10000"/>
                <a:gd name="connsiteY6" fmla="*/ 3902 h 11941"/>
                <a:gd name="connsiteX7" fmla="*/ 5135 w 10000"/>
                <a:gd name="connsiteY7" fmla="*/ 2683 h 11941"/>
                <a:gd name="connsiteX8" fmla="*/ 5405 w 10000"/>
                <a:gd name="connsiteY8" fmla="*/ 732 h 11941"/>
                <a:gd name="connsiteX9" fmla="*/ 6486 w 10000"/>
                <a:gd name="connsiteY9" fmla="*/ 244 h 11941"/>
                <a:gd name="connsiteX10" fmla="*/ 6486 w 10000"/>
                <a:gd name="connsiteY10" fmla="*/ 0 h 11941"/>
                <a:gd name="connsiteX11" fmla="*/ 4595 w 10000"/>
                <a:gd name="connsiteY11" fmla="*/ 488 h 11941"/>
                <a:gd name="connsiteX12" fmla="*/ 3514 w 10000"/>
                <a:gd name="connsiteY12" fmla="*/ 976 h 11941"/>
                <a:gd name="connsiteX13" fmla="*/ 2973 w 10000"/>
                <a:gd name="connsiteY13" fmla="*/ 2195 h 11941"/>
                <a:gd name="connsiteX14" fmla="*/ 2432 w 10000"/>
                <a:gd name="connsiteY14" fmla="*/ 2439 h 11941"/>
                <a:gd name="connsiteX15" fmla="*/ 1622 w 10000"/>
                <a:gd name="connsiteY15" fmla="*/ 3171 h 11941"/>
                <a:gd name="connsiteX16" fmla="*/ 811 w 10000"/>
                <a:gd name="connsiteY16" fmla="*/ 3902 h 11941"/>
                <a:gd name="connsiteX17" fmla="*/ 1081 w 10000"/>
                <a:gd name="connsiteY17" fmla="*/ 4390 h 11941"/>
                <a:gd name="connsiteX18" fmla="*/ 1351 w 10000"/>
                <a:gd name="connsiteY18" fmla="*/ 5610 h 11941"/>
                <a:gd name="connsiteX19" fmla="*/ 1351 w 10000"/>
                <a:gd name="connsiteY19" fmla="*/ 6341 h 11941"/>
                <a:gd name="connsiteX20" fmla="*/ 1622 w 10000"/>
                <a:gd name="connsiteY20" fmla="*/ 7317 h 11941"/>
                <a:gd name="connsiteX21" fmla="*/ 541 w 10000"/>
                <a:gd name="connsiteY21" fmla="*/ 8049 h 11941"/>
                <a:gd name="connsiteX22" fmla="*/ 0 w 10000"/>
                <a:gd name="connsiteY22" fmla="*/ 8537 h 11941"/>
                <a:gd name="connsiteX23" fmla="*/ 2162 w 10000"/>
                <a:gd name="connsiteY23" fmla="*/ 9268 h 11941"/>
                <a:gd name="connsiteX24" fmla="*/ 7669 w 10000"/>
                <a:gd name="connsiteY24" fmla="*/ 11941 h 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1941">
                  <a:moveTo>
                    <a:pt x="10000" y="8293"/>
                  </a:moveTo>
                  <a:lnTo>
                    <a:pt x="10000" y="8293"/>
                  </a:lnTo>
                  <a:lnTo>
                    <a:pt x="10000" y="6585"/>
                  </a:lnTo>
                  <a:lnTo>
                    <a:pt x="9459" y="5610"/>
                  </a:lnTo>
                  <a:cubicBezTo>
                    <a:pt x="9549" y="5447"/>
                    <a:pt x="9640" y="5285"/>
                    <a:pt x="9730" y="5122"/>
                  </a:cubicBezTo>
                  <a:lnTo>
                    <a:pt x="8378" y="4878"/>
                  </a:lnTo>
                  <a:lnTo>
                    <a:pt x="5676" y="3902"/>
                  </a:lnTo>
                  <a:lnTo>
                    <a:pt x="5135" y="2683"/>
                  </a:lnTo>
                  <a:lnTo>
                    <a:pt x="5405" y="732"/>
                  </a:lnTo>
                  <a:lnTo>
                    <a:pt x="6486" y="244"/>
                  </a:lnTo>
                  <a:lnTo>
                    <a:pt x="6486" y="0"/>
                  </a:lnTo>
                  <a:lnTo>
                    <a:pt x="4595" y="488"/>
                  </a:lnTo>
                  <a:lnTo>
                    <a:pt x="3514" y="976"/>
                  </a:lnTo>
                  <a:lnTo>
                    <a:pt x="2973" y="2195"/>
                  </a:lnTo>
                  <a:lnTo>
                    <a:pt x="2432" y="2439"/>
                  </a:lnTo>
                  <a:lnTo>
                    <a:pt x="1622" y="3171"/>
                  </a:lnTo>
                  <a:lnTo>
                    <a:pt x="811" y="3902"/>
                  </a:lnTo>
                  <a:lnTo>
                    <a:pt x="1081" y="4390"/>
                  </a:lnTo>
                  <a:lnTo>
                    <a:pt x="1351" y="5610"/>
                  </a:lnTo>
                  <a:lnTo>
                    <a:pt x="1351" y="6341"/>
                  </a:lnTo>
                  <a:lnTo>
                    <a:pt x="1622" y="7317"/>
                  </a:lnTo>
                  <a:lnTo>
                    <a:pt x="541" y="8049"/>
                  </a:lnTo>
                  <a:lnTo>
                    <a:pt x="0" y="8537"/>
                  </a:lnTo>
                  <a:lnTo>
                    <a:pt x="2162" y="9268"/>
                  </a:lnTo>
                  <a:cubicBezTo>
                    <a:pt x="3243" y="10000"/>
                    <a:pt x="7669" y="11941"/>
                    <a:pt x="7669" y="1194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604803" y="4052862"/>
              <a:ext cx="180663" cy="83404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2509717" y="4003577"/>
              <a:ext cx="142629" cy="117524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1779455" y="3510734"/>
              <a:ext cx="903318" cy="589517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 rot="20747712">
              <a:off x="3257094" y="1148879"/>
              <a:ext cx="973683" cy="1070986"/>
            </a:xfrm>
            <a:custGeom>
              <a:avLst/>
              <a:gdLst>
                <a:gd name="T0" fmla="*/ 2147483647 w 1125"/>
                <a:gd name="T1" fmla="*/ 2147483647 h 2047"/>
                <a:gd name="T2" fmla="*/ 2147483647 w 1125"/>
                <a:gd name="T3" fmla="*/ 2147483647 h 2047"/>
                <a:gd name="T4" fmla="*/ 2147483647 w 1125"/>
                <a:gd name="T5" fmla="*/ 2147483647 h 2047"/>
                <a:gd name="T6" fmla="*/ 2147483647 w 1125"/>
                <a:gd name="T7" fmla="*/ 2147483647 h 2047"/>
                <a:gd name="T8" fmla="*/ 2147483647 w 1125"/>
                <a:gd name="T9" fmla="*/ 2147483647 h 2047"/>
                <a:gd name="T10" fmla="*/ 2147483647 w 1125"/>
                <a:gd name="T11" fmla="*/ 2147483647 h 2047"/>
                <a:gd name="T12" fmla="*/ 2147483647 w 1125"/>
                <a:gd name="T13" fmla="*/ 2147483647 h 2047"/>
                <a:gd name="T14" fmla="*/ 2147483647 w 1125"/>
                <a:gd name="T15" fmla="*/ 2147483647 h 2047"/>
                <a:gd name="T16" fmla="*/ 2147483647 w 1125"/>
                <a:gd name="T17" fmla="*/ 2147483647 h 2047"/>
                <a:gd name="T18" fmla="*/ 2147483647 w 1125"/>
                <a:gd name="T19" fmla="*/ 2147483647 h 2047"/>
                <a:gd name="T20" fmla="*/ 2147483647 w 1125"/>
                <a:gd name="T21" fmla="*/ 2147483647 h 2047"/>
                <a:gd name="T22" fmla="*/ 2147483647 w 1125"/>
                <a:gd name="T23" fmla="*/ 2147483647 h 2047"/>
                <a:gd name="T24" fmla="*/ 2147483647 w 1125"/>
                <a:gd name="T25" fmla="*/ 2147483647 h 2047"/>
                <a:gd name="T26" fmla="*/ 2147483647 w 1125"/>
                <a:gd name="T27" fmla="*/ 2147483647 h 2047"/>
                <a:gd name="T28" fmla="*/ 2147483647 w 1125"/>
                <a:gd name="T29" fmla="*/ 2147483647 h 2047"/>
                <a:gd name="T30" fmla="*/ 2147483647 w 1125"/>
                <a:gd name="T31" fmla="*/ 2147483647 h 2047"/>
                <a:gd name="T32" fmla="*/ 2147483647 w 1125"/>
                <a:gd name="T33" fmla="*/ 2147483647 h 2047"/>
                <a:gd name="T34" fmla="*/ 2147483647 w 1125"/>
                <a:gd name="T35" fmla="*/ 2147483647 h 2047"/>
                <a:gd name="T36" fmla="*/ 2147483647 w 1125"/>
                <a:gd name="T37" fmla="*/ 2147483647 h 2047"/>
                <a:gd name="T38" fmla="*/ 2147483647 w 1125"/>
                <a:gd name="T39" fmla="*/ 2147483647 h 2047"/>
                <a:gd name="T40" fmla="*/ 2147483647 w 1125"/>
                <a:gd name="T41" fmla="*/ 2147483647 h 2047"/>
                <a:gd name="T42" fmla="*/ 2147483647 w 1125"/>
                <a:gd name="T43" fmla="*/ 2147483647 h 2047"/>
                <a:gd name="T44" fmla="*/ 2147483647 w 1125"/>
                <a:gd name="T45" fmla="*/ 2147483647 h 2047"/>
                <a:gd name="T46" fmla="*/ 2147483647 w 1125"/>
                <a:gd name="T47" fmla="*/ 2147483647 h 2047"/>
                <a:gd name="T48" fmla="*/ 2147483647 w 1125"/>
                <a:gd name="T49" fmla="*/ 2147483647 h 2047"/>
                <a:gd name="T50" fmla="*/ 2147483647 w 1125"/>
                <a:gd name="T51" fmla="*/ 2147483647 h 2047"/>
                <a:gd name="T52" fmla="*/ 2147483647 w 1125"/>
                <a:gd name="T53" fmla="*/ 2147483647 h 2047"/>
                <a:gd name="T54" fmla="*/ 2147483647 w 1125"/>
                <a:gd name="T55" fmla="*/ 2147483647 h 2047"/>
                <a:gd name="T56" fmla="*/ 2147483647 w 1125"/>
                <a:gd name="T57" fmla="*/ 2147483647 h 2047"/>
                <a:gd name="T58" fmla="*/ 2147483647 w 1125"/>
                <a:gd name="T59" fmla="*/ 2147483647 h 2047"/>
                <a:gd name="T60" fmla="*/ 2147483647 w 1125"/>
                <a:gd name="T61" fmla="*/ 2147483647 h 2047"/>
                <a:gd name="T62" fmla="*/ 2147483647 w 1125"/>
                <a:gd name="T63" fmla="*/ 2147483647 h 2047"/>
                <a:gd name="T64" fmla="*/ 2147483647 w 1125"/>
                <a:gd name="T65" fmla="*/ 2147483647 h 2047"/>
                <a:gd name="T66" fmla="*/ 2147483647 w 1125"/>
                <a:gd name="T67" fmla="*/ 2147483647 h 2047"/>
                <a:gd name="T68" fmla="*/ 2147483647 w 1125"/>
                <a:gd name="T69" fmla="*/ 2147483647 h 2047"/>
                <a:gd name="T70" fmla="*/ 2147483647 w 1125"/>
                <a:gd name="T71" fmla="*/ 2147483647 h 2047"/>
                <a:gd name="T72" fmla="*/ 2147483647 w 1125"/>
                <a:gd name="T73" fmla="*/ 2147483647 h 2047"/>
                <a:gd name="T74" fmla="*/ 2147483647 w 1125"/>
                <a:gd name="T75" fmla="*/ 2147483647 h 2047"/>
                <a:gd name="T76" fmla="*/ 2147483647 w 1125"/>
                <a:gd name="T77" fmla="*/ 2147483647 h 2047"/>
                <a:gd name="T78" fmla="*/ 2147483647 w 1125"/>
                <a:gd name="T79" fmla="*/ 2147483647 h 2047"/>
                <a:gd name="T80" fmla="*/ 2147483647 w 1125"/>
                <a:gd name="T81" fmla="*/ 2147483647 h 2047"/>
                <a:gd name="T82" fmla="*/ 2147483647 w 1125"/>
                <a:gd name="T83" fmla="*/ 2147483647 h 2047"/>
                <a:gd name="T84" fmla="*/ 2147483647 w 1125"/>
                <a:gd name="T85" fmla="*/ 2147483647 h 2047"/>
                <a:gd name="T86" fmla="*/ 2147483647 w 1125"/>
                <a:gd name="T87" fmla="*/ 2147483647 h 2047"/>
                <a:gd name="T88" fmla="*/ 2147483647 w 1125"/>
                <a:gd name="T89" fmla="*/ 2147483647 h 2047"/>
                <a:gd name="T90" fmla="*/ 2147483647 w 1125"/>
                <a:gd name="T91" fmla="*/ 2147483647 h 2047"/>
                <a:gd name="T92" fmla="*/ 2147483647 w 1125"/>
                <a:gd name="T93" fmla="*/ 2147483647 h 2047"/>
                <a:gd name="T94" fmla="*/ 2147483647 w 1125"/>
                <a:gd name="T95" fmla="*/ 2147483647 h 2047"/>
                <a:gd name="T96" fmla="*/ 2147483647 w 1125"/>
                <a:gd name="T97" fmla="*/ 2147483647 h 2047"/>
                <a:gd name="T98" fmla="*/ 2147483647 w 1125"/>
                <a:gd name="T99" fmla="*/ 2147483647 h 2047"/>
                <a:gd name="T100" fmla="*/ 2147483647 w 1125"/>
                <a:gd name="T101" fmla="*/ 2147483647 h 2047"/>
                <a:gd name="T102" fmla="*/ 2147483647 w 1125"/>
                <a:gd name="T103" fmla="*/ 2147483647 h 2047"/>
                <a:gd name="T104" fmla="*/ 2147483647 w 1125"/>
                <a:gd name="T105" fmla="*/ 2147483647 h 2047"/>
                <a:gd name="T106" fmla="*/ 2147483647 w 1125"/>
                <a:gd name="T107" fmla="*/ 2147483647 h 2047"/>
                <a:gd name="T108" fmla="*/ 2147483647 w 1125"/>
                <a:gd name="T109" fmla="*/ 2147483647 h 2047"/>
                <a:gd name="T110" fmla="*/ 2147483647 w 1125"/>
                <a:gd name="T111" fmla="*/ 2147483647 h 2047"/>
                <a:gd name="T112" fmla="*/ 2147483647 w 1125"/>
                <a:gd name="T113" fmla="*/ 2147483647 h 2047"/>
                <a:gd name="T114" fmla="*/ 2147483647 w 1125"/>
                <a:gd name="T115" fmla="*/ 2147483647 h 2047"/>
                <a:gd name="T116" fmla="*/ 2147483647 w 1125"/>
                <a:gd name="T117" fmla="*/ 2147483647 h 2047"/>
                <a:gd name="T118" fmla="*/ 2147483647 w 1125"/>
                <a:gd name="T119" fmla="*/ 2147483647 h 2047"/>
                <a:gd name="T120" fmla="*/ 2147483647 w 1125"/>
                <a:gd name="T121" fmla="*/ 2147483647 h 2047"/>
                <a:gd name="T122" fmla="*/ 2147483647 w 1125"/>
                <a:gd name="T123" fmla="*/ 2147483647 h 2047"/>
                <a:gd name="T124" fmla="*/ 2147483647 w 1125"/>
                <a:gd name="T125" fmla="*/ 2147483647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2098945" y="1437003"/>
              <a:ext cx="49445" cy="43598"/>
            </a:xfrm>
            <a:custGeom>
              <a:avLst/>
              <a:gdLst>
                <a:gd name="T0" fmla="*/ 2147483647 w 40"/>
                <a:gd name="T1" fmla="*/ 2147483647 h 36"/>
                <a:gd name="T2" fmla="*/ 2147483647 w 40"/>
                <a:gd name="T3" fmla="*/ 2147483647 h 36"/>
                <a:gd name="T4" fmla="*/ 2147483647 w 40"/>
                <a:gd name="T5" fmla="*/ 2147483647 h 36"/>
                <a:gd name="T6" fmla="*/ 2147483647 w 40"/>
                <a:gd name="T7" fmla="*/ 2147483647 h 36"/>
                <a:gd name="T8" fmla="*/ 2147483647 w 40"/>
                <a:gd name="T9" fmla="*/ 2147483647 h 36"/>
                <a:gd name="T10" fmla="*/ 2147483647 w 40"/>
                <a:gd name="T11" fmla="*/ 2147483647 h 36"/>
                <a:gd name="T12" fmla="*/ 2147483647 w 40"/>
                <a:gd name="T13" fmla="*/ 2147483647 h 36"/>
                <a:gd name="T14" fmla="*/ 2147483647 w 40"/>
                <a:gd name="T15" fmla="*/ 2147483647 h 36"/>
                <a:gd name="T16" fmla="*/ 2147483647 w 40"/>
                <a:gd name="T17" fmla="*/ 2147483647 h 36"/>
                <a:gd name="T18" fmla="*/ 2147483647 w 40"/>
                <a:gd name="T19" fmla="*/ 2147483647 h 36"/>
                <a:gd name="T20" fmla="*/ 2147483647 w 40"/>
                <a:gd name="T21" fmla="*/ 2147483647 h 36"/>
                <a:gd name="T22" fmla="*/ 2147483647 w 40"/>
                <a:gd name="T23" fmla="*/ 2147483647 h 36"/>
                <a:gd name="T24" fmla="*/ 2147483647 w 40"/>
                <a:gd name="T25" fmla="*/ 2147483647 h 36"/>
                <a:gd name="T26" fmla="*/ 2147483647 w 40"/>
                <a:gd name="T27" fmla="*/ 2147483647 h 36"/>
                <a:gd name="T28" fmla="*/ 0 w 40"/>
                <a:gd name="T29" fmla="*/ 2147483647 h 36"/>
                <a:gd name="T30" fmla="*/ 2147483647 w 40"/>
                <a:gd name="T31" fmla="*/ 2147483647 h 36"/>
                <a:gd name="T32" fmla="*/ 2147483647 w 40"/>
                <a:gd name="T33" fmla="*/ 2147483647 h 36"/>
                <a:gd name="T34" fmla="*/ 2147483647 w 40"/>
                <a:gd name="T35" fmla="*/ 2147483647 h 36"/>
                <a:gd name="T36" fmla="*/ 2147483647 w 40"/>
                <a:gd name="T37" fmla="*/ 2147483647 h 36"/>
                <a:gd name="T38" fmla="*/ 2147483647 w 40"/>
                <a:gd name="T39" fmla="*/ 0 h 36"/>
                <a:gd name="T40" fmla="*/ 2147483647 w 40"/>
                <a:gd name="T41" fmla="*/ 2147483647 h 36"/>
                <a:gd name="T42" fmla="*/ 2147483647 w 40"/>
                <a:gd name="T43" fmla="*/ 2147483647 h 36"/>
                <a:gd name="T44" fmla="*/ 2147483647 w 40"/>
                <a:gd name="T45" fmla="*/ 2147483647 h 36"/>
                <a:gd name="T46" fmla="*/ 2147483647 w 40"/>
                <a:gd name="T47" fmla="*/ 2147483647 h 36"/>
                <a:gd name="T48" fmla="*/ 2147483647 w 40"/>
                <a:gd name="T49" fmla="*/ 214748364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2521128" y="1789575"/>
              <a:ext cx="0" cy="5687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2949015" y="1829382"/>
              <a:ext cx="3803" cy="7582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2528734" y="1330852"/>
              <a:ext cx="17115" cy="17061"/>
            </a:xfrm>
            <a:custGeom>
              <a:avLst/>
              <a:gdLst>
                <a:gd name="T0" fmla="*/ 2147483647 w 14"/>
                <a:gd name="T1" fmla="*/ 2147483647 h 15"/>
                <a:gd name="T2" fmla="*/ 2147483647 w 14"/>
                <a:gd name="T3" fmla="*/ 2147483647 h 15"/>
                <a:gd name="T4" fmla="*/ 2147483647 w 14"/>
                <a:gd name="T5" fmla="*/ 2147483647 h 15"/>
                <a:gd name="T6" fmla="*/ 2147483647 w 14"/>
                <a:gd name="T7" fmla="*/ 2147483647 h 15"/>
                <a:gd name="T8" fmla="*/ 2147483647 w 14"/>
                <a:gd name="T9" fmla="*/ 2147483647 h 15"/>
                <a:gd name="T10" fmla="*/ 2147483647 w 14"/>
                <a:gd name="T11" fmla="*/ 2147483647 h 15"/>
                <a:gd name="T12" fmla="*/ 2147483647 w 14"/>
                <a:gd name="T13" fmla="*/ 2147483647 h 15"/>
                <a:gd name="T14" fmla="*/ 2147483647 w 14"/>
                <a:gd name="T15" fmla="*/ 2147483647 h 15"/>
                <a:gd name="T16" fmla="*/ 2147483647 w 14"/>
                <a:gd name="T17" fmla="*/ 0 h 15"/>
                <a:gd name="T18" fmla="*/ 2147483647 w 14"/>
                <a:gd name="T19" fmla="*/ 2147483647 h 15"/>
                <a:gd name="T20" fmla="*/ 2147483647 w 14"/>
                <a:gd name="T21" fmla="*/ 2147483647 h 15"/>
                <a:gd name="T22" fmla="*/ 2147483647 w 14"/>
                <a:gd name="T23" fmla="*/ 2147483647 h 15"/>
                <a:gd name="T24" fmla="*/ 0 w 14"/>
                <a:gd name="T25" fmla="*/ 2147483647 h 15"/>
                <a:gd name="T26" fmla="*/ 2147483647 w 14"/>
                <a:gd name="T27" fmla="*/ 2147483647 h 15"/>
                <a:gd name="T28" fmla="*/ 2147483647 w 14"/>
                <a:gd name="T29" fmla="*/ 2147483647 h 15"/>
                <a:gd name="T30" fmla="*/ 2147483647 w 14"/>
                <a:gd name="T31" fmla="*/ 2147483647 h 15"/>
                <a:gd name="T32" fmla="*/ 2147483647 w 14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2753138" y="1890040"/>
              <a:ext cx="173056" cy="144062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614311" y="1457854"/>
              <a:ext cx="716950" cy="477679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1994349" y="1378241"/>
              <a:ext cx="190172" cy="174391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195932" y="1313792"/>
              <a:ext cx="173057" cy="111837"/>
            </a:xfrm>
            <a:custGeom>
              <a:avLst/>
              <a:gdLst>
                <a:gd name="T0" fmla="*/ 2147483647 w 133"/>
                <a:gd name="T1" fmla="*/ 2147483647 h 91"/>
                <a:gd name="T2" fmla="*/ 2147483647 w 133"/>
                <a:gd name="T3" fmla="*/ 2147483647 h 91"/>
                <a:gd name="T4" fmla="*/ 2147483647 w 133"/>
                <a:gd name="T5" fmla="*/ 2147483647 h 91"/>
                <a:gd name="T6" fmla="*/ 2147483647 w 133"/>
                <a:gd name="T7" fmla="*/ 2147483647 h 91"/>
                <a:gd name="T8" fmla="*/ 2147483647 w 133"/>
                <a:gd name="T9" fmla="*/ 2147483647 h 91"/>
                <a:gd name="T10" fmla="*/ 2147483647 w 133"/>
                <a:gd name="T11" fmla="*/ 2147483647 h 91"/>
                <a:gd name="T12" fmla="*/ 2147483647 w 133"/>
                <a:gd name="T13" fmla="*/ 2147483647 h 91"/>
                <a:gd name="T14" fmla="*/ 2147483647 w 133"/>
                <a:gd name="T15" fmla="*/ 2147483647 h 91"/>
                <a:gd name="T16" fmla="*/ 2147483647 w 133"/>
                <a:gd name="T17" fmla="*/ 2147483647 h 91"/>
                <a:gd name="T18" fmla="*/ 2147483647 w 133"/>
                <a:gd name="T19" fmla="*/ 2147483647 h 91"/>
                <a:gd name="T20" fmla="*/ 2147483647 w 133"/>
                <a:gd name="T21" fmla="*/ 2147483647 h 91"/>
                <a:gd name="T22" fmla="*/ 2147483647 w 133"/>
                <a:gd name="T23" fmla="*/ 2147483647 h 91"/>
                <a:gd name="T24" fmla="*/ 2147483647 w 133"/>
                <a:gd name="T25" fmla="*/ 2147483647 h 91"/>
                <a:gd name="T26" fmla="*/ 2147483647 w 133"/>
                <a:gd name="T27" fmla="*/ 2147483647 h 91"/>
                <a:gd name="T28" fmla="*/ 2147483647 w 133"/>
                <a:gd name="T29" fmla="*/ 2147483647 h 91"/>
                <a:gd name="T30" fmla="*/ 2147483647 w 133"/>
                <a:gd name="T31" fmla="*/ 2147483647 h 91"/>
                <a:gd name="T32" fmla="*/ 2147483647 w 133"/>
                <a:gd name="T33" fmla="*/ 2147483647 h 91"/>
                <a:gd name="T34" fmla="*/ 2147483647 w 133"/>
                <a:gd name="T35" fmla="*/ 2147483647 h 91"/>
                <a:gd name="T36" fmla="*/ 2147483647 w 133"/>
                <a:gd name="T37" fmla="*/ 2147483647 h 91"/>
                <a:gd name="T38" fmla="*/ 2147483647 w 133"/>
                <a:gd name="T39" fmla="*/ 2147483647 h 91"/>
                <a:gd name="T40" fmla="*/ 2147483647 w 133"/>
                <a:gd name="T41" fmla="*/ 2147483647 h 91"/>
                <a:gd name="T42" fmla="*/ 2147483647 w 133"/>
                <a:gd name="T43" fmla="*/ 2147483647 h 91"/>
                <a:gd name="T44" fmla="*/ 2147483647 w 133"/>
                <a:gd name="T45" fmla="*/ 2147483647 h 91"/>
                <a:gd name="T46" fmla="*/ 2147483647 w 133"/>
                <a:gd name="T47" fmla="*/ 2147483647 h 91"/>
                <a:gd name="T48" fmla="*/ 2147483647 w 133"/>
                <a:gd name="T49" fmla="*/ 2147483647 h 91"/>
                <a:gd name="T50" fmla="*/ 2147483647 w 133"/>
                <a:gd name="T51" fmla="*/ 2147483647 h 91"/>
                <a:gd name="T52" fmla="*/ 2147483647 w 133"/>
                <a:gd name="T53" fmla="*/ 2147483647 h 91"/>
                <a:gd name="T54" fmla="*/ 2147483647 w 133"/>
                <a:gd name="T55" fmla="*/ 2147483647 h 91"/>
                <a:gd name="T56" fmla="*/ 0 w 133"/>
                <a:gd name="T57" fmla="*/ 2147483647 h 91"/>
                <a:gd name="T58" fmla="*/ 2147483647 w 133"/>
                <a:gd name="T59" fmla="*/ 2147483647 h 91"/>
                <a:gd name="T60" fmla="*/ 2147483647 w 133"/>
                <a:gd name="T61" fmla="*/ 2147483647 h 91"/>
                <a:gd name="T62" fmla="*/ 2147483647 w 133"/>
                <a:gd name="T63" fmla="*/ 2147483647 h 91"/>
                <a:gd name="T64" fmla="*/ 2147483647 w 133"/>
                <a:gd name="T65" fmla="*/ 2147483647 h 91"/>
                <a:gd name="T66" fmla="*/ 2147483647 w 133"/>
                <a:gd name="T67" fmla="*/ 2147483647 h 91"/>
                <a:gd name="T68" fmla="*/ 2147483647 w 133"/>
                <a:gd name="T69" fmla="*/ 0 h 91"/>
                <a:gd name="T70" fmla="*/ 2147483647 w 133"/>
                <a:gd name="T71" fmla="*/ 2147483647 h 91"/>
                <a:gd name="T72" fmla="*/ 2147483647 w 133"/>
                <a:gd name="T73" fmla="*/ 2147483647 h 91"/>
                <a:gd name="T74" fmla="*/ 2147483647 w 133"/>
                <a:gd name="T75" fmla="*/ 2147483647 h 91"/>
                <a:gd name="T76" fmla="*/ 2147483647 w 133"/>
                <a:gd name="T77" fmla="*/ 2147483647 h 91"/>
                <a:gd name="T78" fmla="*/ 2147483647 w 133"/>
                <a:gd name="T79" fmla="*/ 2147483647 h 91"/>
                <a:gd name="T80" fmla="*/ 2147483647 w 133"/>
                <a:gd name="T81" fmla="*/ 2147483647 h 91"/>
                <a:gd name="T82" fmla="*/ 2147483647 w 133"/>
                <a:gd name="T83" fmla="*/ 2147483647 h 91"/>
                <a:gd name="T84" fmla="*/ 2147483647 w 133"/>
                <a:gd name="T85" fmla="*/ 2147483647 h 91"/>
                <a:gd name="T86" fmla="*/ 2147483647 w 133"/>
                <a:gd name="T87" fmla="*/ 2147483647 h 91"/>
                <a:gd name="T88" fmla="*/ 2147483647 w 133"/>
                <a:gd name="T89" fmla="*/ 2147483647 h 91"/>
                <a:gd name="T90" fmla="*/ 2147483647 w 133"/>
                <a:gd name="T91" fmla="*/ 2147483647 h 91"/>
                <a:gd name="T92" fmla="*/ 2147483647 w 133"/>
                <a:gd name="T93" fmla="*/ 2147483647 h 91"/>
                <a:gd name="T94" fmla="*/ 2147483647 w 133"/>
                <a:gd name="T95" fmla="*/ 2147483647 h 91"/>
                <a:gd name="T96" fmla="*/ 2147483647 w 133"/>
                <a:gd name="T97" fmla="*/ 2147483647 h 91"/>
                <a:gd name="T98" fmla="*/ 2147483647 w 133"/>
                <a:gd name="T99" fmla="*/ 2147483647 h 91"/>
                <a:gd name="T100" fmla="*/ 2147483647 w 133"/>
                <a:gd name="T101" fmla="*/ 2147483647 h 91"/>
                <a:gd name="T102" fmla="*/ 2147483647 w 133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123667" y="1255030"/>
              <a:ext cx="131220" cy="73927"/>
            </a:xfrm>
            <a:custGeom>
              <a:avLst/>
              <a:gdLst>
                <a:gd name="T0" fmla="*/ 2147483647 w 102"/>
                <a:gd name="T1" fmla="*/ 2147483647 h 60"/>
                <a:gd name="T2" fmla="*/ 2147483647 w 102"/>
                <a:gd name="T3" fmla="*/ 2147483647 h 60"/>
                <a:gd name="T4" fmla="*/ 2147483647 w 102"/>
                <a:gd name="T5" fmla="*/ 2147483647 h 60"/>
                <a:gd name="T6" fmla="*/ 2147483647 w 102"/>
                <a:gd name="T7" fmla="*/ 2147483647 h 60"/>
                <a:gd name="T8" fmla="*/ 2147483647 w 102"/>
                <a:gd name="T9" fmla="*/ 2147483647 h 60"/>
                <a:gd name="T10" fmla="*/ 2147483647 w 102"/>
                <a:gd name="T11" fmla="*/ 2147483647 h 60"/>
                <a:gd name="T12" fmla="*/ 2147483647 w 102"/>
                <a:gd name="T13" fmla="*/ 2147483647 h 60"/>
                <a:gd name="T14" fmla="*/ 2147483647 w 102"/>
                <a:gd name="T15" fmla="*/ 2147483647 h 60"/>
                <a:gd name="T16" fmla="*/ 2147483647 w 102"/>
                <a:gd name="T17" fmla="*/ 2147483647 h 60"/>
                <a:gd name="T18" fmla="*/ 2147483647 w 102"/>
                <a:gd name="T19" fmla="*/ 2147483647 h 60"/>
                <a:gd name="T20" fmla="*/ 2147483647 w 102"/>
                <a:gd name="T21" fmla="*/ 2147483647 h 60"/>
                <a:gd name="T22" fmla="*/ 2147483647 w 102"/>
                <a:gd name="T23" fmla="*/ 2147483647 h 60"/>
                <a:gd name="T24" fmla="*/ 2147483647 w 102"/>
                <a:gd name="T25" fmla="*/ 2147483647 h 60"/>
                <a:gd name="T26" fmla="*/ 2147483647 w 102"/>
                <a:gd name="T27" fmla="*/ 2147483647 h 60"/>
                <a:gd name="T28" fmla="*/ 2147483647 w 102"/>
                <a:gd name="T29" fmla="*/ 2147483647 h 60"/>
                <a:gd name="T30" fmla="*/ 2147483647 w 102"/>
                <a:gd name="T31" fmla="*/ 2147483647 h 60"/>
                <a:gd name="T32" fmla="*/ 2147483647 w 102"/>
                <a:gd name="T33" fmla="*/ 2147483647 h 60"/>
                <a:gd name="T34" fmla="*/ 2147483647 w 102"/>
                <a:gd name="T35" fmla="*/ 2147483647 h 60"/>
                <a:gd name="T36" fmla="*/ 2147483647 w 102"/>
                <a:gd name="T37" fmla="*/ 2147483647 h 60"/>
                <a:gd name="T38" fmla="*/ 2147483647 w 102"/>
                <a:gd name="T39" fmla="*/ 2147483647 h 60"/>
                <a:gd name="T40" fmla="*/ 2147483647 w 102"/>
                <a:gd name="T41" fmla="*/ 2147483647 h 60"/>
                <a:gd name="T42" fmla="*/ 2147483647 w 102"/>
                <a:gd name="T43" fmla="*/ 2147483647 h 60"/>
                <a:gd name="T44" fmla="*/ 2147483647 w 102"/>
                <a:gd name="T45" fmla="*/ 2147483647 h 60"/>
                <a:gd name="T46" fmla="*/ 0 w 102"/>
                <a:gd name="T47" fmla="*/ 2147483647 h 60"/>
                <a:gd name="T48" fmla="*/ 2147483647 w 102"/>
                <a:gd name="T49" fmla="*/ 2147483647 h 60"/>
                <a:gd name="T50" fmla="*/ 2147483647 w 102"/>
                <a:gd name="T51" fmla="*/ 2147483647 h 60"/>
                <a:gd name="T52" fmla="*/ 2147483647 w 102"/>
                <a:gd name="T53" fmla="*/ 2147483647 h 60"/>
                <a:gd name="T54" fmla="*/ 2147483647 w 102"/>
                <a:gd name="T55" fmla="*/ 2147483647 h 60"/>
                <a:gd name="T56" fmla="*/ 2147483647 w 102"/>
                <a:gd name="T57" fmla="*/ 2147483647 h 60"/>
                <a:gd name="T58" fmla="*/ 2147483647 w 102"/>
                <a:gd name="T59" fmla="*/ 2147483647 h 60"/>
                <a:gd name="T60" fmla="*/ 2147483647 w 102"/>
                <a:gd name="T61" fmla="*/ 2147483647 h 60"/>
                <a:gd name="T62" fmla="*/ 2147483647 w 102"/>
                <a:gd name="T63" fmla="*/ 2147483647 h 60"/>
                <a:gd name="T64" fmla="*/ 2147483647 w 102"/>
                <a:gd name="T65" fmla="*/ 0 h 60"/>
                <a:gd name="T66" fmla="*/ 2147483647 w 102"/>
                <a:gd name="T67" fmla="*/ 0 h 60"/>
                <a:gd name="T68" fmla="*/ 2147483647 w 102"/>
                <a:gd name="T69" fmla="*/ 0 h 60"/>
                <a:gd name="T70" fmla="*/ 2147483647 w 102"/>
                <a:gd name="T71" fmla="*/ 0 h 60"/>
                <a:gd name="T72" fmla="*/ 2147483647 w 102"/>
                <a:gd name="T73" fmla="*/ 0 h 60"/>
                <a:gd name="T74" fmla="*/ 2147483647 w 102"/>
                <a:gd name="T75" fmla="*/ 0 h 60"/>
                <a:gd name="T76" fmla="*/ 2147483647 w 102"/>
                <a:gd name="T77" fmla="*/ 2147483647 h 60"/>
                <a:gd name="T78" fmla="*/ 2147483647 w 102"/>
                <a:gd name="T79" fmla="*/ 2147483647 h 60"/>
                <a:gd name="T80" fmla="*/ 2147483647 w 102"/>
                <a:gd name="T81" fmla="*/ 2147483647 h 60"/>
                <a:gd name="T82" fmla="*/ 2147483647 w 102"/>
                <a:gd name="T83" fmla="*/ 2147483647 h 60"/>
                <a:gd name="T84" fmla="*/ 2147483647 w 102"/>
                <a:gd name="T85" fmla="*/ 2147483647 h 60"/>
                <a:gd name="T86" fmla="*/ 2147483647 w 102"/>
                <a:gd name="T87" fmla="*/ 2147483647 h 60"/>
                <a:gd name="T88" fmla="*/ 2147483647 w 102"/>
                <a:gd name="T89" fmla="*/ 2147483647 h 60"/>
                <a:gd name="T90" fmla="*/ 2147483647 w 102"/>
                <a:gd name="T91" fmla="*/ 2147483647 h 60"/>
                <a:gd name="T92" fmla="*/ 2147483647 w 102"/>
                <a:gd name="T93" fmla="*/ 2147483647 h 60"/>
                <a:gd name="T94" fmla="*/ 2147483647 w 102"/>
                <a:gd name="T95" fmla="*/ 2147483647 h 60"/>
                <a:gd name="T96" fmla="*/ 2147483647 w 102"/>
                <a:gd name="T97" fmla="*/ 2147483647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382301" y="1328957"/>
              <a:ext cx="110300" cy="96672"/>
            </a:xfrm>
            <a:custGeom>
              <a:avLst/>
              <a:gdLst>
                <a:gd name="T0" fmla="*/ 2147483647 w 86"/>
                <a:gd name="T1" fmla="*/ 2147483647 h 80"/>
                <a:gd name="T2" fmla="*/ 2147483647 w 86"/>
                <a:gd name="T3" fmla="*/ 0 h 80"/>
                <a:gd name="T4" fmla="*/ 2147483647 w 86"/>
                <a:gd name="T5" fmla="*/ 2147483647 h 80"/>
                <a:gd name="T6" fmla="*/ 2147483647 w 86"/>
                <a:gd name="T7" fmla="*/ 2147483647 h 80"/>
                <a:gd name="T8" fmla="*/ 2147483647 w 86"/>
                <a:gd name="T9" fmla="*/ 2147483647 h 80"/>
                <a:gd name="T10" fmla="*/ 2147483647 w 86"/>
                <a:gd name="T11" fmla="*/ 2147483647 h 80"/>
                <a:gd name="T12" fmla="*/ 2147483647 w 86"/>
                <a:gd name="T13" fmla="*/ 2147483647 h 80"/>
                <a:gd name="T14" fmla="*/ 2147483647 w 86"/>
                <a:gd name="T15" fmla="*/ 2147483647 h 80"/>
                <a:gd name="T16" fmla="*/ 2147483647 w 86"/>
                <a:gd name="T17" fmla="*/ 2147483647 h 80"/>
                <a:gd name="T18" fmla="*/ 2147483647 w 86"/>
                <a:gd name="T19" fmla="*/ 2147483647 h 80"/>
                <a:gd name="T20" fmla="*/ 2147483647 w 86"/>
                <a:gd name="T21" fmla="*/ 2147483647 h 80"/>
                <a:gd name="T22" fmla="*/ 2147483647 w 86"/>
                <a:gd name="T23" fmla="*/ 2147483647 h 80"/>
                <a:gd name="T24" fmla="*/ 2147483647 w 86"/>
                <a:gd name="T25" fmla="*/ 2147483647 h 80"/>
                <a:gd name="T26" fmla="*/ 2147483647 w 86"/>
                <a:gd name="T27" fmla="*/ 2147483647 h 80"/>
                <a:gd name="T28" fmla="*/ 2147483647 w 86"/>
                <a:gd name="T29" fmla="*/ 2147483647 h 80"/>
                <a:gd name="T30" fmla="*/ 2147483647 w 86"/>
                <a:gd name="T31" fmla="*/ 2147483647 h 80"/>
                <a:gd name="T32" fmla="*/ 2147483647 w 86"/>
                <a:gd name="T33" fmla="*/ 2147483647 h 80"/>
                <a:gd name="T34" fmla="*/ 2147483647 w 86"/>
                <a:gd name="T35" fmla="*/ 2147483647 h 80"/>
                <a:gd name="T36" fmla="*/ 2147483647 w 86"/>
                <a:gd name="T37" fmla="*/ 2147483647 h 80"/>
                <a:gd name="T38" fmla="*/ 2147483647 w 86"/>
                <a:gd name="T39" fmla="*/ 2147483647 h 80"/>
                <a:gd name="T40" fmla="*/ 2147483647 w 86"/>
                <a:gd name="T41" fmla="*/ 2147483647 h 80"/>
                <a:gd name="T42" fmla="*/ 2147483647 w 86"/>
                <a:gd name="T43" fmla="*/ 2147483647 h 80"/>
                <a:gd name="T44" fmla="*/ 2147483647 w 86"/>
                <a:gd name="T45" fmla="*/ 2147483647 h 80"/>
                <a:gd name="T46" fmla="*/ 2147483647 w 86"/>
                <a:gd name="T47" fmla="*/ 2147483647 h 80"/>
                <a:gd name="T48" fmla="*/ 2147483647 w 86"/>
                <a:gd name="T49" fmla="*/ 2147483647 h 80"/>
                <a:gd name="T50" fmla="*/ 2147483647 w 86"/>
                <a:gd name="T51" fmla="*/ 2147483647 h 80"/>
                <a:gd name="T52" fmla="*/ 2147483647 w 86"/>
                <a:gd name="T53" fmla="*/ 2147483647 h 80"/>
                <a:gd name="T54" fmla="*/ 2147483647 w 86"/>
                <a:gd name="T55" fmla="*/ 2147483647 h 80"/>
                <a:gd name="T56" fmla="*/ 2147483647 w 86"/>
                <a:gd name="T57" fmla="*/ 2147483647 h 80"/>
                <a:gd name="T58" fmla="*/ 2147483647 w 86"/>
                <a:gd name="T59" fmla="*/ 2147483647 h 80"/>
                <a:gd name="T60" fmla="*/ 2147483647 w 86"/>
                <a:gd name="T61" fmla="*/ 2147483647 h 80"/>
                <a:gd name="T62" fmla="*/ 2147483647 w 86"/>
                <a:gd name="T63" fmla="*/ 2147483647 h 80"/>
                <a:gd name="T64" fmla="*/ 2147483647 w 86"/>
                <a:gd name="T65" fmla="*/ 2147483647 h 80"/>
                <a:gd name="T66" fmla="*/ 2147483647 w 86"/>
                <a:gd name="T67" fmla="*/ 2147483647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2494503" y="1387718"/>
              <a:ext cx="43739" cy="54972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2147483647 h 46"/>
                <a:gd name="T8" fmla="*/ 2147483647 w 34"/>
                <a:gd name="T9" fmla="*/ 2147483647 h 46"/>
                <a:gd name="T10" fmla="*/ 2147483647 w 34"/>
                <a:gd name="T11" fmla="*/ 2147483647 h 46"/>
                <a:gd name="T12" fmla="*/ 2147483647 w 34"/>
                <a:gd name="T13" fmla="*/ 2147483647 h 46"/>
                <a:gd name="T14" fmla="*/ 0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0 h 46"/>
                <a:gd name="T50" fmla="*/ 2147483647 w 34"/>
                <a:gd name="T51" fmla="*/ 0 h 46"/>
                <a:gd name="T52" fmla="*/ 2147483647 w 34"/>
                <a:gd name="T53" fmla="*/ 0 h 46"/>
                <a:gd name="T54" fmla="*/ 2147483647 w 34"/>
                <a:gd name="T55" fmla="*/ 2147483647 h 46"/>
                <a:gd name="T56" fmla="*/ 2147483647 w 34"/>
                <a:gd name="T57" fmla="*/ 2147483647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2483093" y="1311896"/>
              <a:ext cx="258634" cy="123211"/>
            </a:xfrm>
            <a:custGeom>
              <a:avLst/>
              <a:gdLst>
                <a:gd name="T0" fmla="*/ 2147483647 w 202"/>
                <a:gd name="T1" fmla="*/ 2147483647 h 100"/>
                <a:gd name="T2" fmla="*/ 2147483647 w 202"/>
                <a:gd name="T3" fmla="*/ 2147483647 h 100"/>
                <a:gd name="T4" fmla="*/ 2147483647 w 202"/>
                <a:gd name="T5" fmla="*/ 2147483647 h 100"/>
                <a:gd name="T6" fmla="*/ 2147483647 w 202"/>
                <a:gd name="T7" fmla="*/ 2147483647 h 100"/>
                <a:gd name="T8" fmla="*/ 2147483647 w 202"/>
                <a:gd name="T9" fmla="*/ 2147483647 h 100"/>
                <a:gd name="T10" fmla="*/ 2147483647 w 202"/>
                <a:gd name="T11" fmla="*/ 2147483647 h 100"/>
                <a:gd name="T12" fmla="*/ 2147483647 w 202"/>
                <a:gd name="T13" fmla="*/ 2147483647 h 100"/>
                <a:gd name="T14" fmla="*/ 2147483647 w 202"/>
                <a:gd name="T15" fmla="*/ 2147483647 h 100"/>
                <a:gd name="T16" fmla="*/ 2147483647 w 202"/>
                <a:gd name="T17" fmla="*/ 2147483647 h 100"/>
                <a:gd name="T18" fmla="*/ 2147483647 w 202"/>
                <a:gd name="T19" fmla="*/ 2147483647 h 100"/>
                <a:gd name="T20" fmla="*/ 2147483647 w 202"/>
                <a:gd name="T21" fmla="*/ 2147483647 h 100"/>
                <a:gd name="T22" fmla="*/ 2147483647 w 202"/>
                <a:gd name="T23" fmla="*/ 2147483647 h 100"/>
                <a:gd name="T24" fmla="*/ 2147483647 w 202"/>
                <a:gd name="T25" fmla="*/ 2147483647 h 100"/>
                <a:gd name="T26" fmla="*/ 2147483647 w 202"/>
                <a:gd name="T27" fmla="*/ 2147483647 h 100"/>
                <a:gd name="T28" fmla="*/ 2147483647 w 202"/>
                <a:gd name="T29" fmla="*/ 2147483647 h 100"/>
                <a:gd name="T30" fmla="*/ 2147483647 w 202"/>
                <a:gd name="T31" fmla="*/ 2147483647 h 100"/>
                <a:gd name="T32" fmla="*/ 2147483647 w 202"/>
                <a:gd name="T33" fmla="*/ 2147483647 h 100"/>
                <a:gd name="T34" fmla="*/ 2147483647 w 202"/>
                <a:gd name="T35" fmla="*/ 2147483647 h 100"/>
                <a:gd name="T36" fmla="*/ 2147483647 w 202"/>
                <a:gd name="T37" fmla="*/ 2147483647 h 100"/>
                <a:gd name="T38" fmla="*/ 2147483647 w 202"/>
                <a:gd name="T39" fmla="*/ 2147483647 h 100"/>
                <a:gd name="T40" fmla="*/ 2147483647 w 202"/>
                <a:gd name="T41" fmla="*/ 2147483647 h 100"/>
                <a:gd name="T42" fmla="*/ 2147483647 w 202"/>
                <a:gd name="T43" fmla="*/ 2147483647 h 100"/>
                <a:gd name="T44" fmla="*/ 2147483647 w 202"/>
                <a:gd name="T45" fmla="*/ 2147483647 h 100"/>
                <a:gd name="T46" fmla="*/ 2147483647 w 202"/>
                <a:gd name="T47" fmla="*/ 2147483647 h 100"/>
                <a:gd name="T48" fmla="*/ 2147483647 w 202"/>
                <a:gd name="T49" fmla="*/ 2147483647 h 100"/>
                <a:gd name="T50" fmla="*/ 2147483647 w 202"/>
                <a:gd name="T51" fmla="*/ 2147483647 h 100"/>
                <a:gd name="T52" fmla="*/ 2147483647 w 202"/>
                <a:gd name="T53" fmla="*/ 2147483647 h 100"/>
                <a:gd name="T54" fmla="*/ 0 w 202"/>
                <a:gd name="T55" fmla="*/ 2147483647 h 100"/>
                <a:gd name="T56" fmla="*/ 2147483647 w 202"/>
                <a:gd name="T57" fmla="*/ 2147483647 h 100"/>
                <a:gd name="T58" fmla="*/ 2147483647 w 202"/>
                <a:gd name="T59" fmla="*/ 0 h 100"/>
                <a:gd name="T60" fmla="*/ 2147483647 w 202"/>
                <a:gd name="T61" fmla="*/ 2147483647 h 100"/>
                <a:gd name="T62" fmla="*/ 2147483647 w 202"/>
                <a:gd name="T63" fmla="*/ 2147483647 h 100"/>
                <a:gd name="T64" fmla="*/ 2147483647 w 202"/>
                <a:gd name="T65" fmla="*/ 2147483647 h 100"/>
                <a:gd name="T66" fmla="*/ 2147483647 w 202"/>
                <a:gd name="T67" fmla="*/ 2147483647 h 100"/>
                <a:gd name="T68" fmla="*/ 2147483647 w 202"/>
                <a:gd name="T69" fmla="*/ 2147483647 h 100"/>
                <a:gd name="T70" fmla="*/ 2147483647 w 202"/>
                <a:gd name="T71" fmla="*/ 2147483647 h 100"/>
                <a:gd name="T72" fmla="*/ 2147483647 w 202"/>
                <a:gd name="T73" fmla="*/ 2147483647 h 100"/>
                <a:gd name="T74" fmla="*/ 2147483647 w 202"/>
                <a:gd name="T75" fmla="*/ 2147483647 h 100"/>
                <a:gd name="T76" fmla="*/ 2147483647 w 202"/>
                <a:gd name="T77" fmla="*/ 2147483647 h 100"/>
                <a:gd name="T78" fmla="*/ 2147483647 w 202"/>
                <a:gd name="T79" fmla="*/ 2147483647 h 100"/>
                <a:gd name="T80" fmla="*/ 2147483647 w 202"/>
                <a:gd name="T81" fmla="*/ 2147483647 h 100"/>
                <a:gd name="T82" fmla="*/ 2147483647 w 202"/>
                <a:gd name="T83" fmla="*/ 2147483647 h 100"/>
                <a:gd name="T84" fmla="*/ 2147483647 w 202"/>
                <a:gd name="T85" fmla="*/ 2147483647 h 100"/>
                <a:gd name="T86" fmla="*/ 2147483647 w 202"/>
                <a:gd name="T87" fmla="*/ 2147483647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2279608" y="1234179"/>
              <a:ext cx="53248" cy="45493"/>
            </a:xfrm>
            <a:custGeom>
              <a:avLst/>
              <a:gdLst>
                <a:gd name="T0" fmla="*/ 2147483647 w 40"/>
                <a:gd name="T1" fmla="*/ 2147483647 h 37"/>
                <a:gd name="T2" fmla="*/ 2147483647 w 40"/>
                <a:gd name="T3" fmla="*/ 2147483647 h 37"/>
                <a:gd name="T4" fmla="*/ 2147483647 w 40"/>
                <a:gd name="T5" fmla="*/ 2147483647 h 37"/>
                <a:gd name="T6" fmla="*/ 2147483647 w 40"/>
                <a:gd name="T7" fmla="*/ 2147483647 h 37"/>
                <a:gd name="T8" fmla="*/ 2147483647 w 40"/>
                <a:gd name="T9" fmla="*/ 2147483647 h 37"/>
                <a:gd name="T10" fmla="*/ 2147483647 w 40"/>
                <a:gd name="T11" fmla="*/ 2147483647 h 37"/>
                <a:gd name="T12" fmla="*/ 2147483647 w 40"/>
                <a:gd name="T13" fmla="*/ 2147483647 h 37"/>
                <a:gd name="T14" fmla="*/ 2147483647 w 40"/>
                <a:gd name="T15" fmla="*/ 2147483647 h 37"/>
                <a:gd name="T16" fmla="*/ 2147483647 w 40"/>
                <a:gd name="T17" fmla="*/ 2147483647 h 37"/>
                <a:gd name="T18" fmla="*/ 2147483647 w 40"/>
                <a:gd name="T19" fmla="*/ 2147483647 h 37"/>
                <a:gd name="T20" fmla="*/ 2147483647 w 40"/>
                <a:gd name="T21" fmla="*/ 2147483647 h 37"/>
                <a:gd name="T22" fmla="*/ 2147483647 w 40"/>
                <a:gd name="T23" fmla="*/ 2147483647 h 37"/>
                <a:gd name="T24" fmla="*/ 2147483647 w 40"/>
                <a:gd name="T25" fmla="*/ 2147483647 h 37"/>
                <a:gd name="T26" fmla="*/ 2147483647 w 40"/>
                <a:gd name="T27" fmla="*/ 2147483647 h 37"/>
                <a:gd name="T28" fmla="*/ 0 w 40"/>
                <a:gd name="T29" fmla="*/ 2147483647 h 37"/>
                <a:gd name="T30" fmla="*/ 2147483647 w 40"/>
                <a:gd name="T31" fmla="*/ 2147483647 h 37"/>
                <a:gd name="T32" fmla="*/ 2147483647 w 40"/>
                <a:gd name="T33" fmla="*/ 2147483647 h 37"/>
                <a:gd name="T34" fmla="*/ 2147483647 w 40"/>
                <a:gd name="T35" fmla="*/ 2147483647 h 37"/>
                <a:gd name="T36" fmla="*/ 2147483647 w 40"/>
                <a:gd name="T37" fmla="*/ 2147483647 h 37"/>
                <a:gd name="T38" fmla="*/ 2147483647 w 40"/>
                <a:gd name="T39" fmla="*/ 0 h 37"/>
                <a:gd name="T40" fmla="*/ 2147483647 w 40"/>
                <a:gd name="T41" fmla="*/ 2147483647 h 37"/>
                <a:gd name="T42" fmla="*/ 2147483647 w 40"/>
                <a:gd name="T43" fmla="*/ 2147483647 h 37"/>
                <a:gd name="T44" fmla="*/ 2147483647 w 40"/>
                <a:gd name="T45" fmla="*/ 2147483647 h 37"/>
                <a:gd name="T46" fmla="*/ 2147483647 w 40"/>
                <a:gd name="T47" fmla="*/ 2147483647 h 37"/>
                <a:gd name="T48" fmla="*/ 2147483647 w 40"/>
                <a:gd name="T49" fmla="*/ 2147483647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flipV="1">
              <a:off x="2483093" y="946056"/>
              <a:ext cx="258634" cy="386692"/>
            </a:xfrm>
            <a:custGeom>
              <a:avLst/>
              <a:gdLst>
                <a:gd name="T0" fmla="*/ 2147483647 w 201"/>
                <a:gd name="T1" fmla="*/ 2147483647 h 319"/>
                <a:gd name="T2" fmla="*/ 2147483647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2147483647 w 201"/>
                <a:gd name="T9" fmla="*/ 2147483647 h 319"/>
                <a:gd name="T10" fmla="*/ 2147483647 w 201"/>
                <a:gd name="T11" fmla="*/ 2147483647 h 319"/>
                <a:gd name="T12" fmla="*/ 2147483647 w 201"/>
                <a:gd name="T13" fmla="*/ 2147483647 h 319"/>
                <a:gd name="T14" fmla="*/ 2147483647 w 201"/>
                <a:gd name="T15" fmla="*/ 2147483647 h 319"/>
                <a:gd name="T16" fmla="*/ 2147483647 w 201"/>
                <a:gd name="T17" fmla="*/ 2147483647 h 319"/>
                <a:gd name="T18" fmla="*/ 2147483647 w 201"/>
                <a:gd name="T19" fmla="*/ 2147483647 h 319"/>
                <a:gd name="T20" fmla="*/ 2147483647 w 201"/>
                <a:gd name="T21" fmla="*/ 2147483647 h 319"/>
                <a:gd name="T22" fmla="*/ 2147483647 w 201"/>
                <a:gd name="T23" fmla="*/ 2147483647 h 319"/>
                <a:gd name="T24" fmla="*/ 2147483647 w 201"/>
                <a:gd name="T25" fmla="*/ 2147483647 h 319"/>
                <a:gd name="T26" fmla="*/ 2147483647 w 201"/>
                <a:gd name="T27" fmla="*/ 2147483647 h 319"/>
                <a:gd name="T28" fmla="*/ 2147483647 w 201"/>
                <a:gd name="T29" fmla="*/ 2147483647 h 319"/>
                <a:gd name="T30" fmla="*/ 2147483647 w 201"/>
                <a:gd name="T31" fmla="*/ 2147483647 h 319"/>
                <a:gd name="T32" fmla="*/ 2147483647 w 201"/>
                <a:gd name="T33" fmla="*/ 2147483647 h 319"/>
                <a:gd name="T34" fmla="*/ 2147483647 w 201"/>
                <a:gd name="T35" fmla="*/ 2147483647 h 319"/>
                <a:gd name="T36" fmla="*/ 2147483647 w 201"/>
                <a:gd name="T37" fmla="*/ 2147483647 h 319"/>
                <a:gd name="T38" fmla="*/ 2147483647 w 201"/>
                <a:gd name="T39" fmla="*/ 2147483647 h 319"/>
                <a:gd name="T40" fmla="*/ 2147483647 w 201"/>
                <a:gd name="T41" fmla="*/ 2147483647 h 319"/>
                <a:gd name="T42" fmla="*/ 2147483647 w 201"/>
                <a:gd name="T43" fmla="*/ 2147483647 h 319"/>
                <a:gd name="T44" fmla="*/ 2147483647 w 201"/>
                <a:gd name="T45" fmla="*/ 2147483647 h 319"/>
                <a:gd name="T46" fmla="*/ 2147483647 w 201"/>
                <a:gd name="T47" fmla="*/ 2147483647 h 319"/>
                <a:gd name="T48" fmla="*/ 2147483647 w 201"/>
                <a:gd name="T49" fmla="*/ 2147483647 h 319"/>
                <a:gd name="T50" fmla="*/ 2147483647 w 201"/>
                <a:gd name="T51" fmla="*/ 0 h 319"/>
                <a:gd name="T52" fmla="*/ 2147483647 w 201"/>
                <a:gd name="T53" fmla="*/ 2147483647 h 319"/>
                <a:gd name="T54" fmla="*/ 2147483647 w 201"/>
                <a:gd name="T55" fmla="*/ 2147483647 h 319"/>
                <a:gd name="T56" fmla="*/ 2147483647 w 201"/>
                <a:gd name="T57" fmla="*/ 2147483647 h 319"/>
                <a:gd name="T58" fmla="*/ 2147483647 w 201"/>
                <a:gd name="T59" fmla="*/ 2147483647 h 319"/>
                <a:gd name="T60" fmla="*/ 2147483647 w 201"/>
                <a:gd name="T61" fmla="*/ 2147483647 h 319"/>
                <a:gd name="T62" fmla="*/ 2147483647 w 201"/>
                <a:gd name="T63" fmla="*/ 2147483647 h 319"/>
                <a:gd name="T64" fmla="*/ 2147483647 w 201"/>
                <a:gd name="T65" fmla="*/ 2147483647 h 319"/>
                <a:gd name="T66" fmla="*/ 2147483647 w 201"/>
                <a:gd name="T67" fmla="*/ 2147483647 h 319"/>
                <a:gd name="T68" fmla="*/ 2147483647 w 201"/>
                <a:gd name="T69" fmla="*/ 2147483647 h 319"/>
                <a:gd name="T70" fmla="*/ 2147483647 w 201"/>
                <a:gd name="T71" fmla="*/ 2147483647 h 319"/>
                <a:gd name="T72" fmla="*/ 2147483647 w 201"/>
                <a:gd name="T73" fmla="*/ 2147483647 h 319"/>
                <a:gd name="T74" fmla="*/ 2147483647 w 201"/>
                <a:gd name="T75" fmla="*/ 2147483647 h 319"/>
                <a:gd name="T76" fmla="*/ 2147483647 w 201"/>
                <a:gd name="T77" fmla="*/ 2147483647 h 319"/>
                <a:gd name="T78" fmla="*/ 2147483647 w 201"/>
                <a:gd name="T79" fmla="*/ 2147483647 h 319"/>
                <a:gd name="T80" fmla="*/ 2147483647 w 201"/>
                <a:gd name="T81" fmla="*/ 2147483647 h 319"/>
                <a:gd name="T82" fmla="*/ 2147483647 w 201"/>
                <a:gd name="T83" fmla="*/ 2147483647 h 319"/>
                <a:gd name="T84" fmla="*/ 2147483647 w 201"/>
                <a:gd name="T85" fmla="*/ 2147483647 h 319"/>
                <a:gd name="T86" fmla="*/ 0 w 201"/>
                <a:gd name="T87" fmla="*/ 2147483647 h 319"/>
                <a:gd name="T88" fmla="*/ 2147483647 w 201"/>
                <a:gd name="T89" fmla="*/ 2147483647 h 319"/>
                <a:gd name="T90" fmla="*/ 2147483647 w 201"/>
                <a:gd name="T91" fmla="*/ 2147483647 h 319"/>
                <a:gd name="T92" fmla="*/ 2147483647 w 201"/>
                <a:gd name="T93" fmla="*/ 2147483647 h 319"/>
                <a:gd name="T94" fmla="*/ 2147483647 w 201"/>
                <a:gd name="T95" fmla="*/ 2147483647 h 319"/>
                <a:gd name="T96" fmla="*/ 2147483647 w 201"/>
                <a:gd name="T97" fmla="*/ 2147483647 h 319"/>
                <a:gd name="T98" fmla="*/ 2147483647 w 201"/>
                <a:gd name="T99" fmla="*/ 2147483647 h 319"/>
                <a:gd name="T100" fmla="*/ 2147483647 w 201"/>
                <a:gd name="T101" fmla="*/ 2147483647 h 319"/>
                <a:gd name="T102" fmla="*/ 2147483647 w 201"/>
                <a:gd name="T103" fmla="*/ 2147483647 h 319"/>
                <a:gd name="T104" fmla="*/ 2147483647 w 201"/>
                <a:gd name="T105" fmla="*/ 2147483647 h 319"/>
                <a:gd name="T106" fmla="*/ 2147483647 w 201"/>
                <a:gd name="T107" fmla="*/ 2147483647 h 319"/>
                <a:gd name="T108" fmla="*/ 2147483647 w 201"/>
                <a:gd name="T109" fmla="*/ 2147483647 h 319"/>
                <a:gd name="T110" fmla="*/ 2147483647 w 201"/>
                <a:gd name="T111" fmla="*/ 2147483647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2488798" y="1266403"/>
              <a:ext cx="43740" cy="20852"/>
            </a:xfrm>
            <a:custGeom>
              <a:avLst/>
              <a:gdLst>
                <a:gd name="T0" fmla="*/ 2147483647 w 34"/>
                <a:gd name="T1" fmla="*/ 0 h 18"/>
                <a:gd name="T2" fmla="*/ 2147483647 w 34"/>
                <a:gd name="T3" fmla="*/ 2147483647 h 18"/>
                <a:gd name="T4" fmla="*/ 2147483647 w 34"/>
                <a:gd name="T5" fmla="*/ 2147483647 h 18"/>
                <a:gd name="T6" fmla="*/ 2147483647 w 34"/>
                <a:gd name="T7" fmla="*/ 2147483647 h 18"/>
                <a:gd name="T8" fmla="*/ 2147483647 w 34"/>
                <a:gd name="T9" fmla="*/ 2147483647 h 18"/>
                <a:gd name="T10" fmla="*/ 2147483647 w 34"/>
                <a:gd name="T11" fmla="*/ 2147483647 h 18"/>
                <a:gd name="T12" fmla="*/ 2147483647 w 34"/>
                <a:gd name="T13" fmla="*/ 2147483647 h 18"/>
                <a:gd name="T14" fmla="*/ 2147483647 w 34"/>
                <a:gd name="T15" fmla="*/ 2147483647 h 18"/>
                <a:gd name="T16" fmla="*/ 2147483647 w 34"/>
                <a:gd name="T17" fmla="*/ 2147483647 h 18"/>
                <a:gd name="T18" fmla="*/ 2147483647 w 34"/>
                <a:gd name="T19" fmla="*/ 2147483647 h 18"/>
                <a:gd name="T20" fmla="*/ 0 w 34"/>
                <a:gd name="T21" fmla="*/ 2147483647 h 18"/>
                <a:gd name="T22" fmla="*/ 0 w 34"/>
                <a:gd name="T23" fmla="*/ 2147483647 h 18"/>
                <a:gd name="T24" fmla="*/ 2147483647 w 34"/>
                <a:gd name="T25" fmla="*/ 2147483647 h 18"/>
                <a:gd name="T26" fmla="*/ 2147483647 w 34"/>
                <a:gd name="T27" fmla="*/ 2147483647 h 18"/>
                <a:gd name="T28" fmla="*/ 2147483647 w 34"/>
                <a:gd name="T29" fmla="*/ 2147483647 h 18"/>
                <a:gd name="T30" fmla="*/ 2147483647 w 34"/>
                <a:gd name="T31" fmla="*/ 2147483647 h 18"/>
                <a:gd name="T32" fmla="*/ 2147483647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465977" y="1211433"/>
              <a:ext cx="39937" cy="56867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0 h 46"/>
                <a:gd name="T8" fmla="*/ 2147483647 w 34"/>
                <a:gd name="T9" fmla="*/ 0 h 46"/>
                <a:gd name="T10" fmla="*/ 2147483647 w 34"/>
                <a:gd name="T11" fmla="*/ 2147483647 h 46"/>
                <a:gd name="T12" fmla="*/ 0 w 34"/>
                <a:gd name="T13" fmla="*/ 2147483647 h 46"/>
                <a:gd name="T14" fmla="*/ 2147483647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2147483647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386105" y="1184895"/>
              <a:ext cx="72266" cy="81508"/>
            </a:xfrm>
            <a:custGeom>
              <a:avLst/>
              <a:gdLst>
                <a:gd name="T0" fmla="*/ 2147483647 w 58"/>
                <a:gd name="T1" fmla="*/ 2147483647 h 67"/>
                <a:gd name="T2" fmla="*/ 2147483647 w 58"/>
                <a:gd name="T3" fmla="*/ 2147483647 h 67"/>
                <a:gd name="T4" fmla="*/ 2147483647 w 58"/>
                <a:gd name="T5" fmla="*/ 2147483647 h 67"/>
                <a:gd name="T6" fmla="*/ 2147483647 w 58"/>
                <a:gd name="T7" fmla="*/ 2147483647 h 67"/>
                <a:gd name="T8" fmla="*/ 2147483647 w 58"/>
                <a:gd name="T9" fmla="*/ 2147483647 h 67"/>
                <a:gd name="T10" fmla="*/ 2147483647 w 58"/>
                <a:gd name="T11" fmla="*/ 2147483647 h 67"/>
                <a:gd name="T12" fmla="*/ 2147483647 w 58"/>
                <a:gd name="T13" fmla="*/ 2147483647 h 67"/>
                <a:gd name="T14" fmla="*/ 2147483647 w 58"/>
                <a:gd name="T15" fmla="*/ 2147483647 h 67"/>
                <a:gd name="T16" fmla="*/ 2147483647 w 58"/>
                <a:gd name="T17" fmla="*/ 2147483647 h 67"/>
                <a:gd name="T18" fmla="*/ 2147483647 w 58"/>
                <a:gd name="T19" fmla="*/ 2147483647 h 67"/>
                <a:gd name="T20" fmla="*/ 2147483647 w 58"/>
                <a:gd name="T21" fmla="*/ 2147483647 h 67"/>
                <a:gd name="T22" fmla="*/ 2147483647 w 58"/>
                <a:gd name="T23" fmla="*/ 2147483647 h 67"/>
                <a:gd name="T24" fmla="*/ 2147483647 w 58"/>
                <a:gd name="T25" fmla="*/ 2147483647 h 67"/>
                <a:gd name="T26" fmla="*/ 2147483647 w 58"/>
                <a:gd name="T27" fmla="*/ 2147483647 h 67"/>
                <a:gd name="T28" fmla="*/ 2147483647 w 58"/>
                <a:gd name="T29" fmla="*/ 2147483647 h 67"/>
                <a:gd name="T30" fmla="*/ 2147483647 w 58"/>
                <a:gd name="T31" fmla="*/ 2147483647 h 67"/>
                <a:gd name="T32" fmla="*/ 2147483647 w 58"/>
                <a:gd name="T33" fmla="*/ 2147483647 h 67"/>
                <a:gd name="T34" fmla="*/ 2147483647 w 58"/>
                <a:gd name="T35" fmla="*/ 2147483647 h 67"/>
                <a:gd name="T36" fmla="*/ 2147483647 w 58"/>
                <a:gd name="T37" fmla="*/ 2147483647 h 67"/>
                <a:gd name="T38" fmla="*/ 2147483647 w 58"/>
                <a:gd name="T39" fmla="*/ 2147483647 h 67"/>
                <a:gd name="T40" fmla="*/ 2147483647 w 58"/>
                <a:gd name="T41" fmla="*/ 2147483647 h 67"/>
                <a:gd name="T42" fmla="*/ 2147483647 w 58"/>
                <a:gd name="T43" fmla="*/ 2147483647 h 67"/>
                <a:gd name="T44" fmla="*/ 2147483647 w 58"/>
                <a:gd name="T45" fmla="*/ 2147483647 h 67"/>
                <a:gd name="T46" fmla="*/ 0 w 58"/>
                <a:gd name="T47" fmla="*/ 2147483647 h 67"/>
                <a:gd name="T48" fmla="*/ 2147483647 w 58"/>
                <a:gd name="T49" fmla="*/ 0 h 67"/>
                <a:gd name="T50" fmla="*/ 2147483647 w 58"/>
                <a:gd name="T51" fmla="*/ 0 h 67"/>
                <a:gd name="T52" fmla="*/ 2147483647 w 58"/>
                <a:gd name="T53" fmla="*/ 0 h 67"/>
                <a:gd name="T54" fmla="*/ 2147483647 w 58"/>
                <a:gd name="T55" fmla="*/ 2147483647 h 67"/>
                <a:gd name="T56" fmla="*/ 2147483647 w 58"/>
                <a:gd name="T57" fmla="*/ 2147483647 h 67"/>
                <a:gd name="T58" fmla="*/ 2147483647 w 58"/>
                <a:gd name="T59" fmla="*/ 2147483647 h 67"/>
                <a:gd name="T60" fmla="*/ 2147483647 w 58"/>
                <a:gd name="T61" fmla="*/ 2147483647 h 67"/>
                <a:gd name="T62" fmla="*/ 2147483647 w 58"/>
                <a:gd name="T63" fmla="*/ 2147483647 h 67"/>
                <a:gd name="T64" fmla="*/ 2147483647 w 58"/>
                <a:gd name="T65" fmla="*/ 2147483647 h 67"/>
                <a:gd name="T66" fmla="*/ 2147483647 w 58"/>
                <a:gd name="T67" fmla="*/ 2147483647 h 67"/>
                <a:gd name="T68" fmla="*/ 2147483647 w 58"/>
                <a:gd name="T69" fmla="*/ 2147483647 h 67"/>
                <a:gd name="T70" fmla="*/ 2147483647 w 58"/>
                <a:gd name="T71" fmla="*/ 2147483647 h 67"/>
                <a:gd name="T72" fmla="*/ 2147483647 w 58"/>
                <a:gd name="T73" fmla="*/ 2147483647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2095141" y="1480601"/>
              <a:ext cx="323293" cy="280541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3327458" y="4030115"/>
              <a:ext cx="43739" cy="22747"/>
            </a:xfrm>
            <a:custGeom>
              <a:avLst/>
              <a:gdLst>
                <a:gd name="T0" fmla="*/ 2147483647 w 23"/>
                <a:gd name="T1" fmla="*/ 0 h 18"/>
                <a:gd name="T2" fmla="*/ 2147483647 w 23"/>
                <a:gd name="T3" fmla="*/ 2147483647 h 18"/>
                <a:gd name="T4" fmla="*/ 2147483647 w 23"/>
                <a:gd name="T5" fmla="*/ 2147483647 h 18"/>
                <a:gd name="T6" fmla="*/ 0 w 23"/>
                <a:gd name="T7" fmla="*/ 2147483647 h 18"/>
                <a:gd name="T8" fmla="*/ 2147483647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4576890" y="1912786"/>
              <a:ext cx="157844" cy="60658"/>
            </a:xfrm>
            <a:custGeom>
              <a:avLst/>
              <a:gdLst>
                <a:gd name="T0" fmla="*/ 2147483647 w 114"/>
                <a:gd name="T1" fmla="*/ 0 h 54"/>
                <a:gd name="T2" fmla="*/ 2147483647 w 114"/>
                <a:gd name="T3" fmla="*/ 2147483647 h 54"/>
                <a:gd name="T4" fmla="*/ 2147483647 w 114"/>
                <a:gd name="T5" fmla="*/ 2147483647 h 54"/>
                <a:gd name="T6" fmla="*/ 2147483647 w 114"/>
                <a:gd name="T7" fmla="*/ 0 h 54"/>
                <a:gd name="T8" fmla="*/ 2147483647 w 114"/>
                <a:gd name="T9" fmla="*/ 2147483647 h 54"/>
                <a:gd name="T10" fmla="*/ 2147483647 w 114"/>
                <a:gd name="T11" fmla="*/ 2147483647 h 54"/>
                <a:gd name="T12" fmla="*/ 2147483647 w 114"/>
                <a:gd name="T13" fmla="*/ 2147483647 h 54"/>
                <a:gd name="T14" fmla="*/ 2147483647 w 114"/>
                <a:gd name="T15" fmla="*/ 2147483647 h 54"/>
                <a:gd name="T16" fmla="*/ 2147483647 w 114"/>
                <a:gd name="T17" fmla="*/ 2147483647 h 54"/>
                <a:gd name="T18" fmla="*/ 2147483647 w 114"/>
                <a:gd name="T19" fmla="*/ 2147483647 h 54"/>
                <a:gd name="T20" fmla="*/ 2147483647 w 114"/>
                <a:gd name="T21" fmla="*/ 2147483647 h 54"/>
                <a:gd name="T22" fmla="*/ 0 w 114"/>
                <a:gd name="T23" fmla="*/ 2147483647 h 54"/>
                <a:gd name="T24" fmla="*/ 2147483647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9363530" y="4460406"/>
              <a:ext cx="258634" cy="221779"/>
            </a:xfrm>
            <a:custGeom>
              <a:avLst/>
              <a:gdLst>
                <a:gd name="T0" fmla="*/ 2147483647 w 575"/>
                <a:gd name="T1" fmla="*/ 2147483647 h 488"/>
                <a:gd name="T2" fmla="*/ 2147483647 w 575"/>
                <a:gd name="T3" fmla="*/ 2147483647 h 488"/>
                <a:gd name="T4" fmla="*/ 2147483647 w 575"/>
                <a:gd name="T5" fmla="*/ 2147483647 h 488"/>
                <a:gd name="T6" fmla="*/ 2147483647 w 575"/>
                <a:gd name="T7" fmla="*/ 2147483647 h 488"/>
                <a:gd name="T8" fmla="*/ 2147483647 w 575"/>
                <a:gd name="T9" fmla="*/ 0 h 488"/>
                <a:gd name="T10" fmla="*/ 2147483647 w 575"/>
                <a:gd name="T11" fmla="*/ 2147483647 h 488"/>
                <a:gd name="T12" fmla="*/ 0 w 575"/>
                <a:gd name="T13" fmla="*/ 2147483647 h 488"/>
                <a:gd name="T14" fmla="*/ 2147483647 w 575"/>
                <a:gd name="T15" fmla="*/ 2147483647 h 488"/>
                <a:gd name="T16" fmla="*/ 2147483647 w 575"/>
                <a:gd name="T17" fmla="*/ 2147483647 h 488"/>
                <a:gd name="T18" fmla="*/ 2147483647 w 575"/>
                <a:gd name="T19" fmla="*/ 2147483647 h 488"/>
                <a:gd name="T20" fmla="*/ 2147483647 w 575"/>
                <a:gd name="T21" fmla="*/ 2147483647 h 488"/>
                <a:gd name="T22" fmla="*/ 2147483647 w 575"/>
                <a:gd name="T23" fmla="*/ 2147483647 h 488"/>
                <a:gd name="T24" fmla="*/ 2147483647 w 575"/>
                <a:gd name="T25" fmla="*/ 2147483647 h 488"/>
                <a:gd name="T26" fmla="*/ 2147483647 w 575"/>
                <a:gd name="T27" fmla="*/ 2147483647 h 488"/>
                <a:gd name="T28" fmla="*/ 2147483647 w 575"/>
                <a:gd name="T29" fmla="*/ 2147483647 h 488"/>
                <a:gd name="T30" fmla="*/ 2147483647 w 575"/>
                <a:gd name="T31" fmla="*/ 2147483647 h 488"/>
                <a:gd name="T32" fmla="*/ 2147483647 w 575"/>
                <a:gd name="T33" fmla="*/ 2147483647 h 488"/>
                <a:gd name="T34" fmla="*/ 2147483647 w 575"/>
                <a:gd name="T35" fmla="*/ 2147483647 h 488"/>
                <a:gd name="T36" fmla="*/ 2147483647 w 575"/>
                <a:gd name="T37" fmla="*/ 2147483647 h 488"/>
                <a:gd name="T38" fmla="*/ 2147483647 w 575"/>
                <a:gd name="T39" fmla="*/ 2147483647 h 488"/>
                <a:gd name="T40" fmla="*/ 2147483647 w 575"/>
                <a:gd name="T41" fmla="*/ 2147483647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9622164" y="4513481"/>
              <a:ext cx="209190" cy="202823"/>
            </a:xfrm>
            <a:custGeom>
              <a:avLst/>
              <a:gdLst>
                <a:gd name="T0" fmla="*/ 2147483647 w 460"/>
                <a:gd name="T1" fmla="*/ 2147483647 h 443"/>
                <a:gd name="T2" fmla="*/ 2147483647 w 460"/>
                <a:gd name="T3" fmla="*/ 2147483647 h 443"/>
                <a:gd name="T4" fmla="*/ 2147483647 w 460"/>
                <a:gd name="T5" fmla="*/ 2147483647 h 443"/>
                <a:gd name="T6" fmla="*/ 2147483647 w 460"/>
                <a:gd name="T7" fmla="*/ 2147483647 h 443"/>
                <a:gd name="T8" fmla="*/ 2147483647 w 460"/>
                <a:gd name="T9" fmla="*/ 2147483647 h 443"/>
                <a:gd name="T10" fmla="*/ 2147483647 w 460"/>
                <a:gd name="T11" fmla="*/ 2147483647 h 443"/>
                <a:gd name="T12" fmla="*/ 0 w 460"/>
                <a:gd name="T13" fmla="*/ 0 h 443"/>
                <a:gd name="T14" fmla="*/ 0 w 460"/>
                <a:gd name="T15" fmla="*/ 2147483647 h 443"/>
                <a:gd name="T16" fmla="*/ 2147483647 w 460"/>
                <a:gd name="T17" fmla="*/ 2147483647 h 443"/>
                <a:gd name="T18" fmla="*/ 2147483647 w 460"/>
                <a:gd name="T19" fmla="*/ 2147483647 h 443"/>
                <a:gd name="T20" fmla="*/ 2147483647 w 460"/>
                <a:gd name="T21" fmla="*/ 2147483647 h 443"/>
                <a:gd name="T22" fmla="*/ 2147483647 w 460"/>
                <a:gd name="T23" fmla="*/ 2147483647 h 443"/>
                <a:gd name="T24" fmla="*/ 2147483647 w 460"/>
                <a:gd name="T25" fmla="*/ 2147483647 h 443"/>
                <a:gd name="T26" fmla="*/ 2147483647 w 460"/>
                <a:gd name="T27" fmla="*/ 2147483647 h 443"/>
                <a:gd name="T28" fmla="*/ 2147483647 w 460"/>
                <a:gd name="T29" fmla="*/ 2147483647 h 443"/>
                <a:gd name="T30" fmla="*/ 2147483647 w 460"/>
                <a:gd name="T31" fmla="*/ 2147483647 h 443"/>
                <a:gd name="T32" fmla="*/ 2147483647 w 460"/>
                <a:gd name="T33" fmla="*/ 2147483647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60" name="Group 159"/>
            <p:cNvGrpSpPr>
              <a:grpSpLocks/>
            </p:cNvGrpSpPr>
            <p:nvPr/>
          </p:nvGrpSpPr>
          <p:grpSpPr bwMode="auto">
            <a:xfrm>
              <a:off x="5143604" y="2377195"/>
              <a:ext cx="300472" cy="439768"/>
              <a:chOff x="2201" y="1250"/>
              <a:chExt cx="133" cy="193"/>
            </a:xfrm>
            <a:grpFill/>
          </p:grpSpPr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320772" y="3391315"/>
              <a:ext cx="87479" cy="53075"/>
            </a:xfrm>
            <a:custGeom>
              <a:avLst/>
              <a:gdLst>
                <a:gd name="T0" fmla="*/ 0 w 46"/>
                <a:gd name="T1" fmla="*/ 2147483647 h 28"/>
                <a:gd name="T2" fmla="*/ 2147483647 w 46"/>
                <a:gd name="T3" fmla="*/ 2147483647 h 28"/>
                <a:gd name="T4" fmla="*/ 2147483647 w 46"/>
                <a:gd name="T5" fmla="*/ 2147483647 h 28"/>
                <a:gd name="T6" fmla="*/ 2147483647 w 46"/>
                <a:gd name="T7" fmla="*/ 2147483647 h 28"/>
                <a:gd name="T8" fmla="*/ 2147483647 w 46"/>
                <a:gd name="T9" fmla="*/ 2147483647 h 28"/>
                <a:gd name="T10" fmla="*/ 2147483647 w 46"/>
                <a:gd name="T11" fmla="*/ 0 h 28"/>
                <a:gd name="T12" fmla="*/ 2147483647 w 46"/>
                <a:gd name="T13" fmla="*/ 2147483647 h 28"/>
                <a:gd name="T14" fmla="*/ 2147483647 w 46"/>
                <a:gd name="T15" fmla="*/ 2147483647 h 28"/>
                <a:gd name="T16" fmla="*/ 2147483647 w 46"/>
                <a:gd name="T17" fmla="*/ 2147483647 h 28"/>
                <a:gd name="T18" fmla="*/ 2147483647 w 46"/>
                <a:gd name="T19" fmla="*/ 2147483647 h 28"/>
                <a:gd name="T20" fmla="*/ 2147483647 w 46"/>
                <a:gd name="T21" fmla="*/ 2147483647 h 28"/>
                <a:gd name="T22" fmla="*/ 2147483647 w 46"/>
                <a:gd name="T23" fmla="*/ 2147483647 h 28"/>
                <a:gd name="T24" fmla="*/ 2147483647 w 46"/>
                <a:gd name="T25" fmla="*/ 2147483647 h 28"/>
                <a:gd name="T26" fmla="*/ 2147483647 w 46"/>
                <a:gd name="T27" fmla="*/ 2147483647 h 28"/>
                <a:gd name="T28" fmla="*/ 0 w 46"/>
                <a:gd name="T29" fmla="*/ 214748364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7598730" y="2657737"/>
              <a:ext cx="1806638" cy="1251063"/>
            </a:xfrm>
            <a:custGeom>
              <a:avLst/>
              <a:gdLst>
                <a:gd name="T0" fmla="*/ 2147483647 w 950"/>
                <a:gd name="T1" fmla="*/ 2147483647 h 660"/>
                <a:gd name="T2" fmla="*/ 2147483647 w 950"/>
                <a:gd name="T3" fmla="*/ 2147483647 h 660"/>
                <a:gd name="T4" fmla="*/ 2147483647 w 950"/>
                <a:gd name="T5" fmla="*/ 2147483647 h 660"/>
                <a:gd name="T6" fmla="*/ 2147483647 w 950"/>
                <a:gd name="T7" fmla="*/ 2147483647 h 660"/>
                <a:gd name="T8" fmla="*/ 2147483647 w 950"/>
                <a:gd name="T9" fmla="*/ 2147483647 h 660"/>
                <a:gd name="T10" fmla="*/ 2147483647 w 950"/>
                <a:gd name="T11" fmla="*/ 2147483647 h 660"/>
                <a:gd name="T12" fmla="*/ 2147483647 w 950"/>
                <a:gd name="T13" fmla="*/ 2147483647 h 660"/>
                <a:gd name="T14" fmla="*/ 2147483647 w 950"/>
                <a:gd name="T15" fmla="*/ 2147483647 h 660"/>
                <a:gd name="T16" fmla="*/ 2147483647 w 950"/>
                <a:gd name="T17" fmla="*/ 2147483647 h 660"/>
                <a:gd name="T18" fmla="*/ 2147483647 w 950"/>
                <a:gd name="T19" fmla="*/ 2147483647 h 660"/>
                <a:gd name="T20" fmla="*/ 2147483647 w 950"/>
                <a:gd name="T21" fmla="*/ 2147483647 h 660"/>
                <a:gd name="T22" fmla="*/ 2147483647 w 950"/>
                <a:gd name="T23" fmla="*/ 2147483647 h 660"/>
                <a:gd name="T24" fmla="*/ 2147483647 w 950"/>
                <a:gd name="T25" fmla="*/ 2147483647 h 660"/>
                <a:gd name="T26" fmla="*/ 2147483647 w 950"/>
                <a:gd name="T27" fmla="*/ 2147483647 h 660"/>
                <a:gd name="T28" fmla="*/ 2147483647 w 950"/>
                <a:gd name="T29" fmla="*/ 2147483647 h 660"/>
                <a:gd name="T30" fmla="*/ 2147483647 w 950"/>
                <a:gd name="T31" fmla="*/ 2147483647 h 660"/>
                <a:gd name="T32" fmla="*/ 2147483647 w 950"/>
                <a:gd name="T33" fmla="*/ 2147483647 h 660"/>
                <a:gd name="T34" fmla="*/ 2147483647 w 950"/>
                <a:gd name="T35" fmla="*/ 2147483647 h 660"/>
                <a:gd name="T36" fmla="*/ 2147483647 w 950"/>
                <a:gd name="T37" fmla="*/ 2147483647 h 660"/>
                <a:gd name="T38" fmla="*/ 2147483647 w 950"/>
                <a:gd name="T39" fmla="*/ 2147483647 h 660"/>
                <a:gd name="T40" fmla="*/ 2147483647 w 950"/>
                <a:gd name="T41" fmla="*/ 2147483647 h 660"/>
                <a:gd name="T42" fmla="*/ 2147483647 w 950"/>
                <a:gd name="T43" fmla="*/ 2147483647 h 660"/>
                <a:gd name="T44" fmla="*/ 2147483647 w 950"/>
                <a:gd name="T45" fmla="*/ 2147483647 h 660"/>
                <a:gd name="T46" fmla="*/ 2147483647 w 950"/>
                <a:gd name="T47" fmla="*/ 2147483647 h 660"/>
                <a:gd name="T48" fmla="*/ 2147483647 w 950"/>
                <a:gd name="T49" fmla="*/ 2147483647 h 660"/>
                <a:gd name="T50" fmla="*/ 2147483647 w 950"/>
                <a:gd name="T51" fmla="*/ 2147483647 h 660"/>
                <a:gd name="T52" fmla="*/ 2147483647 w 950"/>
                <a:gd name="T53" fmla="*/ 2147483647 h 660"/>
                <a:gd name="T54" fmla="*/ 2147483647 w 950"/>
                <a:gd name="T55" fmla="*/ 2147483647 h 660"/>
                <a:gd name="T56" fmla="*/ 2147483647 w 950"/>
                <a:gd name="T57" fmla="*/ 2147483647 h 660"/>
                <a:gd name="T58" fmla="*/ 2147483647 w 950"/>
                <a:gd name="T59" fmla="*/ 2147483647 h 660"/>
                <a:gd name="T60" fmla="*/ 2147483647 w 950"/>
                <a:gd name="T61" fmla="*/ 2147483647 h 660"/>
                <a:gd name="T62" fmla="*/ 2147483647 w 950"/>
                <a:gd name="T63" fmla="*/ 2147483647 h 660"/>
                <a:gd name="T64" fmla="*/ 2147483647 w 950"/>
                <a:gd name="T65" fmla="*/ 2147483647 h 660"/>
                <a:gd name="T66" fmla="*/ 2147483647 w 950"/>
                <a:gd name="T67" fmla="*/ 2147483647 h 660"/>
                <a:gd name="T68" fmla="*/ 2147483647 w 950"/>
                <a:gd name="T69" fmla="*/ 2147483647 h 660"/>
                <a:gd name="T70" fmla="*/ 2147483647 w 950"/>
                <a:gd name="T71" fmla="*/ 2147483647 h 660"/>
                <a:gd name="T72" fmla="*/ 2147483647 w 950"/>
                <a:gd name="T73" fmla="*/ 2147483647 h 660"/>
                <a:gd name="T74" fmla="*/ 2147483647 w 950"/>
                <a:gd name="T75" fmla="*/ 2147483647 h 660"/>
                <a:gd name="T76" fmla="*/ 2147483647 w 950"/>
                <a:gd name="T77" fmla="*/ 2147483647 h 660"/>
                <a:gd name="T78" fmla="*/ 2147483647 w 950"/>
                <a:gd name="T79" fmla="*/ 2147483647 h 660"/>
                <a:gd name="T80" fmla="*/ 2147483647 w 950"/>
                <a:gd name="T81" fmla="*/ 2147483647 h 660"/>
                <a:gd name="T82" fmla="*/ 2147483647 w 950"/>
                <a:gd name="T83" fmla="*/ 2147483647 h 660"/>
                <a:gd name="T84" fmla="*/ 2147483647 w 950"/>
                <a:gd name="T85" fmla="*/ 2147483647 h 660"/>
                <a:gd name="T86" fmla="*/ 2147483647 w 950"/>
                <a:gd name="T87" fmla="*/ 2147483647 h 660"/>
                <a:gd name="T88" fmla="*/ 2147483647 w 950"/>
                <a:gd name="T89" fmla="*/ 2147483647 h 660"/>
                <a:gd name="T90" fmla="*/ 2147483647 w 950"/>
                <a:gd name="T91" fmla="*/ 2147483647 h 660"/>
                <a:gd name="T92" fmla="*/ 2147483647 w 950"/>
                <a:gd name="T93" fmla="*/ 2147483647 h 660"/>
                <a:gd name="T94" fmla="*/ 2147483647 w 950"/>
                <a:gd name="T95" fmla="*/ 2147483647 h 660"/>
                <a:gd name="T96" fmla="*/ 2147483647 w 950"/>
                <a:gd name="T97" fmla="*/ 2147483647 h 660"/>
                <a:gd name="T98" fmla="*/ 2147483647 w 950"/>
                <a:gd name="T99" fmla="*/ 2147483647 h 660"/>
                <a:gd name="T100" fmla="*/ 2147483647 w 950"/>
                <a:gd name="T101" fmla="*/ 2147483647 h 660"/>
                <a:gd name="T102" fmla="*/ 2147483647 w 950"/>
                <a:gd name="T103" fmla="*/ 2147483647 h 660"/>
                <a:gd name="T104" fmla="*/ 2147483647 w 950"/>
                <a:gd name="T105" fmla="*/ 2147483647 h 660"/>
                <a:gd name="T106" fmla="*/ 2147483647 w 950"/>
                <a:gd name="T107" fmla="*/ 2147483647 h 660"/>
                <a:gd name="T108" fmla="*/ 2147483647 w 950"/>
                <a:gd name="T109" fmla="*/ 2147483647 h 660"/>
                <a:gd name="T110" fmla="*/ 2147483647 w 950"/>
                <a:gd name="T111" fmla="*/ 2147483647 h 660"/>
                <a:gd name="T112" fmla="*/ 2147483647 w 950"/>
                <a:gd name="T113" fmla="*/ 2147483647 h 660"/>
                <a:gd name="T114" fmla="*/ 2147483647 w 950"/>
                <a:gd name="T115" fmla="*/ 2147483647 h 660"/>
                <a:gd name="T116" fmla="*/ 2147483647 w 950"/>
                <a:gd name="T117" fmla="*/ 2147483647 h 660"/>
                <a:gd name="T118" fmla="*/ 2147483647 w 950"/>
                <a:gd name="T119" fmla="*/ 2147483647 h 660"/>
                <a:gd name="T120" fmla="*/ 2147483647 w 950"/>
                <a:gd name="T121" fmla="*/ 2147483647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7032 w 10000"/>
                <a:gd name="connsiteY24" fmla="*/ 1333 h 10000"/>
                <a:gd name="connsiteX25" fmla="*/ 6926 w 10000"/>
                <a:gd name="connsiteY25" fmla="*/ 1636 h 10000"/>
                <a:gd name="connsiteX26" fmla="*/ 6926 w 10000"/>
                <a:gd name="connsiteY26" fmla="*/ 2000 h 10000"/>
                <a:gd name="connsiteX27" fmla="*/ 7389 w 10000"/>
                <a:gd name="connsiteY27" fmla="*/ 2091 h 10000"/>
                <a:gd name="connsiteX28" fmla="*/ 7495 w 10000"/>
                <a:gd name="connsiteY28" fmla="*/ 2394 h 10000"/>
                <a:gd name="connsiteX29" fmla="*/ 7032 w 10000"/>
                <a:gd name="connsiteY29" fmla="*/ 2606 h 10000"/>
                <a:gd name="connsiteX30" fmla="*/ 6653 w 10000"/>
                <a:gd name="connsiteY30" fmla="*/ 2848 h 10000"/>
                <a:gd name="connsiteX31" fmla="*/ 6295 w 10000"/>
                <a:gd name="connsiteY31" fmla="*/ 3061 h 10000"/>
                <a:gd name="connsiteX32" fmla="*/ 6189 w 10000"/>
                <a:gd name="connsiteY32" fmla="*/ 3576 h 10000"/>
                <a:gd name="connsiteX33" fmla="*/ 5621 w 10000"/>
                <a:gd name="connsiteY33" fmla="*/ 3667 h 10000"/>
                <a:gd name="connsiteX34" fmla="*/ 5053 w 10000"/>
                <a:gd name="connsiteY34" fmla="*/ 4182 h 10000"/>
                <a:gd name="connsiteX35" fmla="*/ 4526 w 10000"/>
                <a:gd name="connsiteY35" fmla="*/ 3818 h 10000"/>
                <a:gd name="connsiteX36" fmla="*/ 3895 w 10000"/>
                <a:gd name="connsiteY36" fmla="*/ 3727 h 10000"/>
                <a:gd name="connsiteX37" fmla="*/ 3432 w 10000"/>
                <a:gd name="connsiteY37" fmla="*/ 3061 h 10000"/>
                <a:gd name="connsiteX38" fmla="*/ 2758 w 10000"/>
                <a:gd name="connsiteY38" fmla="*/ 2758 h 10000"/>
                <a:gd name="connsiteX39" fmla="*/ 2695 w 10000"/>
                <a:gd name="connsiteY39" fmla="*/ 2000 h 10000"/>
                <a:gd name="connsiteX40" fmla="*/ 2379 w 10000"/>
                <a:gd name="connsiteY40" fmla="*/ 1788 h 10000"/>
                <a:gd name="connsiteX41" fmla="*/ 2337 w 10000"/>
                <a:gd name="connsiteY41" fmla="*/ 1727 h 10000"/>
                <a:gd name="connsiteX42" fmla="*/ 2316 w 10000"/>
                <a:gd name="connsiteY42" fmla="*/ 1758 h 10000"/>
                <a:gd name="connsiteX43" fmla="*/ 2295 w 10000"/>
                <a:gd name="connsiteY43" fmla="*/ 1818 h 10000"/>
                <a:gd name="connsiteX44" fmla="*/ 2295 w 10000"/>
                <a:gd name="connsiteY44" fmla="*/ 1848 h 10000"/>
                <a:gd name="connsiteX45" fmla="*/ 2295 w 10000"/>
                <a:gd name="connsiteY45" fmla="*/ 1879 h 10000"/>
                <a:gd name="connsiteX46" fmla="*/ 2295 w 10000"/>
                <a:gd name="connsiteY46" fmla="*/ 1848 h 10000"/>
                <a:gd name="connsiteX47" fmla="*/ 2295 w 10000"/>
                <a:gd name="connsiteY47" fmla="*/ 1818 h 10000"/>
                <a:gd name="connsiteX48" fmla="*/ 2337 w 10000"/>
                <a:gd name="connsiteY48" fmla="*/ 1727 h 10000"/>
                <a:gd name="connsiteX49" fmla="*/ 2295 w 10000"/>
                <a:gd name="connsiteY49" fmla="*/ 1636 h 10000"/>
                <a:gd name="connsiteX50" fmla="*/ 2189 w 10000"/>
                <a:gd name="connsiteY50" fmla="*/ 1727 h 10000"/>
                <a:gd name="connsiteX51" fmla="*/ 2189 w 10000"/>
                <a:gd name="connsiteY51" fmla="*/ 1879 h 10000"/>
                <a:gd name="connsiteX52" fmla="*/ 2189 w 10000"/>
                <a:gd name="connsiteY52" fmla="*/ 1727 h 10000"/>
                <a:gd name="connsiteX53" fmla="*/ 2021 w 10000"/>
                <a:gd name="connsiteY53" fmla="*/ 1788 h 10000"/>
                <a:gd name="connsiteX54" fmla="*/ 1916 w 10000"/>
                <a:gd name="connsiteY54" fmla="*/ 2242 h 10000"/>
                <a:gd name="connsiteX55" fmla="*/ 1495 w 10000"/>
                <a:gd name="connsiteY55" fmla="*/ 2152 h 10000"/>
                <a:gd name="connsiteX56" fmla="*/ 1389 w 10000"/>
                <a:gd name="connsiteY56" fmla="*/ 2909 h 10000"/>
                <a:gd name="connsiteX57" fmla="*/ 1032 w 10000"/>
                <a:gd name="connsiteY57" fmla="*/ 3000 h 10000"/>
                <a:gd name="connsiteX58" fmla="*/ 926 w 10000"/>
                <a:gd name="connsiteY58" fmla="*/ 3879 h 10000"/>
                <a:gd name="connsiteX59" fmla="*/ 716 w 10000"/>
                <a:gd name="connsiteY59" fmla="*/ 4182 h 10000"/>
                <a:gd name="connsiteX60" fmla="*/ 463 w 10000"/>
                <a:gd name="connsiteY60" fmla="*/ 4485 h 10000"/>
                <a:gd name="connsiteX61" fmla="*/ 42 w 10000"/>
                <a:gd name="connsiteY61" fmla="*/ 4636 h 10000"/>
                <a:gd name="connsiteX62" fmla="*/ 0 w 10000"/>
                <a:gd name="connsiteY62" fmla="*/ 4939 h 10000"/>
                <a:gd name="connsiteX63" fmla="*/ 105 w 10000"/>
                <a:gd name="connsiteY63" fmla="*/ 5061 h 10000"/>
                <a:gd name="connsiteX64" fmla="*/ 147 w 10000"/>
                <a:gd name="connsiteY64" fmla="*/ 5303 h 10000"/>
                <a:gd name="connsiteX65" fmla="*/ 42 w 10000"/>
                <a:gd name="connsiteY65" fmla="*/ 5364 h 10000"/>
                <a:gd name="connsiteX66" fmla="*/ 147 w 10000"/>
                <a:gd name="connsiteY66" fmla="*/ 5515 h 10000"/>
                <a:gd name="connsiteX67" fmla="*/ 316 w 10000"/>
                <a:gd name="connsiteY67" fmla="*/ 5606 h 10000"/>
                <a:gd name="connsiteX68" fmla="*/ 463 w 10000"/>
                <a:gd name="connsiteY68" fmla="*/ 5909 h 10000"/>
                <a:gd name="connsiteX69" fmla="*/ 674 w 10000"/>
                <a:gd name="connsiteY69" fmla="*/ 5909 h 10000"/>
                <a:gd name="connsiteX70" fmla="*/ 989 w 10000"/>
                <a:gd name="connsiteY70" fmla="*/ 5909 h 10000"/>
                <a:gd name="connsiteX71" fmla="*/ 1032 w 10000"/>
                <a:gd name="connsiteY71" fmla="*/ 6030 h 10000"/>
                <a:gd name="connsiteX72" fmla="*/ 821 w 10000"/>
                <a:gd name="connsiteY72" fmla="*/ 6485 h 10000"/>
                <a:gd name="connsiteX73" fmla="*/ 884 w 10000"/>
                <a:gd name="connsiteY73" fmla="*/ 6727 h 10000"/>
                <a:gd name="connsiteX74" fmla="*/ 779 w 10000"/>
                <a:gd name="connsiteY74" fmla="*/ 6939 h 10000"/>
                <a:gd name="connsiteX75" fmla="*/ 884 w 10000"/>
                <a:gd name="connsiteY75" fmla="*/ 7242 h 10000"/>
                <a:gd name="connsiteX76" fmla="*/ 1137 w 10000"/>
                <a:gd name="connsiteY76" fmla="*/ 7394 h 10000"/>
                <a:gd name="connsiteX77" fmla="*/ 1095 w 10000"/>
                <a:gd name="connsiteY77" fmla="*/ 7455 h 10000"/>
                <a:gd name="connsiteX78" fmla="*/ 1200 w 10000"/>
                <a:gd name="connsiteY78" fmla="*/ 7455 h 10000"/>
                <a:gd name="connsiteX79" fmla="*/ 1558 w 10000"/>
                <a:gd name="connsiteY79" fmla="*/ 7697 h 10000"/>
                <a:gd name="connsiteX80" fmla="*/ 1874 w 10000"/>
                <a:gd name="connsiteY80" fmla="*/ 7909 h 10000"/>
                <a:gd name="connsiteX81" fmla="*/ 2189 w 10000"/>
                <a:gd name="connsiteY81" fmla="*/ 8000 h 10000"/>
                <a:gd name="connsiteX82" fmla="*/ 2295 w 10000"/>
                <a:gd name="connsiteY82" fmla="*/ 8121 h 10000"/>
                <a:gd name="connsiteX83" fmla="*/ 2379 w 10000"/>
                <a:gd name="connsiteY83" fmla="*/ 8121 h 10000"/>
                <a:gd name="connsiteX84" fmla="*/ 2547 w 10000"/>
                <a:gd name="connsiteY84" fmla="*/ 8273 h 10000"/>
                <a:gd name="connsiteX85" fmla="*/ 2758 w 10000"/>
                <a:gd name="connsiteY85" fmla="*/ 8273 h 10000"/>
                <a:gd name="connsiteX86" fmla="*/ 2968 w 10000"/>
                <a:gd name="connsiteY86" fmla="*/ 8273 h 10000"/>
                <a:gd name="connsiteX87" fmla="*/ 3116 w 10000"/>
                <a:gd name="connsiteY87" fmla="*/ 8000 h 10000"/>
                <a:gd name="connsiteX88" fmla="*/ 3326 w 10000"/>
                <a:gd name="connsiteY88" fmla="*/ 7758 h 10000"/>
                <a:gd name="connsiteX89" fmla="*/ 3579 w 10000"/>
                <a:gd name="connsiteY89" fmla="*/ 7758 h 10000"/>
                <a:gd name="connsiteX90" fmla="*/ 3789 w 10000"/>
                <a:gd name="connsiteY90" fmla="*/ 8000 h 10000"/>
                <a:gd name="connsiteX91" fmla="*/ 3895 w 10000"/>
                <a:gd name="connsiteY91" fmla="*/ 8000 h 10000"/>
                <a:gd name="connsiteX92" fmla="*/ 4000 w 10000"/>
                <a:gd name="connsiteY92" fmla="*/ 8061 h 10000"/>
                <a:gd name="connsiteX93" fmla="*/ 4063 w 10000"/>
                <a:gd name="connsiteY93" fmla="*/ 8424 h 10000"/>
                <a:gd name="connsiteX94" fmla="*/ 3958 w 10000"/>
                <a:gd name="connsiteY94" fmla="*/ 8879 h 10000"/>
                <a:gd name="connsiteX95" fmla="*/ 3958 w 10000"/>
                <a:gd name="connsiteY95" fmla="*/ 9030 h 10000"/>
                <a:gd name="connsiteX96" fmla="*/ 4105 w 10000"/>
                <a:gd name="connsiteY96" fmla="*/ 9091 h 10000"/>
                <a:gd name="connsiteX97" fmla="*/ 4211 w 10000"/>
                <a:gd name="connsiteY97" fmla="*/ 9333 h 10000"/>
                <a:gd name="connsiteX98" fmla="*/ 4211 w 10000"/>
                <a:gd name="connsiteY98" fmla="*/ 9485 h 10000"/>
                <a:gd name="connsiteX99" fmla="*/ 4463 w 10000"/>
                <a:gd name="connsiteY99" fmla="*/ 9636 h 10000"/>
                <a:gd name="connsiteX100" fmla="*/ 4421 w 10000"/>
                <a:gd name="connsiteY100" fmla="*/ 9697 h 10000"/>
                <a:gd name="connsiteX101" fmla="*/ 4674 w 10000"/>
                <a:gd name="connsiteY101" fmla="*/ 9636 h 10000"/>
                <a:gd name="connsiteX102" fmla="*/ 4737 w 10000"/>
                <a:gd name="connsiteY102" fmla="*/ 9333 h 10000"/>
                <a:gd name="connsiteX103" fmla="*/ 5263 w 10000"/>
                <a:gd name="connsiteY103" fmla="*/ 9333 h 10000"/>
                <a:gd name="connsiteX104" fmla="*/ 5453 w 10000"/>
                <a:gd name="connsiteY104" fmla="*/ 9545 h 10000"/>
                <a:gd name="connsiteX105" fmla="*/ 5516 w 10000"/>
                <a:gd name="connsiteY105" fmla="*/ 9788 h 10000"/>
                <a:gd name="connsiteX106" fmla="*/ 5621 w 10000"/>
                <a:gd name="connsiteY106" fmla="*/ 9697 h 10000"/>
                <a:gd name="connsiteX107" fmla="*/ 5979 w 10000"/>
                <a:gd name="connsiteY107" fmla="*/ 10000 h 10000"/>
                <a:gd name="connsiteX108" fmla="*/ 5979 w 10000"/>
                <a:gd name="connsiteY108" fmla="*/ 9788 h 10000"/>
                <a:gd name="connsiteX109" fmla="*/ 6400 w 10000"/>
                <a:gd name="connsiteY109" fmla="*/ 9545 h 10000"/>
                <a:gd name="connsiteX110" fmla="*/ 6442 w 10000"/>
                <a:gd name="connsiteY110" fmla="*/ 9485 h 10000"/>
                <a:gd name="connsiteX111" fmla="*/ 6547 w 10000"/>
                <a:gd name="connsiteY111" fmla="*/ 9394 h 10000"/>
                <a:gd name="connsiteX112" fmla="*/ 6653 w 10000"/>
                <a:gd name="connsiteY112" fmla="*/ 9485 h 10000"/>
                <a:gd name="connsiteX113" fmla="*/ 6863 w 10000"/>
                <a:gd name="connsiteY113" fmla="*/ 9333 h 10000"/>
                <a:gd name="connsiteX114" fmla="*/ 7137 w 10000"/>
                <a:gd name="connsiteY114" fmla="*/ 9091 h 10000"/>
                <a:gd name="connsiteX115" fmla="*/ 7389 w 10000"/>
                <a:gd name="connsiteY115" fmla="*/ 8818 h 10000"/>
                <a:gd name="connsiteX116" fmla="*/ 7495 w 10000"/>
                <a:gd name="connsiteY116" fmla="*/ 8515 h 10000"/>
                <a:gd name="connsiteX117" fmla="*/ 7642 w 10000"/>
                <a:gd name="connsiteY117" fmla="*/ 8212 h 10000"/>
                <a:gd name="connsiteX118" fmla="*/ 7811 w 10000"/>
                <a:gd name="connsiteY118" fmla="*/ 7758 h 10000"/>
                <a:gd name="connsiteX119" fmla="*/ 7811 w 10000"/>
                <a:gd name="connsiteY119" fmla="*/ 7545 h 10000"/>
                <a:gd name="connsiteX120" fmla="*/ 7747 w 10000"/>
                <a:gd name="connsiteY120" fmla="*/ 7394 h 10000"/>
                <a:gd name="connsiteX121" fmla="*/ 7811 w 10000"/>
                <a:gd name="connsiteY121" fmla="*/ 7152 h 10000"/>
                <a:gd name="connsiteX122" fmla="*/ 7747 w 10000"/>
                <a:gd name="connsiteY122" fmla="*/ 6879 h 10000"/>
                <a:gd name="connsiteX123" fmla="*/ 7495 w 10000"/>
                <a:gd name="connsiteY123" fmla="*/ 6121 h 10000"/>
                <a:gd name="connsiteX124" fmla="*/ 7537 w 10000"/>
                <a:gd name="connsiteY124" fmla="*/ 6030 h 10000"/>
                <a:gd name="connsiteX125" fmla="*/ 7747 w 10000"/>
                <a:gd name="connsiteY125" fmla="*/ 5667 h 10000"/>
                <a:gd name="connsiteX126" fmla="*/ 7916 w 10000"/>
                <a:gd name="connsiteY126" fmla="*/ 5606 h 10000"/>
                <a:gd name="connsiteX127" fmla="*/ 7937 w 10000"/>
                <a:gd name="connsiteY127" fmla="*/ 5576 h 10000"/>
                <a:gd name="connsiteX128" fmla="*/ 7937 w 10000"/>
                <a:gd name="connsiteY128" fmla="*/ 5515 h 10000"/>
                <a:gd name="connsiteX129" fmla="*/ 7916 w 10000"/>
                <a:gd name="connsiteY129" fmla="*/ 5455 h 10000"/>
                <a:gd name="connsiteX130" fmla="*/ 7642 w 10000"/>
                <a:gd name="connsiteY130" fmla="*/ 5364 h 10000"/>
                <a:gd name="connsiteX131" fmla="*/ 7495 w 10000"/>
                <a:gd name="connsiteY131" fmla="*/ 5455 h 10000"/>
                <a:gd name="connsiteX132" fmla="*/ 7389 w 10000"/>
                <a:gd name="connsiteY132" fmla="*/ 5364 h 10000"/>
                <a:gd name="connsiteX133" fmla="*/ 7284 w 10000"/>
                <a:gd name="connsiteY133" fmla="*/ 5152 h 10000"/>
                <a:gd name="connsiteX134" fmla="*/ 7179 w 10000"/>
                <a:gd name="connsiteY134" fmla="*/ 5000 h 10000"/>
                <a:gd name="connsiteX135" fmla="*/ 7432 w 10000"/>
                <a:gd name="connsiteY135" fmla="*/ 4848 h 10000"/>
                <a:gd name="connsiteX136" fmla="*/ 7600 w 10000"/>
                <a:gd name="connsiteY136" fmla="*/ 4636 h 10000"/>
                <a:gd name="connsiteX137" fmla="*/ 7853 w 10000"/>
                <a:gd name="connsiteY137" fmla="*/ 4394 h 10000"/>
                <a:gd name="connsiteX138" fmla="*/ 7958 w 10000"/>
                <a:gd name="connsiteY138" fmla="*/ 4394 h 10000"/>
                <a:gd name="connsiteX139" fmla="*/ 7811 w 10000"/>
                <a:gd name="connsiteY139" fmla="*/ 4697 h 10000"/>
                <a:gd name="connsiteX140" fmla="*/ 7916 w 10000"/>
                <a:gd name="connsiteY140" fmla="*/ 4848 h 10000"/>
                <a:gd name="connsiteX141" fmla="*/ 8021 w 10000"/>
                <a:gd name="connsiteY141" fmla="*/ 4788 h 10000"/>
                <a:gd name="connsiteX142" fmla="*/ 8274 w 10000"/>
                <a:gd name="connsiteY142" fmla="*/ 4636 h 10000"/>
                <a:gd name="connsiteX143" fmla="*/ 8337 w 10000"/>
                <a:gd name="connsiteY143" fmla="*/ 4303 h 10000"/>
                <a:gd name="connsiteX144" fmla="*/ 8484 w 10000"/>
                <a:gd name="connsiteY144" fmla="*/ 4121 h 10000"/>
                <a:gd name="connsiteX145" fmla="*/ 8632 w 10000"/>
                <a:gd name="connsiteY145" fmla="*/ 4273 h 10000"/>
                <a:gd name="connsiteX146" fmla="*/ 8611 w 10000"/>
                <a:gd name="connsiteY146" fmla="*/ 3970 h 10000"/>
                <a:gd name="connsiteX147" fmla="*/ 8821 w 10000"/>
                <a:gd name="connsiteY147" fmla="*/ 3788 h 10000"/>
                <a:gd name="connsiteX148" fmla="*/ 9095 w 10000"/>
                <a:gd name="connsiteY148" fmla="*/ 3848 h 10000"/>
                <a:gd name="connsiteX149" fmla="*/ 9221 w 10000"/>
                <a:gd name="connsiteY149" fmla="*/ 3727 h 10000"/>
                <a:gd name="connsiteX150" fmla="*/ 9368 w 10000"/>
                <a:gd name="connsiteY150" fmla="*/ 3818 h 10000"/>
                <a:gd name="connsiteX151" fmla="*/ 9474 w 10000"/>
                <a:gd name="connsiteY151" fmla="*/ 3000 h 10000"/>
                <a:gd name="connsiteX152" fmla="*/ 9726 w 10000"/>
                <a:gd name="connsiteY152" fmla="*/ 2909 h 10000"/>
                <a:gd name="connsiteX153" fmla="*/ 10000 w 10000"/>
                <a:gd name="connsiteY153" fmla="*/ 1788 h 10000"/>
                <a:gd name="connsiteX154" fmla="*/ 9368 w 10000"/>
                <a:gd name="connsiteY154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100 w 10000"/>
                <a:gd name="connsiteY23" fmla="*/ 1319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6926 w 10000"/>
                <a:gd name="connsiteY23" fmla="*/ 1636 h 10000"/>
                <a:gd name="connsiteX24" fmla="*/ 6926 w 10000"/>
                <a:gd name="connsiteY24" fmla="*/ 2000 h 10000"/>
                <a:gd name="connsiteX25" fmla="*/ 7389 w 10000"/>
                <a:gd name="connsiteY25" fmla="*/ 2091 h 10000"/>
                <a:gd name="connsiteX26" fmla="*/ 7495 w 10000"/>
                <a:gd name="connsiteY26" fmla="*/ 2394 h 10000"/>
                <a:gd name="connsiteX27" fmla="*/ 7032 w 10000"/>
                <a:gd name="connsiteY27" fmla="*/ 2606 h 10000"/>
                <a:gd name="connsiteX28" fmla="*/ 6653 w 10000"/>
                <a:gd name="connsiteY28" fmla="*/ 2848 h 10000"/>
                <a:gd name="connsiteX29" fmla="*/ 6295 w 10000"/>
                <a:gd name="connsiteY29" fmla="*/ 3061 h 10000"/>
                <a:gd name="connsiteX30" fmla="*/ 6189 w 10000"/>
                <a:gd name="connsiteY30" fmla="*/ 3576 h 10000"/>
                <a:gd name="connsiteX31" fmla="*/ 5621 w 10000"/>
                <a:gd name="connsiteY31" fmla="*/ 3667 h 10000"/>
                <a:gd name="connsiteX32" fmla="*/ 5053 w 10000"/>
                <a:gd name="connsiteY32" fmla="*/ 4182 h 10000"/>
                <a:gd name="connsiteX33" fmla="*/ 4526 w 10000"/>
                <a:gd name="connsiteY33" fmla="*/ 3818 h 10000"/>
                <a:gd name="connsiteX34" fmla="*/ 3895 w 10000"/>
                <a:gd name="connsiteY34" fmla="*/ 3727 h 10000"/>
                <a:gd name="connsiteX35" fmla="*/ 3432 w 10000"/>
                <a:gd name="connsiteY35" fmla="*/ 3061 h 10000"/>
                <a:gd name="connsiteX36" fmla="*/ 2758 w 10000"/>
                <a:gd name="connsiteY36" fmla="*/ 2758 h 10000"/>
                <a:gd name="connsiteX37" fmla="*/ 2695 w 10000"/>
                <a:gd name="connsiteY37" fmla="*/ 2000 h 10000"/>
                <a:gd name="connsiteX38" fmla="*/ 2379 w 10000"/>
                <a:gd name="connsiteY38" fmla="*/ 1788 h 10000"/>
                <a:gd name="connsiteX39" fmla="*/ 2337 w 10000"/>
                <a:gd name="connsiteY39" fmla="*/ 1727 h 10000"/>
                <a:gd name="connsiteX40" fmla="*/ 2316 w 10000"/>
                <a:gd name="connsiteY40" fmla="*/ 1758 h 10000"/>
                <a:gd name="connsiteX41" fmla="*/ 2295 w 10000"/>
                <a:gd name="connsiteY41" fmla="*/ 1818 h 10000"/>
                <a:gd name="connsiteX42" fmla="*/ 2295 w 10000"/>
                <a:gd name="connsiteY42" fmla="*/ 1848 h 10000"/>
                <a:gd name="connsiteX43" fmla="*/ 2295 w 10000"/>
                <a:gd name="connsiteY43" fmla="*/ 1879 h 10000"/>
                <a:gd name="connsiteX44" fmla="*/ 2295 w 10000"/>
                <a:gd name="connsiteY44" fmla="*/ 1848 h 10000"/>
                <a:gd name="connsiteX45" fmla="*/ 2295 w 10000"/>
                <a:gd name="connsiteY45" fmla="*/ 1818 h 10000"/>
                <a:gd name="connsiteX46" fmla="*/ 2337 w 10000"/>
                <a:gd name="connsiteY46" fmla="*/ 1727 h 10000"/>
                <a:gd name="connsiteX47" fmla="*/ 2295 w 10000"/>
                <a:gd name="connsiteY47" fmla="*/ 1636 h 10000"/>
                <a:gd name="connsiteX48" fmla="*/ 2189 w 10000"/>
                <a:gd name="connsiteY48" fmla="*/ 1727 h 10000"/>
                <a:gd name="connsiteX49" fmla="*/ 2189 w 10000"/>
                <a:gd name="connsiteY49" fmla="*/ 1879 h 10000"/>
                <a:gd name="connsiteX50" fmla="*/ 2189 w 10000"/>
                <a:gd name="connsiteY50" fmla="*/ 1727 h 10000"/>
                <a:gd name="connsiteX51" fmla="*/ 2021 w 10000"/>
                <a:gd name="connsiteY51" fmla="*/ 1788 h 10000"/>
                <a:gd name="connsiteX52" fmla="*/ 1916 w 10000"/>
                <a:gd name="connsiteY52" fmla="*/ 2242 h 10000"/>
                <a:gd name="connsiteX53" fmla="*/ 1495 w 10000"/>
                <a:gd name="connsiteY53" fmla="*/ 2152 h 10000"/>
                <a:gd name="connsiteX54" fmla="*/ 1389 w 10000"/>
                <a:gd name="connsiteY54" fmla="*/ 2909 h 10000"/>
                <a:gd name="connsiteX55" fmla="*/ 1032 w 10000"/>
                <a:gd name="connsiteY55" fmla="*/ 3000 h 10000"/>
                <a:gd name="connsiteX56" fmla="*/ 926 w 10000"/>
                <a:gd name="connsiteY56" fmla="*/ 3879 h 10000"/>
                <a:gd name="connsiteX57" fmla="*/ 716 w 10000"/>
                <a:gd name="connsiteY57" fmla="*/ 4182 h 10000"/>
                <a:gd name="connsiteX58" fmla="*/ 463 w 10000"/>
                <a:gd name="connsiteY58" fmla="*/ 4485 h 10000"/>
                <a:gd name="connsiteX59" fmla="*/ 42 w 10000"/>
                <a:gd name="connsiteY59" fmla="*/ 4636 h 10000"/>
                <a:gd name="connsiteX60" fmla="*/ 0 w 10000"/>
                <a:gd name="connsiteY60" fmla="*/ 4939 h 10000"/>
                <a:gd name="connsiteX61" fmla="*/ 105 w 10000"/>
                <a:gd name="connsiteY61" fmla="*/ 5061 h 10000"/>
                <a:gd name="connsiteX62" fmla="*/ 147 w 10000"/>
                <a:gd name="connsiteY62" fmla="*/ 5303 h 10000"/>
                <a:gd name="connsiteX63" fmla="*/ 42 w 10000"/>
                <a:gd name="connsiteY63" fmla="*/ 5364 h 10000"/>
                <a:gd name="connsiteX64" fmla="*/ 147 w 10000"/>
                <a:gd name="connsiteY64" fmla="*/ 5515 h 10000"/>
                <a:gd name="connsiteX65" fmla="*/ 316 w 10000"/>
                <a:gd name="connsiteY65" fmla="*/ 5606 h 10000"/>
                <a:gd name="connsiteX66" fmla="*/ 463 w 10000"/>
                <a:gd name="connsiteY66" fmla="*/ 5909 h 10000"/>
                <a:gd name="connsiteX67" fmla="*/ 674 w 10000"/>
                <a:gd name="connsiteY67" fmla="*/ 5909 h 10000"/>
                <a:gd name="connsiteX68" fmla="*/ 989 w 10000"/>
                <a:gd name="connsiteY68" fmla="*/ 5909 h 10000"/>
                <a:gd name="connsiteX69" fmla="*/ 1032 w 10000"/>
                <a:gd name="connsiteY69" fmla="*/ 6030 h 10000"/>
                <a:gd name="connsiteX70" fmla="*/ 821 w 10000"/>
                <a:gd name="connsiteY70" fmla="*/ 6485 h 10000"/>
                <a:gd name="connsiteX71" fmla="*/ 884 w 10000"/>
                <a:gd name="connsiteY71" fmla="*/ 6727 h 10000"/>
                <a:gd name="connsiteX72" fmla="*/ 779 w 10000"/>
                <a:gd name="connsiteY72" fmla="*/ 6939 h 10000"/>
                <a:gd name="connsiteX73" fmla="*/ 884 w 10000"/>
                <a:gd name="connsiteY73" fmla="*/ 7242 h 10000"/>
                <a:gd name="connsiteX74" fmla="*/ 1137 w 10000"/>
                <a:gd name="connsiteY74" fmla="*/ 7394 h 10000"/>
                <a:gd name="connsiteX75" fmla="*/ 1095 w 10000"/>
                <a:gd name="connsiteY75" fmla="*/ 7455 h 10000"/>
                <a:gd name="connsiteX76" fmla="*/ 1200 w 10000"/>
                <a:gd name="connsiteY76" fmla="*/ 7455 h 10000"/>
                <a:gd name="connsiteX77" fmla="*/ 1558 w 10000"/>
                <a:gd name="connsiteY77" fmla="*/ 7697 h 10000"/>
                <a:gd name="connsiteX78" fmla="*/ 1874 w 10000"/>
                <a:gd name="connsiteY78" fmla="*/ 7909 h 10000"/>
                <a:gd name="connsiteX79" fmla="*/ 2189 w 10000"/>
                <a:gd name="connsiteY79" fmla="*/ 8000 h 10000"/>
                <a:gd name="connsiteX80" fmla="*/ 2295 w 10000"/>
                <a:gd name="connsiteY80" fmla="*/ 8121 h 10000"/>
                <a:gd name="connsiteX81" fmla="*/ 2379 w 10000"/>
                <a:gd name="connsiteY81" fmla="*/ 8121 h 10000"/>
                <a:gd name="connsiteX82" fmla="*/ 2547 w 10000"/>
                <a:gd name="connsiteY82" fmla="*/ 8273 h 10000"/>
                <a:gd name="connsiteX83" fmla="*/ 2758 w 10000"/>
                <a:gd name="connsiteY83" fmla="*/ 8273 h 10000"/>
                <a:gd name="connsiteX84" fmla="*/ 2968 w 10000"/>
                <a:gd name="connsiteY84" fmla="*/ 8273 h 10000"/>
                <a:gd name="connsiteX85" fmla="*/ 3116 w 10000"/>
                <a:gd name="connsiteY85" fmla="*/ 8000 h 10000"/>
                <a:gd name="connsiteX86" fmla="*/ 3326 w 10000"/>
                <a:gd name="connsiteY86" fmla="*/ 7758 h 10000"/>
                <a:gd name="connsiteX87" fmla="*/ 3579 w 10000"/>
                <a:gd name="connsiteY87" fmla="*/ 7758 h 10000"/>
                <a:gd name="connsiteX88" fmla="*/ 3789 w 10000"/>
                <a:gd name="connsiteY88" fmla="*/ 8000 h 10000"/>
                <a:gd name="connsiteX89" fmla="*/ 3895 w 10000"/>
                <a:gd name="connsiteY89" fmla="*/ 8000 h 10000"/>
                <a:gd name="connsiteX90" fmla="*/ 4000 w 10000"/>
                <a:gd name="connsiteY90" fmla="*/ 8061 h 10000"/>
                <a:gd name="connsiteX91" fmla="*/ 4063 w 10000"/>
                <a:gd name="connsiteY91" fmla="*/ 8424 h 10000"/>
                <a:gd name="connsiteX92" fmla="*/ 3958 w 10000"/>
                <a:gd name="connsiteY92" fmla="*/ 8879 h 10000"/>
                <a:gd name="connsiteX93" fmla="*/ 3958 w 10000"/>
                <a:gd name="connsiteY93" fmla="*/ 9030 h 10000"/>
                <a:gd name="connsiteX94" fmla="*/ 4105 w 10000"/>
                <a:gd name="connsiteY94" fmla="*/ 9091 h 10000"/>
                <a:gd name="connsiteX95" fmla="*/ 4211 w 10000"/>
                <a:gd name="connsiteY95" fmla="*/ 9333 h 10000"/>
                <a:gd name="connsiteX96" fmla="*/ 4211 w 10000"/>
                <a:gd name="connsiteY96" fmla="*/ 9485 h 10000"/>
                <a:gd name="connsiteX97" fmla="*/ 4463 w 10000"/>
                <a:gd name="connsiteY97" fmla="*/ 9636 h 10000"/>
                <a:gd name="connsiteX98" fmla="*/ 4421 w 10000"/>
                <a:gd name="connsiteY98" fmla="*/ 9697 h 10000"/>
                <a:gd name="connsiteX99" fmla="*/ 4674 w 10000"/>
                <a:gd name="connsiteY99" fmla="*/ 9636 h 10000"/>
                <a:gd name="connsiteX100" fmla="*/ 4737 w 10000"/>
                <a:gd name="connsiteY100" fmla="*/ 9333 h 10000"/>
                <a:gd name="connsiteX101" fmla="*/ 5263 w 10000"/>
                <a:gd name="connsiteY101" fmla="*/ 9333 h 10000"/>
                <a:gd name="connsiteX102" fmla="*/ 5453 w 10000"/>
                <a:gd name="connsiteY102" fmla="*/ 9545 h 10000"/>
                <a:gd name="connsiteX103" fmla="*/ 5516 w 10000"/>
                <a:gd name="connsiteY103" fmla="*/ 9788 h 10000"/>
                <a:gd name="connsiteX104" fmla="*/ 5621 w 10000"/>
                <a:gd name="connsiteY104" fmla="*/ 9697 h 10000"/>
                <a:gd name="connsiteX105" fmla="*/ 5979 w 10000"/>
                <a:gd name="connsiteY105" fmla="*/ 10000 h 10000"/>
                <a:gd name="connsiteX106" fmla="*/ 5979 w 10000"/>
                <a:gd name="connsiteY106" fmla="*/ 9788 h 10000"/>
                <a:gd name="connsiteX107" fmla="*/ 6400 w 10000"/>
                <a:gd name="connsiteY107" fmla="*/ 9545 h 10000"/>
                <a:gd name="connsiteX108" fmla="*/ 6442 w 10000"/>
                <a:gd name="connsiteY108" fmla="*/ 9485 h 10000"/>
                <a:gd name="connsiteX109" fmla="*/ 6547 w 10000"/>
                <a:gd name="connsiteY109" fmla="*/ 9394 h 10000"/>
                <a:gd name="connsiteX110" fmla="*/ 6653 w 10000"/>
                <a:gd name="connsiteY110" fmla="*/ 9485 h 10000"/>
                <a:gd name="connsiteX111" fmla="*/ 6863 w 10000"/>
                <a:gd name="connsiteY111" fmla="*/ 9333 h 10000"/>
                <a:gd name="connsiteX112" fmla="*/ 7137 w 10000"/>
                <a:gd name="connsiteY112" fmla="*/ 9091 h 10000"/>
                <a:gd name="connsiteX113" fmla="*/ 7389 w 10000"/>
                <a:gd name="connsiteY113" fmla="*/ 8818 h 10000"/>
                <a:gd name="connsiteX114" fmla="*/ 7495 w 10000"/>
                <a:gd name="connsiteY114" fmla="*/ 8515 h 10000"/>
                <a:gd name="connsiteX115" fmla="*/ 7642 w 10000"/>
                <a:gd name="connsiteY115" fmla="*/ 8212 h 10000"/>
                <a:gd name="connsiteX116" fmla="*/ 7811 w 10000"/>
                <a:gd name="connsiteY116" fmla="*/ 7758 h 10000"/>
                <a:gd name="connsiteX117" fmla="*/ 7811 w 10000"/>
                <a:gd name="connsiteY117" fmla="*/ 7545 h 10000"/>
                <a:gd name="connsiteX118" fmla="*/ 7747 w 10000"/>
                <a:gd name="connsiteY118" fmla="*/ 7394 h 10000"/>
                <a:gd name="connsiteX119" fmla="*/ 7811 w 10000"/>
                <a:gd name="connsiteY119" fmla="*/ 7152 h 10000"/>
                <a:gd name="connsiteX120" fmla="*/ 7747 w 10000"/>
                <a:gd name="connsiteY120" fmla="*/ 6879 h 10000"/>
                <a:gd name="connsiteX121" fmla="*/ 7495 w 10000"/>
                <a:gd name="connsiteY121" fmla="*/ 6121 h 10000"/>
                <a:gd name="connsiteX122" fmla="*/ 7537 w 10000"/>
                <a:gd name="connsiteY122" fmla="*/ 6030 h 10000"/>
                <a:gd name="connsiteX123" fmla="*/ 7747 w 10000"/>
                <a:gd name="connsiteY123" fmla="*/ 5667 h 10000"/>
                <a:gd name="connsiteX124" fmla="*/ 7916 w 10000"/>
                <a:gd name="connsiteY124" fmla="*/ 5606 h 10000"/>
                <a:gd name="connsiteX125" fmla="*/ 7937 w 10000"/>
                <a:gd name="connsiteY125" fmla="*/ 5576 h 10000"/>
                <a:gd name="connsiteX126" fmla="*/ 7937 w 10000"/>
                <a:gd name="connsiteY126" fmla="*/ 5515 h 10000"/>
                <a:gd name="connsiteX127" fmla="*/ 7916 w 10000"/>
                <a:gd name="connsiteY127" fmla="*/ 5455 h 10000"/>
                <a:gd name="connsiteX128" fmla="*/ 7642 w 10000"/>
                <a:gd name="connsiteY128" fmla="*/ 5364 h 10000"/>
                <a:gd name="connsiteX129" fmla="*/ 7495 w 10000"/>
                <a:gd name="connsiteY129" fmla="*/ 5455 h 10000"/>
                <a:gd name="connsiteX130" fmla="*/ 7389 w 10000"/>
                <a:gd name="connsiteY130" fmla="*/ 5364 h 10000"/>
                <a:gd name="connsiteX131" fmla="*/ 7284 w 10000"/>
                <a:gd name="connsiteY131" fmla="*/ 5152 h 10000"/>
                <a:gd name="connsiteX132" fmla="*/ 7179 w 10000"/>
                <a:gd name="connsiteY132" fmla="*/ 5000 h 10000"/>
                <a:gd name="connsiteX133" fmla="*/ 7432 w 10000"/>
                <a:gd name="connsiteY133" fmla="*/ 4848 h 10000"/>
                <a:gd name="connsiteX134" fmla="*/ 7600 w 10000"/>
                <a:gd name="connsiteY134" fmla="*/ 4636 h 10000"/>
                <a:gd name="connsiteX135" fmla="*/ 7853 w 10000"/>
                <a:gd name="connsiteY135" fmla="*/ 4394 h 10000"/>
                <a:gd name="connsiteX136" fmla="*/ 7958 w 10000"/>
                <a:gd name="connsiteY136" fmla="*/ 4394 h 10000"/>
                <a:gd name="connsiteX137" fmla="*/ 7811 w 10000"/>
                <a:gd name="connsiteY137" fmla="*/ 4697 h 10000"/>
                <a:gd name="connsiteX138" fmla="*/ 7916 w 10000"/>
                <a:gd name="connsiteY138" fmla="*/ 4848 h 10000"/>
                <a:gd name="connsiteX139" fmla="*/ 8021 w 10000"/>
                <a:gd name="connsiteY139" fmla="*/ 4788 h 10000"/>
                <a:gd name="connsiteX140" fmla="*/ 8274 w 10000"/>
                <a:gd name="connsiteY140" fmla="*/ 4636 h 10000"/>
                <a:gd name="connsiteX141" fmla="*/ 8337 w 10000"/>
                <a:gd name="connsiteY141" fmla="*/ 4303 h 10000"/>
                <a:gd name="connsiteX142" fmla="*/ 8484 w 10000"/>
                <a:gd name="connsiteY142" fmla="*/ 4121 h 10000"/>
                <a:gd name="connsiteX143" fmla="*/ 8632 w 10000"/>
                <a:gd name="connsiteY143" fmla="*/ 4273 h 10000"/>
                <a:gd name="connsiteX144" fmla="*/ 8611 w 10000"/>
                <a:gd name="connsiteY144" fmla="*/ 3970 h 10000"/>
                <a:gd name="connsiteX145" fmla="*/ 8821 w 10000"/>
                <a:gd name="connsiteY145" fmla="*/ 3788 h 10000"/>
                <a:gd name="connsiteX146" fmla="*/ 9095 w 10000"/>
                <a:gd name="connsiteY146" fmla="*/ 3848 h 10000"/>
                <a:gd name="connsiteX147" fmla="*/ 9221 w 10000"/>
                <a:gd name="connsiteY147" fmla="*/ 3727 h 10000"/>
                <a:gd name="connsiteX148" fmla="*/ 9368 w 10000"/>
                <a:gd name="connsiteY148" fmla="*/ 3818 h 10000"/>
                <a:gd name="connsiteX149" fmla="*/ 9474 w 10000"/>
                <a:gd name="connsiteY149" fmla="*/ 3000 h 10000"/>
                <a:gd name="connsiteX150" fmla="*/ 9726 w 10000"/>
                <a:gd name="connsiteY150" fmla="*/ 2909 h 10000"/>
                <a:gd name="connsiteX151" fmla="*/ 10000 w 10000"/>
                <a:gd name="connsiteY151" fmla="*/ 1788 h 10000"/>
                <a:gd name="connsiteX152" fmla="*/ 9368 w 10000"/>
                <a:gd name="connsiteY152" fmla="*/ 17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000" h="10000">
                  <a:moveTo>
                    <a:pt x="9368" y="1788"/>
                  </a:moveTo>
                  <a:lnTo>
                    <a:pt x="9368" y="1788"/>
                  </a:lnTo>
                  <a:lnTo>
                    <a:pt x="9263" y="1485"/>
                  </a:lnTo>
                  <a:lnTo>
                    <a:pt x="8842" y="1333"/>
                  </a:lnTo>
                  <a:lnTo>
                    <a:pt x="8337" y="0"/>
                  </a:lnTo>
                  <a:lnTo>
                    <a:pt x="7853" y="0"/>
                  </a:lnTo>
                  <a:lnTo>
                    <a:pt x="7705" y="364"/>
                  </a:lnTo>
                  <a:cubicBezTo>
                    <a:pt x="7600" y="637"/>
                    <a:pt x="7494" y="909"/>
                    <a:pt x="7389" y="1182"/>
                  </a:cubicBezTo>
                  <a:lnTo>
                    <a:pt x="7074" y="1182"/>
                  </a:lnTo>
                  <a:cubicBezTo>
                    <a:pt x="7060" y="1232"/>
                    <a:pt x="7046" y="1283"/>
                    <a:pt x="7032" y="1333"/>
                  </a:cubicBezTo>
                  <a:lnTo>
                    <a:pt x="7032" y="1364"/>
                  </a:lnTo>
                  <a:lnTo>
                    <a:pt x="7053" y="1364"/>
                  </a:lnTo>
                  <a:lnTo>
                    <a:pt x="7074" y="1364"/>
                  </a:lnTo>
                  <a:lnTo>
                    <a:pt x="7074" y="1394"/>
                  </a:lnTo>
                  <a:lnTo>
                    <a:pt x="7095" y="1394"/>
                  </a:lnTo>
                  <a:lnTo>
                    <a:pt x="7116" y="1394"/>
                  </a:lnTo>
                  <a:lnTo>
                    <a:pt x="7116" y="1424"/>
                  </a:lnTo>
                  <a:lnTo>
                    <a:pt x="7137" y="1424"/>
                  </a:lnTo>
                  <a:lnTo>
                    <a:pt x="7116" y="1424"/>
                  </a:lnTo>
                  <a:lnTo>
                    <a:pt x="7116" y="1394"/>
                  </a:lnTo>
                  <a:lnTo>
                    <a:pt x="7095" y="1394"/>
                  </a:lnTo>
                  <a:lnTo>
                    <a:pt x="7074" y="1394"/>
                  </a:lnTo>
                  <a:lnTo>
                    <a:pt x="7074" y="1364"/>
                  </a:lnTo>
                  <a:cubicBezTo>
                    <a:pt x="7049" y="1404"/>
                    <a:pt x="6951" y="1530"/>
                    <a:pt x="6926" y="1636"/>
                  </a:cubicBezTo>
                  <a:lnTo>
                    <a:pt x="6926" y="2000"/>
                  </a:lnTo>
                  <a:lnTo>
                    <a:pt x="7389" y="2091"/>
                  </a:lnTo>
                  <a:cubicBezTo>
                    <a:pt x="7424" y="2192"/>
                    <a:pt x="7460" y="2293"/>
                    <a:pt x="7495" y="2394"/>
                  </a:cubicBezTo>
                  <a:lnTo>
                    <a:pt x="7032" y="2606"/>
                  </a:lnTo>
                  <a:lnTo>
                    <a:pt x="6653" y="2848"/>
                  </a:lnTo>
                  <a:lnTo>
                    <a:pt x="6295" y="3061"/>
                  </a:lnTo>
                  <a:cubicBezTo>
                    <a:pt x="6260" y="3233"/>
                    <a:pt x="6224" y="3404"/>
                    <a:pt x="6189" y="3576"/>
                  </a:cubicBezTo>
                  <a:lnTo>
                    <a:pt x="5621" y="3667"/>
                  </a:lnTo>
                  <a:lnTo>
                    <a:pt x="5053" y="4182"/>
                  </a:lnTo>
                  <a:lnTo>
                    <a:pt x="4526" y="3818"/>
                  </a:lnTo>
                  <a:lnTo>
                    <a:pt x="3895" y="3727"/>
                  </a:lnTo>
                  <a:lnTo>
                    <a:pt x="3432" y="3061"/>
                  </a:lnTo>
                  <a:lnTo>
                    <a:pt x="2758" y="2758"/>
                  </a:lnTo>
                  <a:cubicBezTo>
                    <a:pt x="2737" y="2505"/>
                    <a:pt x="2716" y="2253"/>
                    <a:pt x="2695" y="2000"/>
                  </a:cubicBezTo>
                  <a:lnTo>
                    <a:pt x="2379" y="1788"/>
                  </a:lnTo>
                  <a:cubicBezTo>
                    <a:pt x="2365" y="1768"/>
                    <a:pt x="2351" y="1747"/>
                    <a:pt x="2337" y="1727"/>
                  </a:cubicBezTo>
                  <a:cubicBezTo>
                    <a:pt x="2330" y="1737"/>
                    <a:pt x="2323" y="1748"/>
                    <a:pt x="2316" y="1758"/>
                  </a:cubicBezTo>
                  <a:lnTo>
                    <a:pt x="2295" y="1818"/>
                  </a:lnTo>
                  <a:lnTo>
                    <a:pt x="2295" y="1848"/>
                  </a:lnTo>
                  <a:lnTo>
                    <a:pt x="2295" y="1879"/>
                  </a:lnTo>
                  <a:lnTo>
                    <a:pt x="2295" y="1848"/>
                  </a:lnTo>
                  <a:lnTo>
                    <a:pt x="2295" y="1818"/>
                  </a:lnTo>
                  <a:cubicBezTo>
                    <a:pt x="2309" y="1788"/>
                    <a:pt x="2323" y="1757"/>
                    <a:pt x="2337" y="1727"/>
                  </a:cubicBezTo>
                  <a:cubicBezTo>
                    <a:pt x="2323" y="1697"/>
                    <a:pt x="2309" y="1666"/>
                    <a:pt x="2295" y="1636"/>
                  </a:cubicBezTo>
                  <a:lnTo>
                    <a:pt x="2189" y="1727"/>
                  </a:lnTo>
                  <a:lnTo>
                    <a:pt x="2189" y="1879"/>
                  </a:lnTo>
                  <a:lnTo>
                    <a:pt x="2189" y="1727"/>
                  </a:lnTo>
                  <a:lnTo>
                    <a:pt x="2021" y="1788"/>
                  </a:lnTo>
                  <a:lnTo>
                    <a:pt x="1916" y="2242"/>
                  </a:lnTo>
                  <a:lnTo>
                    <a:pt x="1495" y="2152"/>
                  </a:lnTo>
                  <a:cubicBezTo>
                    <a:pt x="1460" y="2404"/>
                    <a:pt x="1424" y="2657"/>
                    <a:pt x="1389" y="2909"/>
                  </a:cubicBezTo>
                  <a:lnTo>
                    <a:pt x="1032" y="3000"/>
                  </a:lnTo>
                  <a:cubicBezTo>
                    <a:pt x="997" y="3293"/>
                    <a:pt x="961" y="3586"/>
                    <a:pt x="926" y="3879"/>
                  </a:cubicBezTo>
                  <a:lnTo>
                    <a:pt x="716" y="4182"/>
                  </a:lnTo>
                  <a:lnTo>
                    <a:pt x="463" y="4485"/>
                  </a:lnTo>
                  <a:lnTo>
                    <a:pt x="42" y="4636"/>
                  </a:lnTo>
                  <a:lnTo>
                    <a:pt x="0" y="4939"/>
                  </a:lnTo>
                  <a:lnTo>
                    <a:pt x="105" y="5061"/>
                  </a:lnTo>
                  <a:cubicBezTo>
                    <a:pt x="119" y="5142"/>
                    <a:pt x="133" y="5222"/>
                    <a:pt x="147" y="5303"/>
                  </a:cubicBezTo>
                  <a:lnTo>
                    <a:pt x="42" y="5364"/>
                  </a:lnTo>
                  <a:lnTo>
                    <a:pt x="147" y="5515"/>
                  </a:lnTo>
                  <a:lnTo>
                    <a:pt x="316" y="5606"/>
                  </a:lnTo>
                  <a:lnTo>
                    <a:pt x="463" y="5909"/>
                  </a:lnTo>
                  <a:lnTo>
                    <a:pt x="674" y="5909"/>
                  </a:lnTo>
                  <a:lnTo>
                    <a:pt x="989" y="5909"/>
                  </a:lnTo>
                  <a:cubicBezTo>
                    <a:pt x="1003" y="5949"/>
                    <a:pt x="1018" y="5990"/>
                    <a:pt x="1032" y="6030"/>
                  </a:cubicBezTo>
                  <a:cubicBezTo>
                    <a:pt x="962" y="6182"/>
                    <a:pt x="891" y="6333"/>
                    <a:pt x="821" y="6485"/>
                  </a:cubicBezTo>
                  <a:cubicBezTo>
                    <a:pt x="842" y="6566"/>
                    <a:pt x="863" y="6646"/>
                    <a:pt x="884" y="6727"/>
                  </a:cubicBezTo>
                  <a:lnTo>
                    <a:pt x="779" y="6939"/>
                  </a:lnTo>
                  <a:lnTo>
                    <a:pt x="884" y="7242"/>
                  </a:lnTo>
                  <a:lnTo>
                    <a:pt x="1137" y="7394"/>
                  </a:lnTo>
                  <a:cubicBezTo>
                    <a:pt x="1123" y="7414"/>
                    <a:pt x="1109" y="7435"/>
                    <a:pt x="1095" y="7455"/>
                  </a:cubicBezTo>
                  <a:lnTo>
                    <a:pt x="1200" y="7455"/>
                  </a:lnTo>
                  <a:lnTo>
                    <a:pt x="1558" y="7697"/>
                  </a:lnTo>
                  <a:lnTo>
                    <a:pt x="1874" y="7909"/>
                  </a:lnTo>
                  <a:lnTo>
                    <a:pt x="2189" y="8000"/>
                  </a:lnTo>
                  <a:lnTo>
                    <a:pt x="2295" y="8121"/>
                  </a:lnTo>
                  <a:lnTo>
                    <a:pt x="2379" y="8121"/>
                  </a:lnTo>
                  <a:lnTo>
                    <a:pt x="2547" y="8273"/>
                  </a:lnTo>
                  <a:lnTo>
                    <a:pt x="2758" y="8273"/>
                  </a:lnTo>
                  <a:lnTo>
                    <a:pt x="2968" y="8273"/>
                  </a:lnTo>
                  <a:cubicBezTo>
                    <a:pt x="3017" y="8182"/>
                    <a:pt x="3067" y="8091"/>
                    <a:pt x="3116" y="8000"/>
                  </a:cubicBezTo>
                  <a:lnTo>
                    <a:pt x="3326" y="7758"/>
                  </a:lnTo>
                  <a:lnTo>
                    <a:pt x="3579" y="7758"/>
                  </a:lnTo>
                  <a:lnTo>
                    <a:pt x="3789" y="8000"/>
                  </a:lnTo>
                  <a:lnTo>
                    <a:pt x="3895" y="8000"/>
                  </a:lnTo>
                  <a:lnTo>
                    <a:pt x="4000" y="8061"/>
                  </a:lnTo>
                  <a:lnTo>
                    <a:pt x="4063" y="8424"/>
                  </a:lnTo>
                  <a:lnTo>
                    <a:pt x="3958" y="8879"/>
                  </a:lnTo>
                  <a:lnTo>
                    <a:pt x="3958" y="9030"/>
                  </a:lnTo>
                  <a:lnTo>
                    <a:pt x="4105" y="9091"/>
                  </a:lnTo>
                  <a:cubicBezTo>
                    <a:pt x="4140" y="9172"/>
                    <a:pt x="4176" y="9252"/>
                    <a:pt x="4211" y="9333"/>
                  </a:cubicBezTo>
                  <a:lnTo>
                    <a:pt x="4211" y="9485"/>
                  </a:lnTo>
                  <a:lnTo>
                    <a:pt x="4463" y="9636"/>
                  </a:lnTo>
                  <a:cubicBezTo>
                    <a:pt x="4449" y="9656"/>
                    <a:pt x="4435" y="9677"/>
                    <a:pt x="4421" y="9697"/>
                  </a:cubicBezTo>
                  <a:lnTo>
                    <a:pt x="4674" y="9636"/>
                  </a:lnTo>
                  <a:lnTo>
                    <a:pt x="4737" y="9333"/>
                  </a:lnTo>
                  <a:lnTo>
                    <a:pt x="5263" y="9333"/>
                  </a:lnTo>
                  <a:cubicBezTo>
                    <a:pt x="5326" y="9404"/>
                    <a:pt x="5390" y="9474"/>
                    <a:pt x="5453" y="9545"/>
                  </a:cubicBezTo>
                  <a:lnTo>
                    <a:pt x="5516" y="9788"/>
                  </a:lnTo>
                  <a:lnTo>
                    <a:pt x="5621" y="9697"/>
                  </a:lnTo>
                  <a:lnTo>
                    <a:pt x="5979" y="10000"/>
                  </a:lnTo>
                  <a:lnTo>
                    <a:pt x="5979" y="9788"/>
                  </a:lnTo>
                  <a:lnTo>
                    <a:pt x="6400" y="9545"/>
                  </a:lnTo>
                  <a:lnTo>
                    <a:pt x="6442" y="9485"/>
                  </a:lnTo>
                  <a:lnTo>
                    <a:pt x="6547" y="9394"/>
                  </a:lnTo>
                  <a:lnTo>
                    <a:pt x="6653" y="9485"/>
                  </a:lnTo>
                  <a:lnTo>
                    <a:pt x="6863" y="9333"/>
                  </a:lnTo>
                  <a:lnTo>
                    <a:pt x="7137" y="9091"/>
                  </a:lnTo>
                  <a:lnTo>
                    <a:pt x="7389" y="8818"/>
                  </a:lnTo>
                  <a:cubicBezTo>
                    <a:pt x="7424" y="8717"/>
                    <a:pt x="7460" y="8616"/>
                    <a:pt x="7495" y="8515"/>
                  </a:cubicBezTo>
                  <a:lnTo>
                    <a:pt x="7642" y="8212"/>
                  </a:lnTo>
                  <a:cubicBezTo>
                    <a:pt x="7698" y="8061"/>
                    <a:pt x="7755" y="7909"/>
                    <a:pt x="7811" y="7758"/>
                  </a:cubicBezTo>
                  <a:lnTo>
                    <a:pt x="7811" y="7545"/>
                  </a:lnTo>
                  <a:cubicBezTo>
                    <a:pt x="7790" y="7495"/>
                    <a:pt x="7768" y="7444"/>
                    <a:pt x="7747" y="7394"/>
                  </a:cubicBezTo>
                  <a:cubicBezTo>
                    <a:pt x="7768" y="7313"/>
                    <a:pt x="7790" y="7233"/>
                    <a:pt x="7811" y="7152"/>
                  </a:cubicBezTo>
                  <a:cubicBezTo>
                    <a:pt x="7790" y="7061"/>
                    <a:pt x="7768" y="6970"/>
                    <a:pt x="7747" y="6879"/>
                  </a:cubicBezTo>
                  <a:lnTo>
                    <a:pt x="7495" y="6121"/>
                  </a:lnTo>
                  <a:cubicBezTo>
                    <a:pt x="7509" y="6091"/>
                    <a:pt x="7523" y="6060"/>
                    <a:pt x="7537" y="6030"/>
                  </a:cubicBezTo>
                  <a:lnTo>
                    <a:pt x="7747" y="5667"/>
                  </a:lnTo>
                  <a:lnTo>
                    <a:pt x="7916" y="5606"/>
                  </a:lnTo>
                  <a:lnTo>
                    <a:pt x="7937" y="5576"/>
                  </a:lnTo>
                  <a:lnTo>
                    <a:pt x="7937" y="5515"/>
                  </a:lnTo>
                  <a:lnTo>
                    <a:pt x="7916" y="5455"/>
                  </a:lnTo>
                  <a:lnTo>
                    <a:pt x="7642" y="5364"/>
                  </a:lnTo>
                  <a:lnTo>
                    <a:pt x="7495" y="5455"/>
                  </a:lnTo>
                  <a:lnTo>
                    <a:pt x="7389" y="5364"/>
                  </a:lnTo>
                  <a:lnTo>
                    <a:pt x="7284" y="5152"/>
                  </a:lnTo>
                  <a:lnTo>
                    <a:pt x="7179" y="5000"/>
                  </a:lnTo>
                  <a:lnTo>
                    <a:pt x="7432" y="4848"/>
                  </a:lnTo>
                  <a:lnTo>
                    <a:pt x="7600" y="4636"/>
                  </a:lnTo>
                  <a:lnTo>
                    <a:pt x="7853" y="4394"/>
                  </a:lnTo>
                  <a:lnTo>
                    <a:pt x="7958" y="4394"/>
                  </a:lnTo>
                  <a:lnTo>
                    <a:pt x="7811" y="4697"/>
                  </a:lnTo>
                  <a:lnTo>
                    <a:pt x="7916" y="4848"/>
                  </a:lnTo>
                  <a:lnTo>
                    <a:pt x="8021" y="4788"/>
                  </a:lnTo>
                  <a:lnTo>
                    <a:pt x="8274" y="4636"/>
                  </a:lnTo>
                  <a:lnTo>
                    <a:pt x="8337" y="4303"/>
                  </a:lnTo>
                  <a:lnTo>
                    <a:pt x="8484" y="4121"/>
                  </a:lnTo>
                  <a:cubicBezTo>
                    <a:pt x="8533" y="4172"/>
                    <a:pt x="8583" y="4222"/>
                    <a:pt x="8632" y="4273"/>
                  </a:cubicBezTo>
                  <a:lnTo>
                    <a:pt x="8611" y="3970"/>
                  </a:lnTo>
                  <a:lnTo>
                    <a:pt x="8821" y="3788"/>
                  </a:lnTo>
                  <a:lnTo>
                    <a:pt x="9095" y="3848"/>
                  </a:lnTo>
                  <a:lnTo>
                    <a:pt x="9221" y="3727"/>
                  </a:lnTo>
                  <a:lnTo>
                    <a:pt x="9368" y="3818"/>
                  </a:lnTo>
                  <a:cubicBezTo>
                    <a:pt x="9403" y="3545"/>
                    <a:pt x="9439" y="3273"/>
                    <a:pt x="9474" y="3000"/>
                  </a:cubicBezTo>
                  <a:lnTo>
                    <a:pt x="9726" y="2909"/>
                  </a:lnTo>
                  <a:cubicBezTo>
                    <a:pt x="9817" y="2535"/>
                    <a:pt x="9909" y="2162"/>
                    <a:pt x="10000" y="1788"/>
                  </a:cubicBezTo>
                  <a:lnTo>
                    <a:pt x="9368" y="1788"/>
                  </a:lnTo>
                  <a:close/>
                </a:path>
              </a:pathLst>
            </a:custGeom>
            <a:solidFill>
              <a:srgbClr val="8497B0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7651979" y="4530540"/>
              <a:ext cx="68462" cy="81509"/>
            </a:xfrm>
            <a:custGeom>
              <a:avLst/>
              <a:gdLst>
                <a:gd name="T0" fmla="*/ 2147483647 w 42"/>
                <a:gd name="T1" fmla="*/ 0 h 54"/>
                <a:gd name="T2" fmla="*/ 0 w 42"/>
                <a:gd name="T3" fmla="*/ 2147483647 h 54"/>
                <a:gd name="T4" fmla="*/ 2147483647 w 42"/>
                <a:gd name="T5" fmla="*/ 2147483647 h 54"/>
                <a:gd name="T6" fmla="*/ 2147483647 w 42"/>
                <a:gd name="T7" fmla="*/ 2147483647 h 54"/>
                <a:gd name="T8" fmla="*/ 2147483647 w 42"/>
                <a:gd name="T9" fmla="*/ 2147483647 h 54"/>
                <a:gd name="T10" fmla="*/ 2147483647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633268" y="3908800"/>
              <a:ext cx="64659" cy="64449"/>
            </a:xfrm>
            <a:custGeom>
              <a:avLst/>
              <a:gdLst>
                <a:gd name="T0" fmla="*/ 0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0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2147483647 w 42"/>
                <a:gd name="T11" fmla="*/ 2147483647 h 42"/>
                <a:gd name="T12" fmla="*/ 0 w 42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8981283" y="3749574"/>
              <a:ext cx="38034" cy="111838"/>
            </a:xfrm>
            <a:custGeom>
              <a:avLst/>
              <a:gdLst>
                <a:gd name="T0" fmla="*/ 0 w 24"/>
                <a:gd name="T1" fmla="*/ 2147483647 h 72"/>
                <a:gd name="T2" fmla="*/ 0 w 24"/>
                <a:gd name="T3" fmla="*/ 2147483647 h 72"/>
                <a:gd name="T4" fmla="*/ 2147483647 w 24"/>
                <a:gd name="T5" fmla="*/ 0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0 w 24"/>
                <a:gd name="T11" fmla="*/ 2147483647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9262738" y="3459555"/>
              <a:ext cx="55151" cy="83404"/>
            </a:xfrm>
            <a:custGeom>
              <a:avLst/>
              <a:gdLst>
                <a:gd name="T0" fmla="*/ 0 w 36"/>
                <a:gd name="T1" fmla="*/ 2147483647 h 54"/>
                <a:gd name="T2" fmla="*/ 2147483647 w 36"/>
                <a:gd name="T3" fmla="*/ 2147483647 h 54"/>
                <a:gd name="T4" fmla="*/ 2147483647 w 36"/>
                <a:gd name="T5" fmla="*/ 2147483647 h 54"/>
                <a:gd name="T6" fmla="*/ 2147483647 w 36"/>
                <a:gd name="T7" fmla="*/ 2147483647 h 54"/>
                <a:gd name="T8" fmla="*/ 2147483647 w 36"/>
                <a:gd name="T9" fmla="*/ 2147483647 h 54"/>
                <a:gd name="T10" fmla="*/ 2147483647 w 36"/>
                <a:gd name="T11" fmla="*/ 0 h 54"/>
                <a:gd name="T12" fmla="*/ 0 w 36"/>
                <a:gd name="T13" fmla="*/ 2147483647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329299" y="3031161"/>
              <a:ext cx="412673" cy="447350"/>
            </a:xfrm>
            <a:custGeom>
              <a:avLst/>
              <a:gdLst>
                <a:gd name="T0" fmla="*/ 2147483647 w 264"/>
                <a:gd name="T1" fmla="*/ 2147483647 h 289"/>
                <a:gd name="T2" fmla="*/ 2147483647 w 264"/>
                <a:gd name="T3" fmla="*/ 2147483647 h 289"/>
                <a:gd name="T4" fmla="*/ 2147483647 w 264"/>
                <a:gd name="T5" fmla="*/ 2147483647 h 289"/>
                <a:gd name="T6" fmla="*/ 2147483647 w 264"/>
                <a:gd name="T7" fmla="*/ 2147483647 h 289"/>
                <a:gd name="T8" fmla="*/ 2147483647 w 264"/>
                <a:gd name="T9" fmla="*/ 2147483647 h 289"/>
                <a:gd name="T10" fmla="*/ 2147483647 w 264"/>
                <a:gd name="T11" fmla="*/ 2147483647 h 289"/>
                <a:gd name="T12" fmla="*/ 2147483647 w 264"/>
                <a:gd name="T13" fmla="*/ 2147483647 h 289"/>
                <a:gd name="T14" fmla="*/ 2147483647 w 264"/>
                <a:gd name="T15" fmla="*/ 2147483647 h 289"/>
                <a:gd name="T16" fmla="*/ 2147483647 w 264"/>
                <a:gd name="T17" fmla="*/ 2147483647 h 289"/>
                <a:gd name="T18" fmla="*/ 2147483647 w 264"/>
                <a:gd name="T19" fmla="*/ 2147483647 h 289"/>
                <a:gd name="T20" fmla="*/ 2147483647 w 264"/>
                <a:gd name="T21" fmla="*/ 0 h 289"/>
                <a:gd name="T22" fmla="*/ 2147483647 w 264"/>
                <a:gd name="T23" fmla="*/ 2147483647 h 289"/>
                <a:gd name="T24" fmla="*/ 2147483647 w 264"/>
                <a:gd name="T25" fmla="*/ 2147483647 h 289"/>
                <a:gd name="T26" fmla="*/ 2147483647 w 264"/>
                <a:gd name="T27" fmla="*/ 2147483647 h 289"/>
                <a:gd name="T28" fmla="*/ 2147483647 w 264"/>
                <a:gd name="T29" fmla="*/ 2147483647 h 289"/>
                <a:gd name="T30" fmla="*/ 2147483647 w 264"/>
                <a:gd name="T31" fmla="*/ 2147483647 h 289"/>
                <a:gd name="T32" fmla="*/ 2147483647 w 264"/>
                <a:gd name="T33" fmla="*/ 2147483647 h 289"/>
                <a:gd name="T34" fmla="*/ 2147483647 w 264"/>
                <a:gd name="T35" fmla="*/ 2147483647 h 289"/>
                <a:gd name="T36" fmla="*/ 2147483647 w 264"/>
                <a:gd name="T37" fmla="*/ 2147483647 h 289"/>
                <a:gd name="T38" fmla="*/ 2147483647 w 264"/>
                <a:gd name="T39" fmla="*/ 2147483647 h 289"/>
                <a:gd name="T40" fmla="*/ 2147483647 w 264"/>
                <a:gd name="T41" fmla="*/ 2147483647 h 289"/>
                <a:gd name="T42" fmla="*/ 2147483647 w 264"/>
                <a:gd name="T43" fmla="*/ 2147483647 h 289"/>
                <a:gd name="T44" fmla="*/ 2147483647 w 264"/>
                <a:gd name="T45" fmla="*/ 2147483647 h 289"/>
                <a:gd name="T46" fmla="*/ 2147483647 w 264"/>
                <a:gd name="T47" fmla="*/ 2147483647 h 289"/>
                <a:gd name="T48" fmla="*/ 2147483647 w 264"/>
                <a:gd name="T49" fmla="*/ 2147483647 h 289"/>
                <a:gd name="T50" fmla="*/ 2147483647 w 264"/>
                <a:gd name="T51" fmla="*/ 2147483647 h 289"/>
                <a:gd name="T52" fmla="*/ 2147483647 w 264"/>
                <a:gd name="T53" fmla="*/ 2147483647 h 289"/>
                <a:gd name="T54" fmla="*/ 2147483647 w 264"/>
                <a:gd name="T55" fmla="*/ 2147483647 h 289"/>
                <a:gd name="T56" fmla="*/ 2147483647 w 264"/>
                <a:gd name="T57" fmla="*/ 2147483647 h 289"/>
                <a:gd name="T58" fmla="*/ 2147483647 w 264"/>
                <a:gd name="T59" fmla="*/ 2147483647 h 289"/>
                <a:gd name="T60" fmla="*/ 2147483647 w 264"/>
                <a:gd name="T61" fmla="*/ 2147483647 h 289"/>
                <a:gd name="T62" fmla="*/ 2147483647 w 264"/>
                <a:gd name="T63" fmla="*/ 2147483647 h 289"/>
                <a:gd name="T64" fmla="*/ 2147483647 w 264"/>
                <a:gd name="T65" fmla="*/ 2147483647 h 289"/>
                <a:gd name="T66" fmla="*/ 0 w 264"/>
                <a:gd name="T67" fmla="*/ 2147483647 h 289"/>
                <a:gd name="T68" fmla="*/ 2147483647 w 264"/>
                <a:gd name="T69" fmla="*/ 2147483647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9620262" y="2619826"/>
              <a:ext cx="74168" cy="365842"/>
            </a:xfrm>
            <a:custGeom>
              <a:avLst/>
              <a:gdLst>
                <a:gd name="T0" fmla="*/ 2147483647 w 48"/>
                <a:gd name="T1" fmla="*/ 2147483647 h 234"/>
                <a:gd name="T2" fmla="*/ 2147483647 w 48"/>
                <a:gd name="T3" fmla="*/ 2147483647 h 234"/>
                <a:gd name="T4" fmla="*/ 2147483647 w 48"/>
                <a:gd name="T5" fmla="*/ 2147483647 h 234"/>
                <a:gd name="T6" fmla="*/ 0 w 48"/>
                <a:gd name="T7" fmla="*/ 2147483647 h 234"/>
                <a:gd name="T8" fmla="*/ 2147483647 w 48"/>
                <a:gd name="T9" fmla="*/ 2147483647 h 234"/>
                <a:gd name="T10" fmla="*/ 2147483647 w 48"/>
                <a:gd name="T11" fmla="*/ 0 h 234"/>
                <a:gd name="T12" fmla="*/ 2147483647 w 48"/>
                <a:gd name="T13" fmla="*/ 2147483647 h 234"/>
                <a:gd name="T14" fmla="*/ 2147483647 w 48"/>
                <a:gd name="T15" fmla="*/ 2147483647 h 234"/>
                <a:gd name="T16" fmla="*/ 2147483647 w 48"/>
                <a:gd name="T17" fmla="*/ 2147483647 h 234"/>
                <a:gd name="T18" fmla="*/ 2147483647 w 48"/>
                <a:gd name="T19" fmla="*/ 2147483647 h 234"/>
                <a:gd name="T20" fmla="*/ 2147483647 w 48"/>
                <a:gd name="T21" fmla="*/ 2147483647 h 234"/>
                <a:gd name="T22" fmla="*/ 2147483647 w 48"/>
                <a:gd name="T23" fmla="*/ 2147483647 h 234"/>
                <a:gd name="T24" fmla="*/ 2147483647 w 48"/>
                <a:gd name="T25" fmla="*/ 2147483647 h 234"/>
                <a:gd name="T26" fmla="*/ 2147483647 w 48"/>
                <a:gd name="T27" fmla="*/ 2147483647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8960365" y="3963772"/>
              <a:ext cx="169253" cy="233152"/>
            </a:xfrm>
            <a:custGeom>
              <a:avLst/>
              <a:gdLst>
                <a:gd name="T0" fmla="*/ 2147483647 w 108"/>
                <a:gd name="T1" fmla="*/ 2147483647 h 151"/>
                <a:gd name="T2" fmla="*/ 0 w 108"/>
                <a:gd name="T3" fmla="*/ 2147483647 h 151"/>
                <a:gd name="T4" fmla="*/ 2147483647 w 108"/>
                <a:gd name="T5" fmla="*/ 2147483647 h 151"/>
                <a:gd name="T6" fmla="*/ 2147483647 w 108"/>
                <a:gd name="T7" fmla="*/ 2147483647 h 151"/>
                <a:gd name="T8" fmla="*/ 2147483647 w 108"/>
                <a:gd name="T9" fmla="*/ 2147483647 h 151"/>
                <a:gd name="T10" fmla="*/ 2147483647 w 108"/>
                <a:gd name="T11" fmla="*/ 2147483647 h 151"/>
                <a:gd name="T12" fmla="*/ 2147483647 w 108"/>
                <a:gd name="T13" fmla="*/ 2147483647 h 151"/>
                <a:gd name="T14" fmla="*/ 2147483647 w 108"/>
                <a:gd name="T15" fmla="*/ 2147483647 h 151"/>
                <a:gd name="T16" fmla="*/ 2147483647 w 108"/>
                <a:gd name="T17" fmla="*/ 2147483647 h 151"/>
                <a:gd name="T18" fmla="*/ 2147483647 w 108"/>
                <a:gd name="T19" fmla="*/ 2147483647 h 151"/>
                <a:gd name="T20" fmla="*/ 2147483647 w 108"/>
                <a:gd name="T21" fmla="*/ 2147483647 h 151"/>
                <a:gd name="T22" fmla="*/ 2147483647 w 108"/>
                <a:gd name="T23" fmla="*/ 2147483647 h 151"/>
                <a:gd name="T24" fmla="*/ 2147483647 w 108"/>
                <a:gd name="T25" fmla="*/ 2147483647 h 151"/>
                <a:gd name="T26" fmla="*/ 2147483647 w 108"/>
                <a:gd name="T27" fmla="*/ 0 h 151"/>
                <a:gd name="T28" fmla="*/ 2147483647 w 108"/>
                <a:gd name="T29" fmla="*/ 2147483647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9028827" y="4234835"/>
              <a:ext cx="138825" cy="109942"/>
            </a:xfrm>
            <a:custGeom>
              <a:avLst/>
              <a:gdLst>
                <a:gd name="T0" fmla="*/ 0 w 90"/>
                <a:gd name="T1" fmla="*/ 2147483647 h 72"/>
                <a:gd name="T2" fmla="*/ 2147483647 w 90"/>
                <a:gd name="T3" fmla="*/ 2147483647 h 72"/>
                <a:gd name="T4" fmla="*/ 2147483647 w 90"/>
                <a:gd name="T5" fmla="*/ 2147483647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0 w 90"/>
                <a:gd name="T19" fmla="*/ 2147483647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8019011" y="2714603"/>
              <a:ext cx="931845" cy="466305"/>
            </a:xfrm>
            <a:custGeom>
              <a:avLst/>
              <a:gdLst>
                <a:gd name="T0" fmla="*/ 2147483647 w 595"/>
                <a:gd name="T1" fmla="*/ 2147483647 h 301"/>
                <a:gd name="T2" fmla="*/ 2147483647 w 595"/>
                <a:gd name="T3" fmla="*/ 2147483647 h 301"/>
                <a:gd name="T4" fmla="*/ 2147483647 w 595"/>
                <a:gd name="T5" fmla="*/ 2147483647 h 301"/>
                <a:gd name="T6" fmla="*/ 2147483647 w 595"/>
                <a:gd name="T7" fmla="*/ 2147483647 h 301"/>
                <a:gd name="T8" fmla="*/ 2147483647 w 595"/>
                <a:gd name="T9" fmla="*/ 2147483647 h 301"/>
                <a:gd name="T10" fmla="*/ 2147483647 w 595"/>
                <a:gd name="T11" fmla="*/ 2147483647 h 301"/>
                <a:gd name="T12" fmla="*/ 2147483647 w 595"/>
                <a:gd name="T13" fmla="*/ 2147483647 h 301"/>
                <a:gd name="T14" fmla="*/ 2147483647 w 595"/>
                <a:gd name="T15" fmla="*/ 2147483647 h 301"/>
                <a:gd name="T16" fmla="*/ 2147483647 w 595"/>
                <a:gd name="T17" fmla="*/ 2147483647 h 301"/>
                <a:gd name="T18" fmla="*/ 2147483647 w 595"/>
                <a:gd name="T19" fmla="*/ 2147483647 h 301"/>
                <a:gd name="T20" fmla="*/ 2147483647 w 595"/>
                <a:gd name="T21" fmla="*/ 2147483647 h 301"/>
                <a:gd name="T22" fmla="*/ 2147483647 w 595"/>
                <a:gd name="T23" fmla="*/ 2147483647 h 301"/>
                <a:gd name="T24" fmla="*/ 2147483647 w 595"/>
                <a:gd name="T25" fmla="*/ 2147483647 h 301"/>
                <a:gd name="T26" fmla="*/ 2147483647 w 595"/>
                <a:gd name="T27" fmla="*/ 2147483647 h 301"/>
                <a:gd name="T28" fmla="*/ 2147483647 w 595"/>
                <a:gd name="T29" fmla="*/ 2147483647 h 301"/>
                <a:gd name="T30" fmla="*/ 2147483647 w 595"/>
                <a:gd name="T31" fmla="*/ 2147483647 h 301"/>
                <a:gd name="T32" fmla="*/ 2147483647 w 595"/>
                <a:gd name="T33" fmla="*/ 2147483647 h 301"/>
                <a:gd name="T34" fmla="*/ 2147483647 w 595"/>
                <a:gd name="T35" fmla="*/ 2147483647 h 301"/>
                <a:gd name="T36" fmla="*/ 2147483647 w 595"/>
                <a:gd name="T37" fmla="*/ 2147483647 h 301"/>
                <a:gd name="T38" fmla="*/ 2147483647 w 595"/>
                <a:gd name="T39" fmla="*/ 2147483647 h 301"/>
                <a:gd name="T40" fmla="*/ 2147483647 w 595"/>
                <a:gd name="T41" fmla="*/ 2147483647 h 301"/>
                <a:gd name="T42" fmla="*/ 2147483647 w 595"/>
                <a:gd name="T43" fmla="*/ 0 h 301"/>
                <a:gd name="T44" fmla="*/ 2147483647 w 595"/>
                <a:gd name="T45" fmla="*/ 2147483647 h 301"/>
                <a:gd name="T46" fmla="*/ 2147483647 w 595"/>
                <a:gd name="T47" fmla="*/ 2147483647 h 301"/>
                <a:gd name="T48" fmla="*/ 2147483647 w 595"/>
                <a:gd name="T49" fmla="*/ 2147483647 h 301"/>
                <a:gd name="T50" fmla="*/ 2147483647 w 595"/>
                <a:gd name="T51" fmla="*/ 2147483647 h 301"/>
                <a:gd name="T52" fmla="*/ 2147483647 w 595"/>
                <a:gd name="T53" fmla="*/ 2147483647 h 301"/>
                <a:gd name="T54" fmla="*/ 0 w 595"/>
                <a:gd name="T55" fmla="*/ 2147483647 h 301"/>
                <a:gd name="T56" fmla="*/ 2147483647 w 595"/>
                <a:gd name="T57" fmla="*/ 2147483647 h 301"/>
                <a:gd name="T58" fmla="*/ 2147483647 w 595"/>
                <a:gd name="T59" fmla="*/ 2147483647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Line 449"/>
            <p:cNvSpPr>
              <a:spLocks noChangeShapeType="1"/>
            </p:cNvSpPr>
            <p:nvPr/>
          </p:nvSpPr>
          <p:spPr bwMode="auto">
            <a:xfrm>
              <a:off x="8914723" y="3984622"/>
              <a:ext cx="0" cy="0"/>
            </a:xfrm>
            <a:prstGeom prst="line">
              <a:avLst/>
            </a:prstGeom>
            <a:grpFill/>
            <a:ln w="0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9093485" y="3131624"/>
              <a:ext cx="148334" cy="185764"/>
            </a:xfrm>
            <a:custGeom>
              <a:avLst/>
              <a:gdLst>
                <a:gd name="T0" fmla="*/ 2147483647 w 78"/>
                <a:gd name="T1" fmla="*/ 2147483647 h 98"/>
                <a:gd name="T2" fmla="*/ 2147483647 w 78"/>
                <a:gd name="T3" fmla="*/ 2147483647 h 98"/>
                <a:gd name="T4" fmla="*/ 2147483647 w 78"/>
                <a:gd name="T5" fmla="*/ 2147483647 h 98"/>
                <a:gd name="T6" fmla="*/ 2147483647 w 78"/>
                <a:gd name="T7" fmla="*/ 2147483647 h 98"/>
                <a:gd name="T8" fmla="*/ 0 w 78"/>
                <a:gd name="T9" fmla="*/ 2147483647 h 98"/>
                <a:gd name="T10" fmla="*/ 0 w 78"/>
                <a:gd name="T11" fmla="*/ 2147483647 h 98"/>
                <a:gd name="T12" fmla="*/ 2147483647 w 78"/>
                <a:gd name="T13" fmla="*/ 2147483647 h 98"/>
                <a:gd name="T14" fmla="*/ 2147483647 w 78"/>
                <a:gd name="T15" fmla="*/ 2147483647 h 98"/>
                <a:gd name="T16" fmla="*/ 2147483647 w 78"/>
                <a:gd name="T17" fmla="*/ 2147483647 h 98"/>
                <a:gd name="T18" fmla="*/ 2147483647 w 78"/>
                <a:gd name="T19" fmla="*/ 2147483647 h 98"/>
                <a:gd name="T20" fmla="*/ 2147483647 w 78"/>
                <a:gd name="T21" fmla="*/ 2147483647 h 98"/>
                <a:gd name="T22" fmla="*/ 2147483647 w 78"/>
                <a:gd name="T23" fmla="*/ 2147483647 h 98"/>
                <a:gd name="T24" fmla="*/ 2147483647 w 78"/>
                <a:gd name="T25" fmla="*/ 2147483647 h 98"/>
                <a:gd name="T26" fmla="*/ 2147483647 w 78"/>
                <a:gd name="T27" fmla="*/ 2147483647 h 98"/>
                <a:gd name="T28" fmla="*/ 2147483647 w 78"/>
                <a:gd name="T29" fmla="*/ 2147483647 h 98"/>
                <a:gd name="T30" fmla="*/ 2147483647 w 78"/>
                <a:gd name="T31" fmla="*/ 2147483647 h 98"/>
                <a:gd name="T32" fmla="*/ 2147483647 w 78"/>
                <a:gd name="T33" fmla="*/ 2147483647 h 98"/>
                <a:gd name="T34" fmla="*/ 2147483647 w 78"/>
                <a:gd name="T35" fmla="*/ 2147483647 h 98"/>
                <a:gd name="T36" fmla="*/ 2147483647 w 78"/>
                <a:gd name="T37" fmla="*/ 2147483647 h 98"/>
                <a:gd name="T38" fmla="*/ 2147483647 w 78"/>
                <a:gd name="T39" fmla="*/ 2147483647 h 98"/>
                <a:gd name="T40" fmla="*/ 2147483647 w 78"/>
                <a:gd name="T41" fmla="*/ 2147483647 h 98"/>
                <a:gd name="T42" fmla="*/ 2147483647 w 78"/>
                <a:gd name="T43" fmla="*/ 2147483647 h 98"/>
                <a:gd name="T44" fmla="*/ 2147483647 w 78"/>
                <a:gd name="T45" fmla="*/ 2147483647 h 98"/>
                <a:gd name="T46" fmla="*/ 2147483647 w 78"/>
                <a:gd name="T47" fmla="*/ 2147483647 h 98"/>
                <a:gd name="T48" fmla="*/ 2147483647 w 78"/>
                <a:gd name="T49" fmla="*/ 2147483647 h 98"/>
                <a:gd name="T50" fmla="*/ 2147483647 w 78"/>
                <a:gd name="T51" fmla="*/ 2147483647 h 98"/>
                <a:gd name="T52" fmla="*/ 2147483647 w 78"/>
                <a:gd name="T53" fmla="*/ 2147483647 h 98"/>
                <a:gd name="T54" fmla="*/ 2147483647 w 78"/>
                <a:gd name="T55" fmla="*/ 2147483647 h 98"/>
                <a:gd name="T56" fmla="*/ 2147483647 w 78"/>
                <a:gd name="T57" fmla="*/ 2147483647 h 98"/>
                <a:gd name="T58" fmla="*/ 2147483647 w 78"/>
                <a:gd name="T59" fmla="*/ 2147483647 h 98"/>
                <a:gd name="T60" fmla="*/ 2147483647 w 78"/>
                <a:gd name="T61" fmla="*/ 2147483647 h 98"/>
                <a:gd name="T62" fmla="*/ 2147483647 w 78"/>
                <a:gd name="T63" fmla="*/ 0 h 98"/>
                <a:gd name="T64" fmla="*/ 2147483647 w 78"/>
                <a:gd name="T65" fmla="*/ 2147483647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150537" y="3298433"/>
              <a:ext cx="102693" cy="125106"/>
            </a:xfrm>
            <a:custGeom>
              <a:avLst/>
              <a:gdLst>
                <a:gd name="T0" fmla="*/ 2147483647 w 54"/>
                <a:gd name="T1" fmla="*/ 2147483647 h 66"/>
                <a:gd name="T2" fmla="*/ 2147483647 w 54"/>
                <a:gd name="T3" fmla="*/ 2147483647 h 66"/>
                <a:gd name="T4" fmla="*/ 2147483647 w 54"/>
                <a:gd name="T5" fmla="*/ 2147483647 h 66"/>
                <a:gd name="T6" fmla="*/ 2147483647 w 54"/>
                <a:gd name="T7" fmla="*/ 2147483647 h 66"/>
                <a:gd name="T8" fmla="*/ 0 w 54"/>
                <a:gd name="T9" fmla="*/ 2147483647 h 66"/>
                <a:gd name="T10" fmla="*/ 0 w 54"/>
                <a:gd name="T11" fmla="*/ 2147483647 h 66"/>
                <a:gd name="T12" fmla="*/ 2147483647 w 54"/>
                <a:gd name="T13" fmla="*/ 2147483647 h 66"/>
                <a:gd name="T14" fmla="*/ 2147483647 w 54"/>
                <a:gd name="T15" fmla="*/ 2147483647 h 66"/>
                <a:gd name="T16" fmla="*/ 2147483647 w 54"/>
                <a:gd name="T17" fmla="*/ 2147483647 h 66"/>
                <a:gd name="T18" fmla="*/ 2147483647 w 54"/>
                <a:gd name="T19" fmla="*/ 2147483647 h 66"/>
                <a:gd name="T20" fmla="*/ 2147483647 w 54"/>
                <a:gd name="T21" fmla="*/ 2147483647 h 66"/>
                <a:gd name="T22" fmla="*/ 2147483647 w 54"/>
                <a:gd name="T23" fmla="*/ 2147483647 h 66"/>
                <a:gd name="T24" fmla="*/ 2147483647 w 54"/>
                <a:gd name="T25" fmla="*/ 2147483647 h 66"/>
                <a:gd name="T26" fmla="*/ 2147483647 w 54"/>
                <a:gd name="T27" fmla="*/ 0 h 66"/>
                <a:gd name="T28" fmla="*/ 2147483647 w 54"/>
                <a:gd name="T29" fmla="*/ 2147483647 h 66"/>
                <a:gd name="T30" fmla="*/ 2147483647 w 54"/>
                <a:gd name="T31" fmla="*/ 2147483647 h 66"/>
                <a:gd name="T32" fmla="*/ 2147483647 w 54"/>
                <a:gd name="T33" fmla="*/ 2147483647 h 66"/>
                <a:gd name="T34" fmla="*/ 2147483647 w 54"/>
                <a:gd name="T35" fmla="*/ 2147483647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498614" y="5368374"/>
              <a:ext cx="152138" cy="199033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0 h 114"/>
                <a:gd name="T6" fmla="*/ 2147483647 w 102"/>
                <a:gd name="T7" fmla="*/ 2147483647 h 114"/>
                <a:gd name="T8" fmla="*/ 0 w 102"/>
                <a:gd name="T9" fmla="*/ 2147483647 h 114"/>
                <a:gd name="T10" fmla="*/ 0 w 102"/>
                <a:gd name="T11" fmla="*/ 2147483647 h 114"/>
                <a:gd name="T12" fmla="*/ 2147483647 w 102"/>
                <a:gd name="T13" fmla="*/ 2147483647 h 114"/>
                <a:gd name="T14" fmla="*/ 2147483647 w 102"/>
                <a:gd name="T15" fmla="*/ 2147483647 h 114"/>
                <a:gd name="T16" fmla="*/ 2147483647 w 102"/>
                <a:gd name="T17" fmla="*/ 2147483647 h 114"/>
                <a:gd name="T18" fmla="*/ 2147483647 w 102"/>
                <a:gd name="T19" fmla="*/ 2147483647 h 114"/>
                <a:gd name="T20" fmla="*/ 2147483647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2842518" y="4543810"/>
              <a:ext cx="384148" cy="468200"/>
            </a:xfrm>
            <a:custGeom>
              <a:avLst/>
              <a:gdLst>
                <a:gd name="T0" fmla="*/ 2147483647 w 240"/>
                <a:gd name="T1" fmla="*/ 2147483647 h 337"/>
                <a:gd name="T2" fmla="*/ 2147483647 w 240"/>
                <a:gd name="T3" fmla="*/ 2147483647 h 337"/>
                <a:gd name="T4" fmla="*/ 2147483647 w 240"/>
                <a:gd name="T5" fmla="*/ 2147483647 h 337"/>
                <a:gd name="T6" fmla="*/ 2147483647 w 240"/>
                <a:gd name="T7" fmla="*/ 2147483647 h 337"/>
                <a:gd name="T8" fmla="*/ 2147483647 w 240"/>
                <a:gd name="T9" fmla="*/ 2147483647 h 337"/>
                <a:gd name="T10" fmla="*/ 2147483647 w 240"/>
                <a:gd name="T11" fmla="*/ 2147483647 h 337"/>
                <a:gd name="T12" fmla="*/ 2147483647 w 240"/>
                <a:gd name="T13" fmla="*/ 2147483647 h 337"/>
                <a:gd name="T14" fmla="*/ 2147483647 w 240"/>
                <a:gd name="T15" fmla="*/ 2147483647 h 337"/>
                <a:gd name="T16" fmla="*/ 2147483647 w 240"/>
                <a:gd name="T17" fmla="*/ 2147483647 h 337"/>
                <a:gd name="T18" fmla="*/ 2147483647 w 240"/>
                <a:gd name="T19" fmla="*/ 2147483647 h 337"/>
                <a:gd name="T20" fmla="*/ 2147483647 w 240"/>
                <a:gd name="T21" fmla="*/ 2147483647 h 337"/>
                <a:gd name="T22" fmla="*/ 2147483647 w 240"/>
                <a:gd name="T23" fmla="*/ 2147483647 h 337"/>
                <a:gd name="T24" fmla="*/ 2147483647 w 240"/>
                <a:gd name="T25" fmla="*/ 2147483647 h 337"/>
                <a:gd name="T26" fmla="*/ 2147483647 w 240"/>
                <a:gd name="T27" fmla="*/ 0 h 337"/>
                <a:gd name="T28" fmla="*/ 2147483647 w 240"/>
                <a:gd name="T29" fmla="*/ 0 h 337"/>
                <a:gd name="T30" fmla="*/ 2147483647 w 240"/>
                <a:gd name="T31" fmla="*/ 2147483647 h 337"/>
                <a:gd name="T32" fmla="*/ 2147483647 w 240"/>
                <a:gd name="T33" fmla="*/ 2147483647 h 337"/>
                <a:gd name="T34" fmla="*/ 2147483647 w 240"/>
                <a:gd name="T35" fmla="*/ 2147483647 h 337"/>
                <a:gd name="T36" fmla="*/ 2147483647 w 240"/>
                <a:gd name="T37" fmla="*/ 2147483647 h 337"/>
                <a:gd name="T38" fmla="*/ 2147483647 w 240"/>
                <a:gd name="T39" fmla="*/ 2147483647 h 337"/>
                <a:gd name="T40" fmla="*/ 2147483647 w 240"/>
                <a:gd name="T41" fmla="*/ 2147483647 h 337"/>
                <a:gd name="T42" fmla="*/ 0 w 240"/>
                <a:gd name="T43" fmla="*/ 2147483647 h 337"/>
                <a:gd name="T44" fmla="*/ 2147483647 w 240"/>
                <a:gd name="T45" fmla="*/ 2147483647 h 337"/>
                <a:gd name="T46" fmla="*/ 2147483647 w 240"/>
                <a:gd name="T47" fmla="*/ 2147483647 h 337"/>
                <a:gd name="T48" fmla="*/ 2147483647 w 240"/>
                <a:gd name="T49" fmla="*/ 2147483647 h 337"/>
                <a:gd name="T50" fmla="*/ 2147483647 w 240"/>
                <a:gd name="T51" fmla="*/ 2147483647 h 337"/>
                <a:gd name="T52" fmla="*/ 2147483647 w 240"/>
                <a:gd name="T53" fmla="*/ 2147483647 h 337"/>
                <a:gd name="T54" fmla="*/ 2147483647 w 240"/>
                <a:gd name="T55" fmla="*/ 2147483647 h 337"/>
                <a:gd name="T56" fmla="*/ 2147483647 w 240"/>
                <a:gd name="T57" fmla="*/ 2147483647 h 337"/>
                <a:gd name="T58" fmla="*/ 2147483647 w 240"/>
                <a:gd name="T59" fmla="*/ 2147483647 h 337"/>
                <a:gd name="T60" fmla="*/ 2147483647 w 240"/>
                <a:gd name="T61" fmla="*/ 2147483647 h 337"/>
                <a:gd name="T62" fmla="*/ 2147483647 w 240"/>
                <a:gd name="T63" fmla="*/ 2147483647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3087841" y="4395957"/>
              <a:ext cx="1059260" cy="1088046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1978554233 h 10000"/>
                <a:gd name="T28" fmla="*/ 2147483647 w 10000"/>
                <a:gd name="T29" fmla="*/ 1571492712 h 10000"/>
                <a:gd name="T30" fmla="*/ 2147483647 w 10000"/>
                <a:gd name="T31" fmla="*/ 1454980750 h 10000"/>
                <a:gd name="T32" fmla="*/ 2147483647 w 10000"/>
                <a:gd name="T33" fmla="*/ 1106175301 h 10000"/>
                <a:gd name="T34" fmla="*/ 2147483647 w 10000"/>
                <a:gd name="T35" fmla="*/ 640102212 h 10000"/>
                <a:gd name="T36" fmla="*/ 2147483647 w 10000"/>
                <a:gd name="T37" fmla="*/ 174776418 h 10000"/>
                <a:gd name="T38" fmla="*/ 2147483647 w 10000"/>
                <a:gd name="T39" fmla="*/ 640102212 h 10000"/>
                <a:gd name="T40" fmla="*/ 2147483647 w 10000"/>
                <a:gd name="T41" fmla="*/ 581837847 h 10000"/>
                <a:gd name="T42" fmla="*/ 2147483647 w 10000"/>
                <a:gd name="T43" fmla="*/ 640102212 h 10000"/>
                <a:gd name="T44" fmla="*/ 2147483647 w 10000"/>
                <a:gd name="T45" fmla="*/ 756622557 h 10000"/>
                <a:gd name="T46" fmla="*/ 2147483647 w 10000"/>
                <a:gd name="T47" fmla="*/ 233040691 h 10000"/>
                <a:gd name="T48" fmla="*/ 2147483647 w 10000"/>
                <a:gd name="T49" fmla="*/ 0 h 10000"/>
                <a:gd name="T50" fmla="*/ 1983523268 w 10000"/>
                <a:gd name="T51" fmla="*/ 233040691 h 10000"/>
                <a:gd name="T52" fmla="*/ 1700062263 w 10000"/>
                <a:gd name="T53" fmla="*/ 523581775 h 10000"/>
                <a:gd name="T54" fmla="*/ 1246527822 w 10000"/>
                <a:gd name="T55" fmla="*/ 873134519 h 10000"/>
                <a:gd name="T56" fmla="*/ 623607879 w 10000"/>
                <a:gd name="T57" fmla="*/ 814878538 h 10000"/>
                <a:gd name="T58" fmla="*/ 566914139 w 10000"/>
                <a:gd name="T59" fmla="*/ 1746277422 h 10000"/>
                <a:gd name="T60" fmla="*/ 396840702 w 10000"/>
                <a:gd name="T61" fmla="*/ 1804533494 h 10000"/>
                <a:gd name="T62" fmla="*/ 0 w 10000"/>
                <a:gd name="T63" fmla="*/ 2147483647 h 10000"/>
                <a:gd name="T64" fmla="*/ 226767265 w 10000"/>
                <a:gd name="T65" fmla="*/ 2147483647 h 10000"/>
                <a:gd name="T66" fmla="*/ 566914139 w 10000"/>
                <a:gd name="T67" fmla="*/ 2147483647 h 10000"/>
                <a:gd name="T68" fmla="*/ 680301707 w 10000"/>
                <a:gd name="T69" fmla="*/ 2147483647 h 10000"/>
                <a:gd name="T70" fmla="*/ 975514221 w 10000"/>
                <a:gd name="T71" fmla="*/ 2147483647 h 10000"/>
                <a:gd name="T72" fmla="*/ 1292157988 w 10000"/>
                <a:gd name="T73" fmla="*/ 2147483647 h 10000"/>
                <a:gd name="T74" fmla="*/ 1529988738 w 10000"/>
                <a:gd name="T75" fmla="*/ 2147483647 h 10000"/>
                <a:gd name="T76" fmla="*/ 2147483647 w 10000"/>
                <a:gd name="T77" fmla="*/ 2147483647 h 10000"/>
                <a:gd name="T78" fmla="*/ 2147483647 w 10000"/>
                <a:gd name="T79" fmla="*/ 2147483647 h 10000"/>
                <a:gd name="T80" fmla="*/ 2147483647 w 10000"/>
                <a:gd name="T81" fmla="*/ 2147483647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072627" y="5114370"/>
              <a:ext cx="566714" cy="1131644"/>
            </a:xfrm>
            <a:custGeom>
              <a:avLst/>
              <a:gdLst>
                <a:gd name="T0" fmla="*/ 2147483647 w 10000"/>
                <a:gd name="T1" fmla="*/ 2147483647 h 10001"/>
                <a:gd name="T2" fmla="*/ 2147483647 w 10000"/>
                <a:gd name="T3" fmla="*/ 2147483647 h 10001"/>
                <a:gd name="T4" fmla="*/ 2147483647 w 10000"/>
                <a:gd name="T5" fmla="*/ 2147483647 h 10001"/>
                <a:gd name="T6" fmla="*/ 2147483647 w 10000"/>
                <a:gd name="T7" fmla="*/ 2147483647 h 10001"/>
                <a:gd name="T8" fmla="*/ 2147483647 w 10000"/>
                <a:gd name="T9" fmla="*/ 2147483647 h 10001"/>
                <a:gd name="T10" fmla="*/ 2147483647 w 10000"/>
                <a:gd name="T11" fmla="*/ 2147483647 h 10001"/>
                <a:gd name="T12" fmla="*/ 2147483647 w 10000"/>
                <a:gd name="T13" fmla="*/ 2147483647 h 10001"/>
                <a:gd name="T14" fmla="*/ 2147483647 w 10000"/>
                <a:gd name="T15" fmla="*/ 2147483647 h 10001"/>
                <a:gd name="T16" fmla="*/ 2147483647 w 10000"/>
                <a:gd name="T17" fmla="*/ 2147483647 h 10001"/>
                <a:gd name="T18" fmla="*/ 2147483647 w 10000"/>
                <a:gd name="T19" fmla="*/ 2147483647 h 10001"/>
                <a:gd name="T20" fmla="*/ 2147483647 w 10000"/>
                <a:gd name="T21" fmla="*/ 2147483647 h 10001"/>
                <a:gd name="T22" fmla="*/ 2147483647 w 10000"/>
                <a:gd name="T23" fmla="*/ 2147483647 h 10001"/>
                <a:gd name="T24" fmla="*/ 2147483647 w 10000"/>
                <a:gd name="T25" fmla="*/ 2147483647 h 10001"/>
                <a:gd name="T26" fmla="*/ 2147483647 w 10000"/>
                <a:gd name="T27" fmla="*/ 2147483647 h 10001"/>
                <a:gd name="T28" fmla="*/ 2147483647 w 10000"/>
                <a:gd name="T29" fmla="*/ 0 h 10001"/>
                <a:gd name="T30" fmla="*/ 2147483647 w 10000"/>
                <a:gd name="T31" fmla="*/ 2147483647 h 10001"/>
                <a:gd name="T32" fmla="*/ 2147483647 w 10000"/>
                <a:gd name="T33" fmla="*/ 2147483647 h 10001"/>
                <a:gd name="T34" fmla="*/ 2147483647 w 10000"/>
                <a:gd name="T35" fmla="*/ 2147483647 h 10001"/>
                <a:gd name="T36" fmla="*/ 2147483647 w 10000"/>
                <a:gd name="T37" fmla="*/ 2147483647 h 10001"/>
                <a:gd name="T38" fmla="*/ 2147483647 w 10000"/>
                <a:gd name="T39" fmla="*/ 2147483647 h 10001"/>
                <a:gd name="T40" fmla="*/ 2147483647 w 10000"/>
                <a:gd name="T41" fmla="*/ 2147483647 h 10001"/>
                <a:gd name="T42" fmla="*/ 2147483647 w 10000"/>
                <a:gd name="T43" fmla="*/ 2147483647 h 10001"/>
                <a:gd name="T44" fmla="*/ 2147483647 w 10000"/>
                <a:gd name="T45" fmla="*/ 2147483647 h 10001"/>
                <a:gd name="T46" fmla="*/ 2147483647 w 10000"/>
                <a:gd name="T47" fmla="*/ 2147483647 h 10001"/>
                <a:gd name="T48" fmla="*/ 2147483647 w 10000"/>
                <a:gd name="T49" fmla="*/ 2147483647 h 10001"/>
                <a:gd name="T50" fmla="*/ 2147483647 w 10000"/>
                <a:gd name="T51" fmla="*/ 2147483647 h 10001"/>
                <a:gd name="T52" fmla="*/ 2147483647 w 10000"/>
                <a:gd name="T53" fmla="*/ 2147483647 h 10001"/>
                <a:gd name="T54" fmla="*/ 2147483647 w 10000"/>
                <a:gd name="T55" fmla="*/ 2147483647 h 10001"/>
                <a:gd name="T56" fmla="*/ 2147483647 w 10000"/>
                <a:gd name="T57" fmla="*/ 2147483647 h 10001"/>
                <a:gd name="T58" fmla="*/ 2147483647 w 10000"/>
                <a:gd name="T59" fmla="*/ 2147483647 h 10001"/>
                <a:gd name="T60" fmla="*/ 2147483647 w 10000"/>
                <a:gd name="T61" fmla="*/ 2147483647 h 10001"/>
                <a:gd name="T62" fmla="*/ 2147483647 w 10000"/>
                <a:gd name="T63" fmla="*/ 2147483647 h 10001"/>
                <a:gd name="T64" fmla="*/ 2147483647 w 10000"/>
                <a:gd name="T65" fmla="*/ 2147483647 h 10001"/>
                <a:gd name="T66" fmla="*/ 0 w 10000"/>
                <a:gd name="T67" fmla="*/ 2147483647 h 10001"/>
                <a:gd name="T68" fmla="*/ 806443005 w 10000"/>
                <a:gd name="T69" fmla="*/ 2147483647 h 10001"/>
                <a:gd name="T70" fmla="*/ 2147483647 w 10000"/>
                <a:gd name="T71" fmla="*/ 2147483647 h 10001"/>
                <a:gd name="T72" fmla="*/ 2147483647 w 10000"/>
                <a:gd name="T73" fmla="*/ 2147483647 h 10001"/>
                <a:gd name="T74" fmla="*/ 2147483647 w 10000"/>
                <a:gd name="T75" fmla="*/ 2147483647 h 10001"/>
                <a:gd name="T76" fmla="*/ 2147483647 w 10000"/>
                <a:gd name="T77" fmla="*/ 2147483647 h 10001"/>
                <a:gd name="T78" fmla="*/ 2147483647 w 10000"/>
                <a:gd name="T79" fmla="*/ 2147483647 h 10001"/>
                <a:gd name="T80" fmla="*/ 2147483647 w 10000"/>
                <a:gd name="T81" fmla="*/ 2147483647 h 10001"/>
                <a:gd name="T82" fmla="*/ 2147483647 w 10000"/>
                <a:gd name="T83" fmla="*/ 2147483647 h 10001"/>
                <a:gd name="T84" fmla="*/ 2147483647 w 10000"/>
                <a:gd name="T85" fmla="*/ 2147483647 h 10001"/>
                <a:gd name="T86" fmla="*/ 2147483647 w 10000"/>
                <a:gd name="T87" fmla="*/ 2147483647 h 10001"/>
                <a:gd name="T88" fmla="*/ 2147483647 w 10000"/>
                <a:gd name="T89" fmla="*/ 2147483647 h 10001"/>
                <a:gd name="T90" fmla="*/ 2147483647 w 10000"/>
                <a:gd name="T91" fmla="*/ 2147483647 h 10001"/>
                <a:gd name="T92" fmla="*/ 2147483647 w 10000"/>
                <a:gd name="T93" fmla="*/ 2147483647 h 10001"/>
                <a:gd name="T94" fmla="*/ 2147483647 w 10000"/>
                <a:gd name="T95" fmla="*/ 2147483647 h 10001"/>
                <a:gd name="T96" fmla="*/ 2147483647 w 10000"/>
                <a:gd name="T97" fmla="*/ 2147483647 h 10001"/>
                <a:gd name="T98" fmla="*/ 2147483647 w 10000"/>
                <a:gd name="T99" fmla="*/ 2147483647 h 10001"/>
                <a:gd name="T100" fmla="*/ 2147483647 w 10000"/>
                <a:gd name="T101" fmla="*/ 2147483647 h 10001"/>
                <a:gd name="T102" fmla="*/ 2147483647 w 10000"/>
                <a:gd name="T103" fmla="*/ 2147483647 h 10001"/>
                <a:gd name="T104" fmla="*/ 2147483647 w 10000"/>
                <a:gd name="T105" fmla="*/ 2147483647 h 10001"/>
                <a:gd name="T106" fmla="*/ 2147483647 w 10000"/>
                <a:gd name="T107" fmla="*/ 2147483647 h 10001"/>
                <a:gd name="T108" fmla="*/ 2147483647 w 10000"/>
                <a:gd name="T109" fmla="*/ 2147483647 h 10001"/>
                <a:gd name="T110" fmla="*/ 2147483647 w 10000"/>
                <a:gd name="T111" fmla="*/ 2147483647 h 10001"/>
                <a:gd name="T112" fmla="*/ 2147483647 w 10000"/>
                <a:gd name="T113" fmla="*/ 2147483647 h 10001"/>
                <a:gd name="T114" fmla="*/ 2147483647 w 10000"/>
                <a:gd name="T115" fmla="*/ 2147483647 h 10001"/>
                <a:gd name="T116" fmla="*/ 2147483647 w 10000"/>
                <a:gd name="T117" fmla="*/ 2147483647 h 10001"/>
                <a:gd name="T118" fmla="*/ 2147483647 w 10000"/>
                <a:gd name="T119" fmla="*/ 2147483647 h 10001"/>
                <a:gd name="T120" fmla="*/ 2147483647 w 10000"/>
                <a:gd name="T121" fmla="*/ 2147483647 h 10001"/>
                <a:gd name="T122" fmla="*/ 2147483647 w 10000"/>
                <a:gd name="T123" fmla="*/ 2147483647 h 10001"/>
                <a:gd name="T124" fmla="*/ 2147483647 w 10000"/>
                <a:gd name="T125" fmla="*/ 2147483647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2996558" y="4994951"/>
              <a:ext cx="290963" cy="1408393"/>
            </a:xfrm>
            <a:custGeom>
              <a:avLst/>
              <a:gdLst>
                <a:gd name="T0" fmla="*/ 2147483647 w 14463"/>
                <a:gd name="T1" fmla="*/ 2147483647 h 11339"/>
                <a:gd name="T2" fmla="*/ 2147483647 w 14463"/>
                <a:gd name="T3" fmla="*/ 0 h 11339"/>
                <a:gd name="T4" fmla="*/ 2147483647 w 14463"/>
                <a:gd name="T5" fmla="*/ 2147483647 h 11339"/>
                <a:gd name="T6" fmla="*/ 2147483647 w 14463"/>
                <a:gd name="T7" fmla="*/ 2147483647 h 11339"/>
                <a:gd name="T8" fmla="*/ 2147483647 w 14463"/>
                <a:gd name="T9" fmla="*/ 2147483647 h 11339"/>
                <a:gd name="T10" fmla="*/ 2147483647 w 14463"/>
                <a:gd name="T11" fmla="*/ 2147483647 h 11339"/>
                <a:gd name="T12" fmla="*/ 2147483647 w 14463"/>
                <a:gd name="T13" fmla="*/ 2147483647 h 11339"/>
                <a:gd name="T14" fmla="*/ 2147483647 w 14463"/>
                <a:gd name="T15" fmla="*/ 2147483647 h 11339"/>
                <a:gd name="T16" fmla="*/ 2147483647 w 14463"/>
                <a:gd name="T17" fmla="*/ 2147483647 h 11339"/>
                <a:gd name="T18" fmla="*/ 2147483647 w 14463"/>
                <a:gd name="T19" fmla="*/ 2147483647 h 11339"/>
                <a:gd name="T20" fmla="*/ 2147483647 w 14463"/>
                <a:gd name="T21" fmla="*/ 2147483647 h 11339"/>
                <a:gd name="T22" fmla="*/ 2147483647 w 14463"/>
                <a:gd name="T23" fmla="*/ 2147483647 h 11339"/>
                <a:gd name="T24" fmla="*/ 2147483647 w 14463"/>
                <a:gd name="T25" fmla="*/ 2147483647 h 11339"/>
                <a:gd name="T26" fmla="*/ 2147483647 w 14463"/>
                <a:gd name="T27" fmla="*/ 2147483647 h 11339"/>
                <a:gd name="T28" fmla="*/ 2147483647 w 14463"/>
                <a:gd name="T29" fmla="*/ 2147483647 h 11339"/>
                <a:gd name="T30" fmla="*/ 2147483647 w 14463"/>
                <a:gd name="T31" fmla="*/ 2147483647 h 11339"/>
                <a:gd name="T32" fmla="*/ 2147483647 w 14463"/>
                <a:gd name="T33" fmla="*/ 2147483647 h 11339"/>
                <a:gd name="T34" fmla="*/ 2147483647 w 14463"/>
                <a:gd name="T35" fmla="*/ 2147483647 h 11339"/>
                <a:gd name="T36" fmla="*/ 2147483647 w 14463"/>
                <a:gd name="T37" fmla="*/ 2147483647 h 11339"/>
                <a:gd name="T38" fmla="*/ 2147483647 w 14463"/>
                <a:gd name="T39" fmla="*/ 2147483647 h 11339"/>
                <a:gd name="T40" fmla="*/ 2147483647 w 14463"/>
                <a:gd name="T41" fmla="*/ 2147483647 h 11339"/>
                <a:gd name="T42" fmla="*/ 2147483647 w 14463"/>
                <a:gd name="T43" fmla="*/ 2147483647 h 11339"/>
                <a:gd name="T44" fmla="*/ 2147483647 w 14463"/>
                <a:gd name="T45" fmla="*/ 2147483647 h 11339"/>
                <a:gd name="T46" fmla="*/ 2147483647 w 14463"/>
                <a:gd name="T47" fmla="*/ 2147483647 h 11339"/>
                <a:gd name="T48" fmla="*/ 2147483647 w 14463"/>
                <a:gd name="T49" fmla="*/ 2147483647 h 11339"/>
                <a:gd name="T50" fmla="*/ 2147483647 w 14463"/>
                <a:gd name="T51" fmla="*/ 2147483647 h 11339"/>
                <a:gd name="T52" fmla="*/ 2147483647 w 14463"/>
                <a:gd name="T53" fmla="*/ 2147483647 h 11339"/>
                <a:gd name="T54" fmla="*/ 2147483647 w 14463"/>
                <a:gd name="T55" fmla="*/ 2147483647 h 11339"/>
                <a:gd name="T56" fmla="*/ 2147483647 w 14463"/>
                <a:gd name="T57" fmla="*/ 2147483647 h 11339"/>
                <a:gd name="T58" fmla="*/ 2147483647 w 14463"/>
                <a:gd name="T59" fmla="*/ 2147483647 h 11339"/>
                <a:gd name="T60" fmla="*/ 2147483647 w 14463"/>
                <a:gd name="T61" fmla="*/ 2147483647 h 11339"/>
                <a:gd name="T62" fmla="*/ 2147483647 w 14463"/>
                <a:gd name="T63" fmla="*/ 2147483647 h 11339"/>
                <a:gd name="T64" fmla="*/ 0 w 14463"/>
                <a:gd name="T65" fmla="*/ 2147483647 h 11339"/>
                <a:gd name="T66" fmla="*/ 2147483647 w 14463"/>
                <a:gd name="T67" fmla="*/ 2147483647 h 11339"/>
                <a:gd name="T68" fmla="*/ 2147483647 w 14463"/>
                <a:gd name="T69" fmla="*/ 2147483647 h 11339"/>
                <a:gd name="T70" fmla="*/ 2147483647 w 14463"/>
                <a:gd name="T71" fmla="*/ 2147483647 h 11339"/>
                <a:gd name="T72" fmla="*/ 2147483647 w 14463"/>
                <a:gd name="T73" fmla="*/ 2147483647 h 11339"/>
                <a:gd name="T74" fmla="*/ 2147483647 w 14463"/>
                <a:gd name="T75" fmla="*/ 2147483647 h 11339"/>
                <a:gd name="T76" fmla="*/ 2147483647 w 14463"/>
                <a:gd name="T77" fmla="*/ 2147483647 h 11339"/>
                <a:gd name="T78" fmla="*/ 2147483647 w 14463"/>
                <a:gd name="T79" fmla="*/ 2147483647 h 11339"/>
                <a:gd name="T80" fmla="*/ 2147483647 w 14463"/>
                <a:gd name="T81" fmla="*/ 2147483647 h 11339"/>
                <a:gd name="T82" fmla="*/ 2147483647 w 14463"/>
                <a:gd name="T83" fmla="*/ 2147483647 h 11339"/>
                <a:gd name="T84" fmla="*/ 2147483647 w 14463"/>
                <a:gd name="T85" fmla="*/ 2147483647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3380707" y="5057503"/>
              <a:ext cx="239617" cy="223675"/>
            </a:xfrm>
            <a:custGeom>
              <a:avLst/>
              <a:gdLst>
                <a:gd name="T0" fmla="*/ 2147483647 w 168"/>
                <a:gd name="T1" fmla="*/ 0 h 156"/>
                <a:gd name="T2" fmla="*/ 0 w 168"/>
                <a:gd name="T3" fmla="*/ 2147483647 h 156"/>
                <a:gd name="T4" fmla="*/ 0 w 168"/>
                <a:gd name="T5" fmla="*/ 2147483647 h 156"/>
                <a:gd name="T6" fmla="*/ 2147483647 w 168"/>
                <a:gd name="T7" fmla="*/ 2147483647 h 156"/>
                <a:gd name="T8" fmla="*/ 2147483647 w 168"/>
                <a:gd name="T9" fmla="*/ 2147483647 h 156"/>
                <a:gd name="T10" fmla="*/ 2147483647 w 168"/>
                <a:gd name="T11" fmla="*/ 2147483647 h 156"/>
                <a:gd name="T12" fmla="*/ 2147483647 w 168"/>
                <a:gd name="T13" fmla="*/ 2147483647 h 156"/>
                <a:gd name="T14" fmla="*/ 2147483647 w 168"/>
                <a:gd name="T15" fmla="*/ 2147483647 h 156"/>
                <a:gd name="T16" fmla="*/ 2147483647 w 168"/>
                <a:gd name="T17" fmla="*/ 2147483647 h 156"/>
                <a:gd name="T18" fmla="*/ 2147483647 w 168"/>
                <a:gd name="T19" fmla="*/ 2147483647 h 156"/>
                <a:gd name="T20" fmla="*/ 2147483647 w 168"/>
                <a:gd name="T21" fmla="*/ 2147483647 h 156"/>
                <a:gd name="T22" fmla="*/ 2147483647 w 168"/>
                <a:gd name="T23" fmla="*/ 2147483647 h 156"/>
                <a:gd name="T24" fmla="*/ 2147483647 w 168"/>
                <a:gd name="T25" fmla="*/ 2147483647 h 156"/>
                <a:gd name="T26" fmla="*/ 2147483647 w 168"/>
                <a:gd name="T27" fmla="*/ 2147483647 h 156"/>
                <a:gd name="T28" fmla="*/ 2147483647 w 168"/>
                <a:gd name="T29" fmla="*/ 2147483647 h 156"/>
                <a:gd name="T30" fmla="*/ 2147483647 w 168"/>
                <a:gd name="T31" fmla="*/ 2147483647 h 156"/>
                <a:gd name="T32" fmla="*/ 2147483647 w 168"/>
                <a:gd name="T33" fmla="*/ 2147483647 h 156"/>
                <a:gd name="T34" fmla="*/ 2147483647 w 168"/>
                <a:gd name="T35" fmla="*/ 2147483647 h 156"/>
                <a:gd name="T36" fmla="*/ 2147483647 w 168"/>
                <a:gd name="T37" fmla="*/ 0 h 156"/>
                <a:gd name="T38" fmla="*/ 2147483647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3196239" y="4809187"/>
              <a:ext cx="319490" cy="343094"/>
            </a:xfrm>
            <a:custGeom>
              <a:avLst/>
              <a:gdLst>
                <a:gd name="T0" fmla="*/ 2147483647 w 10141"/>
                <a:gd name="T1" fmla="*/ 2147483647 h 10000"/>
                <a:gd name="T2" fmla="*/ 2147483647 w 10141"/>
                <a:gd name="T3" fmla="*/ 2147483647 h 10000"/>
                <a:gd name="T4" fmla="*/ 2147483647 w 10141"/>
                <a:gd name="T5" fmla="*/ 2147483647 h 10000"/>
                <a:gd name="T6" fmla="*/ 2147483647 w 10141"/>
                <a:gd name="T7" fmla="*/ 2147483647 h 10000"/>
                <a:gd name="T8" fmla="*/ 2147483647 w 10141"/>
                <a:gd name="T9" fmla="*/ 2147483647 h 10000"/>
                <a:gd name="T10" fmla="*/ 2147483647 w 10141"/>
                <a:gd name="T11" fmla="*/ 2147483647 h 10000"/>
                <a:gd name="T12" fmla="*/ 2147483647 w 10141"/>
                <a:gd name="T13" fmla="*/ 2147483647 h 10000"/>
                <a:gd name="T14" fmla="*/ 2147483647 w 10141"/>
                <a:gd name="T15" fmla="*/ 2147483647 h 10000"/>
                <a:gd name="T16" fmla="*/ 2147483647 w 10141"/>
                <a:gd name="T17" fmla="*/ 2147483647 h 10000"/>
                <a:gd name="T18" fmla="*/ 2147483647 w 10141"/>
                <a:gd name="T19" fmla="*/ 2147483647 h 10000"/>
                <a:gd name="T20" fmla="*/ 2147483647 w 10141"/>
                <a:gd name="T21" fmla="*/ 2147483647 h 10000"/>
                <a:gd name="T22" fmla="*/ 2147483647 w 10141"/>
                <a:gd name="T23" fmla="*/ 2147483647 h 10000"/>
                <a:gd name="T24" fmla="*/ 2147483647 w 10141"/>
                <a:gd name="T25" fmla="*/ 2147483647 h 10000"/>
                <a:gd name="T26" fmla="*/ 2147483647 w 10141"/>
                <a:gd name="T27" fmla="*/ 0 h 10000"/>
                <a:gd name="T28" fmla="*/ 2147483647 w 10141"/>
                <a:gd name="T29" fmla="*/ 2147483647 h 10000"/>
                <a:gd name="T30" fmla="*/ 2147483647 w 10141"/>
                <a:gd name="T31" fmla="*/ 2147483647 h 10000"/>
                <a:gd name="T32" fmla="*/ 2147483647 w 10141"/>
                <a:gd name="T33" fmla="*/ 2147483647 h 10000"/>
                <a:gd name="T34" fmla="*/ 2147483647 w 10141"/>
                <a:gd name="T35" fmla="*/ 2147483647 h 10000"/>
                <a:gd name="T36" fmla="*/ 2147483647 w 10141"/>
                <a:gd name="T37" fmla="*/ 2147483647 h 10000"/>
                <a:gd name="T38" fmla="*/ 2147483647 w 10141"/>
                <a:gd name="T39" fmla="*/ 2147483647 h 10000"/>
                <a:gd name="T40" fmla="*/ 2147483647 w 10141"/>
                <a:gd name="T41" fmla="*/ 2147483647 h 10000"/>
                <a:gd name="T42" fmla="*/ 2147483647 w 10141"/>
                <a:gd name="T43" fmla="*/ 2147483647 h 10000"/>
                <a:gd name="T44" fmla="*/ 2147483647 w 10141"/>
                <a:gd name="T45" fmla="*/ 2147483647 h 10000"/>
                <a:gd name="T46" fmla="*/ 2147483647 w 10141"/>
                <a:gd name="T47" fmla="*/ 2147483647 h 10000"/>
                <a:gd name="T48" fmla="*/ 2147483647 w 10141"/>
                <a:gd name="T49" fmla="*/ 2147483647 h 10000"/>
                <a:gd name="T50" fmla="*/ 2147483647 w 10141"/>
                <a:gd name="T51" fmla="*/ 2147483647 h 10000"/>
                <a:gd name="T52" fmla="*/ 2147483647 w 10141"/>
                <a:gd name="T53" fmla="*/ 2147483647 h 10000"/>
                <a:gd name="T54" fmla="*/ 2147483647 w 10141"/>
                <a:gd name="T55" fmla="*/ 2147483647 h 10000"/>
                <a:gd name="T56" fmla="*/ 2147483647 w 10141"/>
                <a:gd name="T57" fmla="*/ 2147483647 h 10000"/>
                <a:gd name="T58" fmla="*/ 2147483647 w 10141"/>
                <a:gd name="T59" fmla="*/ 2147483647 h 10000"/>
                <a:gd name="T60" fmla="*/ 2147483647 w 10141"/>
                <a:gd name="T61" fmla="*/ 2147483647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3420642" y="4289806"/>
              <a:ext cx="140728" cy="214197"/>
            </a:xfrm>
            <a:custGeom>
              <a:avLst/>
              <a:gdLst>
                <a:gd name="T0" fmla="*/ 2147483647 w 90"/>
                <a:gd name="T1" fmla="*/ 2147483647 h 138"/>
                <a:gd name="T2" fmla="*/ 2147483647 w 90"/>
                <a:gd name="T3" fmla="*/ 2147483647 h 138"/>
                <a:gd name="T4" fmla="*/ 2147483647 w 90"/>
                <a:gd name="T5" fmla="*/ 2147483647 h 138"/>
                <a:gd name="T6" fmla="*/ 2147483647 w 90"/>
                <a:gd name="T7" fmla="*/ 2147483647 h 138"/>
                <a:gd name="T8" fmla="*/ 2147483647 w 90"/>
                <a:gd name="T9" fmla="*/ 2147483647 h 138"/>
                <a:gd name="T10" fmla="*/ 2147483647 w 90"/>
                <a:gd name="T11" fmla="*/ 2147483647 h 138"/>
                <a:gd name="T12" fmla="*/ 2147483647 w 90"/>
                <a:gd name="T13" fmla="*/ 2147483647 h 138"/>
                <a:gd name="T14" fmla="*/ 2147483647 w 90"/>
                <a:gd name="T15" fmla="*/ 0 h 138"/>
                <a:gd name="T16" fmla="*/ 2147483647 w 90"/>
                <a:gd name="T17" fmla="*/ 2147483647 h 138"/>
                <a:gd name="T18" fmla="*/ 0 w 90"/>
                <a:gd name="T19" fmla="*/ 2147483647 h 138"/>
                <a:gd name="T20" fmla="*/ 2147483647 w 90"/>
                <a:gd name="T21" fmla="*/ 2147483647 h 138"/>
                <a:gd name="T22" fmla="*/ 2147483647 w 90"/>
                <a:gd name="T23" fmla="*/ 2147483647 h 138"/>
                <a:gd name="T24" fmla="*/ 2147483647 w 90"/>
                <a:gd name="T25" fmla="*/ 2147483647 h 138"/>
                <a:gd name="T26" fmla="*/ 2147483647 w 90"/>
                <a:gd name="T27" fmla="*/ 2147483647 h 138"/>
                <a:gd name="T28" fmla="*/ 2147483647 w 90"/>
                <a:gd name="T29" fmla="*/ 2147483647 h 138"/>
                <a:gd name="T30" fmla="*/ 2147483647 w 90"/>
                <a:gd name="T31" fmla="*/ 2147483647 h 138"/>
                <a:gd name="T32" fmla="*/ 2147483647 w 90"/>
                <a:gd name="T33" fmla="*/ 2147483647 h 138"/>
                <a:gd name="T34" fmla="*/ 2147483647 w 90"/>
                <a:gd name="T35" fmla="*/ 2147483647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3639341" y="4365628"/>
              <a:ext cx="91283" cy="111837"/>
            </a:xfrm>
            <a:custGeom>
              <a:avLst/>
              <a:gdLst>
                <a:gd name="T0" fmla="*/ 2147483647 w 60"/>
                <a:gd name="T1" fmla="*/ 2147483647 h 72"/>
                <a:gd name="T2" fmla="*/ 2147483647 w 60"/>
                <a:gd name="T3" fmla="*/ 2147483647 h 72"/>
                <a:gd name="T4" fmla="*/ 2147483647 w 60"/>
                <a:gd name="T5" fmla="*/ 2147483647 h 72"/>
                <a:gd name="T6" fmla="*/ 2147483647 w 60"/>
                <a:gd name="T7" fmla="*/ 2147483647 h 72"/>
                <a:gd name="T8" fmla="*/ 2147483647 w 60"/>
                <a:gd name="T9" fmla="*/ 2147483647 h 72"/>
                <a:gd name="T10" fmla="*/ 2147483647 w 60"/>
                <a:gd name="T11" fmla="*/ 0 h 72"/>
                <a:gd name="T12" fmla="*/ 2147483647 w 60"/>
                <a:gd name="T13" fmla="*/ 0 h 72"/>
                <a:gd name="T14" fmla="*/ 0 w 60"/>
                <a:gd name="T15" fmla="*/ 2147483647 h 72"/>
                <a:gd name="T16" fmla="*/ 2147483647 w 60"/>
                <a:gd name="T17" fmla="*/ 214748364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3527139" y="4361837"/>
              <a:ext cx="116006" cy="130792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2147483647 w 72"/>
                <a:gd name="T11" fmla="*/ 0 h 84"/>
                <a:gd name="T12" fmla="*/ 2147483647 w 72"/>
                <a:gd name="T13" fmla="*/ 2147483647 h 84"/>
                <a:gd name="T14" fmla="*/ 0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3091645" y="4189341"/>
              <a:ext cx="399362" cy="335513"/>
            </a:xfrm>
            <a:custGeom>
              <a:avLst/>
              <a:gdLst>
                <a:gd name="T0" fmla="*/ 2147483647 w 43"/>
                <a:gd name="T1" fmla="*/ 2147483647 h 36"/>
                <a:gd name="T2" fmla="*/ 2147483647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2147483647 h 36"/>
                <a:gd name="T12" fmla="*/ 2147483647 w 43"/>
                <a:gd name="T13" fmla="*/ 2147483647 h 36"/>
                <a:gd name="T14" fmla="*/ 2147483647 w 43"/>
                <a:gd name="T15" fmla="*/ 2147483647 h 36"/>
                <a:gd name="T16" fmla="*/ 2147483647 w 43"/>
                <a:gd name="T17" fmla="*/ 2147483647 h 36"/>
                <a:gd name="T18" fmla="*/ 2147483647 w 43"/>
                <a:gd name="T19" fmla="*/ 2147483647 h 36"/>
                <a:gd name="T20" fmla="*/ 2147483647 w 43"/>
                <a:gd name="T21" fmla="*/ 2147483647 h 36"/>
                <a:gd name="T22" fmla="*/ 2147483647 w 43"/>
                <a:gd name="T23" fmla="*/ 2147483647 h 36"/>
                <a:gd name="T24" fmla="*/ 2147483647 w 43"/>
                <a:gd name="T25" fmla="*/ 2147483647 h 36"/>
                <a:gd name="T26" fmla="*/ 2147483647 w 43"/>
                <a:gd name="T27" fmla="*/ 0 h 36"/>
                <a:gd name="T28" fmla="*/ 2147483647 w 43"/>
                <a:gd name="T29" fmla="*/ 2147483647 h 36"/>
                <a:gd name="T30" fmla="*/ 0 w 43"/>
                <a:gd name="T31" fmla="*/ 2147483647 h 36"/>
                <a:gd name="T32" fmla="*/ 2147483647 w 43"/>
                <a:gd name="T33" fmla="*/ 2147483647 h 36"/>
                <a:gd name="T34" fmla="*/ 2147483647 w 43"/>
                <a:gd name="T35" fmla="*/ 2147483647 h 36"/>
                <a:gd name="T36" fmla="*/ 2147483647 w 43"/>
                <a:gd name="T37" fmla="*/ 2147483647 h 36"/>
                <a:gd name="T38" fmla="*/ 2147483647 w 43"/>
                <a:gd name="T39" fmla="*/ 2147483647 h 36"/>
                <a:gd name="T40" fmla="*/ 2147483647 w 43"/>
                <a:gd name="T41" fmla="*/ 2147483647 h 36"/>
                <a:gd name="T42" fmla="*/ 2147483647 w 43"/>
                <a:gd name="T43" fmla="*/ 2147483647 h 36"/>
                <a:gd name="T44" fmla="*/ 2147483647 w 43"/>
                <a:gd name="T45" fmla="*/ 2147483647 h 36"/>
                <a:gd name="T46" fmla="*/ 2147483647 w 43"/>
                <a:gd name="T47" fmla="*/ 2147483647 h 36"/>
                <a:gd name="T48" fmla="*/ 2147483647 w 43"/>
                <a:gd name="T49" fmla="*/ 2147483647 h 36"/>
                <a:gd name="T50" fmla="*/ 2147483647 w 43"/>
                <a:gd name="T51" fmla="*/ 2147483647 h 36"/>
                <a:gd name="T52" fmla="*/ 2147483647 w 43"/>
                <a:gd name="T53" fmla="*/ 2147483647 h 36"/>
                <a:gd name="T54" fmla="*/ 2147483647 w 43"/>
                <a:gd name="T55" fmla="*/ 2147483647 h 36"/>
                <a:gd name="T56" fmla="*/ 2147483647 w 43"/>
                <a:gd name="T57" fmla="*/ 2147483647 h 36"/>
                <a:gd name="T58" fmla="*/ 2147483647 w 43"/>
                <a:gd name="T59" fmla="*/ 2147483647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2865339" y="4486943"/>
              <a:ext cx="161647" cy="178182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2147483647 h 114"/>
                <a:gd name="T6" fmla="*/ 2147483647 w 102"/>
                <a:gd name="T7" fmla="*/ 2147483647 h 114"/>
                <a:gd name="T8" fmla="*/ 2147483647 w 102"/>
                <a:gd name="T9" fmla="*/ 2147483647 h 114"/>
                <a:gd name="T10" fmla="*/ 2147483647 w 102"/>
                <a:gd name="T11" fmla="*/ 2147483647 h 114"/>
                <a:gd name="T12" fmla="*/ 2147483647 w 102"/>
                <a:gd name="T13" fmla="*/ 0 h 114"/>
                <a:gd name="T14" fmla="*/ 2147483647 w 102"/>
                <a:gd name="T15" fmla="*/ 2147483647 h 114"/>
                <a:gd name="T16" fmla="*/ 0 w 102"/>
                <a:gd name="T17" fmla="*/ 2147483647 h 114"/>
                <a:gd name="T18" fmla="*/ 2147483647 w 102"/>
                <a:gd name="T19" fmla="*/ 2147483647 h 114"/>
                <a:gd name="T20" fmla="*/ 0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700810" y="2504198"/>
              <a:ext cx="58953" cy="115628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212680" y="3323076"/>
              <a:ext cx="524876" cy="498529"/>
            </a:xfrm>
            <a:custGeom>
              <a:avLst/>
              <a:gdLst>
                <a:gd name="T0" fmla="*/ 466397904 w 10944"/>
                <a:gd name="T1" fmla="*/ 611944579 h 10652"/>
                <a:gd name="T2" fmla="*/ 517357383 w 10944"/>
                <a:gd name="T3" fmla="*/ 582817865 h 10652"/>
                <a:gd name="T4" fmla="*/ 462547877 w 10944"/>
                <a:gd name="T5" fmla="*/ 488039035 h 10652"/>
                <a:gd name="T6" fmla="*/ 473072204 w 10944"/>
                <a:gd name="T7" fmla="*/ 451330707 h 10652"/>
                <a:gd name="T8" fmla="*/ 492840160 w 10944"/>
                <a:gd name="T9" fmla="*/ 428221700 h 10652"/>
                <a:gd name="T10" fmla="*/ 543863776 w 10944"/>
                <a:gd name="T11" fmla="*/ 423588226 h 10652"/>
                <a:gd name="T12" fmla="*/ 607658881 w 10944"/>
                <a:gd name="T13" fmla="*/ 305580529 h 10652"/>
                <a:gd name="T14" fmla="*/ 642894364 w 10944"/>
                <a:gd name="T15" fmla="*/ 229636695 h 10652"/>
                <a:gd name="T16" fmla="*/ 664587393 w 10944"/>
                <a:gd name="T17" fmla="*/ 152068986 h 10652"/>
                <a:gd name="T18" fmla="*/ 623382877 w 10944"/>
                <a:gd name="T19" fmla="*/ 124868816 h 10652"/>
                <a:gd name="T20" fmla="*/ 628260338 w 10944"/>
                <a:gd name="T21" fmla="*/ 67939730 h 10652"/>
                <a:gd name="T22" fmla="*/ 699372476 w 10944"/>
                <a:gd name="T23" fmla="*/ 50969780 h 10652"/>
                <a:gd name="T24" fmla="*/ 686216285 w 10944"/>
                <a:gd name="T25" fmla="*/ 28103512 h 10652"/>
                <a:gd name="T26" fmla="*/ 656821561 w 10944"/>
                <a:gd name="T27" fmla="*/ 10771002 h 10652"/>
                <a:gd name="T28" fmla="*/ 619082409 w 10944"/>
                <a:gd name="T29" fmla="*/ 59930 h 10652"/>
                <a:gd name="T30" fmla="*/ 538858041 w 10944"/>
                <a:gd name="T31" fmla="*/ 14261453 h 10652"/>
                <a:gd name="T32" fmla="*/ 499836628 w 10944"/>
                <a:gd name="T33" fmla="*/ 15826966 h 10652"/>
                <a:gd name="T34" fmla="*/ 454782044 w 10944"/>
                <a:gd name="T35" fmla="*/ 34482211 h 10652"/>
                <a:gd name="T36" fmla="*/ 444961383 w 10944"/>
                <a:gd name="T37" fmla="*/ 97668646 h 10652"/>
                <a:gd name="T38" fmla="*/ 444961383 w 10944"/>
                <a:gd name="T39" fmla="*/ 124868816 h 10652"/>
                <a:gd name="T40" fmla="*/ 431162420 w 10944"/>
                <a:gd name="T41" fmla="*/ 138468137 h 10652"/>
                <a:gd name="T42" fmla="*/ 415566658 w 10944"/>
                <a:gd name="T43" fmla="*/ 185586397 h 10652"/>
                <a:gd name="T44" fmla="*/ 335085862 w 10944"/>
                <a:gd name="T45" fmla="*/ 220309818 h 10652"/>
                <a:gd name="T46" fmla="*/ 293945443 w 10944"/>
                <a:gd name="T47" fmla="*/ 247509987 h 10652"/>
                <a:gd name="T48" fmla="*/ 252678431 w 10944"/>
                <a:gd name="T49" fmla="*/ 301609187 h 10652"/>
                <a:gd name="T50" fmla="*/ 170399193 w 10944"/>
                <a:gd name="T51" fmla="*/ 315630998 h 10652"/>
                <a:gd name="T52" fmla="*/ 91072464 w 10944"/>
                <a:gd name="T53" fmla="*/ 376711138 h 10652"/>
                <a:gd name="T54" fmla="*/ 10846495 w 10944"/>
                <a:gd name="T55" fmla="*/ 372979477 h 10652"/>
                <a:gd name="T56" fmla="*/ 44990446 w 10944"/>
                <a:gd name="T57" fmla="*/ 421723141 h 10652"/>
                <a:gd name="T58" fmla="*/ 85423996 w 10944"/>
                <a:gd name="T59" fmla="*/ 440739456 h 10652"/>
                <a:gd name="T60" fmla="*/ 86515528 w 10944"/>
                <a:gd name="T61" fmla="*/ 460296554 h 10652"/>
                <a:gd name="T62" fmla="*/ 88055899 w 10944"/>
                <a:gd name="T63" fmla="*/ 479133079 h 10652"/>
                <a:gd name="T64" fmla="*/ 65014870 w 10944"/>
                <a:gd name="T65" fmla="*/ 489483159 h 10652"/>
                <a:gd name="T66" fmla="*/ 20665555 w 10944"/>
                <a:gd name="T67" fmla="*/ 524205012 h 10652"/>
                <a:gd name="T68" fmla="*/ 30035855 w 10944"/>
                <a:gd name="T69" fmla="*/ 552488275 h 10652"/>
                <a:gd name="T70" fmla="*/ 392783739 w 10944"/>
                <a:gd name="T71" fmla="*/ 641009795 h 10652"/>
                <a:gd name="T72" fmla="*/ 409535130 w 10944"/>
                <a:gd name="T73" fmla="*/ 632103879 h 10652"/>
                <a:gd name="T74" fmla="*/ 466397904 w 10944"/>
                <a:gd name="T75" fmla="*/ 611944579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44" h="10652">
                  <a:moveTo>
                    <a:pt x="7267" y="10169"/>
                  </a:moveTo>
                  <a:cubicBezTo>
                    <a:pt x="7552" y="10018"/>
                    <a:pt x="8071" y="10028"/>
                    <a:pt x="8061" y="9685"/>
                  </a:cubicBezTo>
                  <a:cubicBezTo>
                    <a:pt x="8051" y="9342"/>
                    <a:pt x="7322" y="8474"/>
                    <a:pt x="7207" y="8110"/>
                  </a:cubicBezTo>
                  <a:cubicBezTo>
                    <a:pt x="7092" y="7746"/>
                    <a:pt x="7292" y="7666"/>
                    <a:pt x="7371" y="7500"/>
                  </a:cubicBezTo>
                  <a:cubicBezTo>
                    <a:pt x="7450" y="7334"/>
                    <a:pt x="7495" y="7193"/>
                    <a:pt x="7679" y="7116"/>
                  </a:cubicBezTo>
                  <a:cubicBezTo>
                    <a:pt x="7863" y="7039"/>
                    <a:pt x="8176" y="7379"/>
                    <a:pt x="8474" y="7039"/>
                  </a:cubicBezTo>
                  <a:cubicBezTo>
                    <a:pt x="8772" y="6699"/>
                    <a:pt x="9211" y="5615"/>
                    <a:pt x="9468" y="5078"/>
                  </a:cubicBezTo>
                  <a:cubicBezTo>
                    <a:pt x="9725" y="4541"/>
                    <a:pt x="9869" y="4241"/>
                    <a:pt x="10017" y="3816"/>
                  </a:cubicBezTo>
                  <a:cubicBezTo>
                    <a:pt x="10165" y="3391"/>
                    <a:pt x="10406" y="2817"/>
                    <a:pt x="10355" y="2527"/>
                  </a:cubicBezTo>
                  <a:cubicBezTo>
                    <a:pt x="10304" y="2237"/>
                    <a:pt x="9687" y="2325"/>
                    <a:pt x="9713" y="2075"/>
                  </a:cubicBezTo>
                  <a:cubicBezTo>
                    <a:pt x="9740" y="1811"/>
                    <a:pt x="9649" y="1164"/>
                    <a:pt x="9789" y="1129"/>
                  </a:cubicBezTo>
                  <a:cubicBezTo>
                    <a:pt x="10290" y="1004"/>
                    <a:pt x="10747" y="957"/>
                    <a:pt x="10897" y="847"/>
                  </a:cubicBezTo>
                  <a:cubicBezTo>
                    <a:pt x="11047" y="737"/>
                    <a:pt x="10802" y="578"/>
                    <a:pt x="10692" y="467"/>
                  </a:cubicBezTo>
                  <a:cubicBezTo>
                    <a:pt x="10582" y="356"/>
                    <a:pt x="10409" y="257"/>
                    <a:pt x="10234" y="179"/>
                  </a:cubicBezTo>
                  <a:cubicBezTo>
                    <a:pt x="10060" y="102"/>
                    <a:pt x="9954" y="-9"/>
                    <a:pt x="9646" y="1"/>
                  </a:cubicBezTo>
                  <a:cubicBezTo>
                    <a:pt x="9341" y="11"/>
                    <a:pt x="8705" y="193"/>
                    <a:pt x="8396" y="237"/>
                  </a:cubicBezTo>
                  <a:cubicBezTo>
                    <a:pt x="8087" y="279"/>
                    <a:pt x="8007" y="208"/>
                    <a:pt x="7788" y="263"/>
                  </a:cubicBezTo>
                  <a:cubicBezTo>
                    <a:pt x="7570" y="320"/>
                    <a:pt x="7301" y="573"/>
                    <a:pt x="7086" y="573"/>
                  </a:cubicBezTo>
                  <a:cubicBezTo>
                    <a:pt x="7035" y="922"/>
                    <a:pt x="6959" y="1372"/>
                    <a:pt x="6933" y="1623"/>
                  </a:cubicBezTo>
                  <a:cubicBezTo>
                    <a:pt x="6907" y="1873"/>
                    <a:pt x="6933" y="1924"/>
                    <a:pt x="6933" y="2075"/>
                  </a:cubicBezTo>
                  <a:cubicBezTo>
                    <a:pt x="6861" y="2150"/>
                    <a:pt x="6794" y="2133"/>
                    <a:pt x="6718" y="2301"/>
                  </a:cubicBezTo>
                  <a:cubicBezTo>
                    <a:pt x="6642" y="2469"/>
                    <a:pt x="6556" y="2823"/>
                    <a:pt x="6475" y="3084"/>
                  </a:cubicBezTo>
                  <a:cubicBezTo>
                    <a:pt x="6475" y="3084"/>
                    <a:pt x="5537" y="3490"/>
                    <a:pt x="5221" y="3661"/>
                  </a:cubicBezTo>
                  <a:cubicBezTo>
                    <a:pt x="4905" y="3832"/>
                    <a:pt x="4793" y="3888"/>
                    <a:pt x="4580" y="4113"/>
                  </a:cubicBezTo>
                  <a:cubicBezTo>
                    <a:pt x="4366" y="4338"/>
                    <a:pt x="3937" y="5012"/>
                    <a:pt x="3937" y="5012"/>
                  </a:cubicBezTo>
                  <a:cubicBezTo>
                    <a:pt x="3937" y="5012"/>
                    <a:pt x="3074" y="5037"/>
                    <a:pt x="2655" y="5245"/>
                  </a:cubicBezTo>
                  <a:cubicBezTo>
                    <a:pt x="2236" y="5453"/>
                    <a:pt x="1833" y="6101"/>
                    <a:pt x="1419" y="6260"/>
                  </a:cubicBezTo>
                  <a:cubicBezTo>
                    <a:pt x="1005" y="6419"/>
                    <a:pt x="289" y="6073"/>
                    <a:pt x="169" y="6198"/>
                  </a:cubicBezTo>
                  <a:cubicBezTo>
                    <a:pt x="49" y="6323"/>
                    <a:pt x="507" y="6820"/>
                    <a:pt x="701" y="7008"/>
                  </a:cubicBezTo>
                  <a:cubicBezTo>
                    <a:pt x="895" y="7196"/>
                    <a:pt x="1223" y="7217"/>
                    <a:pt x="1331" y="7324"/>
                  </a:cubicBezTo>
                  <a:cubicBezTo>
                    <a:pt x="1439" y="7431"/>
                    <a:pt x="1341" y="7543"/>
                    <a:pt x="1348" y="7649"/>
                  </a:cubicBezTo>
                  <a:cubicBezTo>
                    <a:pt x="1355" y="7755"/>
                    <a:pt x="1428" y="7881"/>
                    <a:pt x="1372" y="7962"/>
                  </a:cubicBezTo>
                  <a:cubicBezTo>
                    <a:pt x="1316" y="8043"/>
                    <a:pt x="1188" y="8009"/>
                    <a:pt x="1013" y="8134"/>
                  </a:cubicBezTo>
                  <a:cubicBezTo>
                    <a:pt x="838" y="8259"/>
                    <a:pt x="295" y="8195"/>
                    <a:pt x="322" y="8711"/>
                  </a:cubicBezTo>
                  <a:cubicBezTo>
                    <a:pt x="331" y="8882"/>
                    <a:pt x="-498" y="8858"/>
                    <a:pt x="468" y="9181"/>
                  </a:cubicBezTo>
                  <a:cubicBezTo>
                    <a:pt x="1434" y="9504"/>
                    <a:pt x="5678" y="9982"/>
                    <a:pt x="6120" y="10652"/>
                  </a:cubicBezTo>
                  <a:lnTo>
                    <a:pt x="6381" y="10504"/>
                  </a:lnTo>
                  <a:lnTo>
                    <a:pt x="7267" y="1016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7505545" y="3328762"/>
              <a:ext cx="874793" cy="1063404"/>
            </a:xfrm>
            <a:custGeom>
              <a:avLst/>
              <a:gdLst>
                <a:gd name="T0" fmla="*/ 639173 w 10736"/>
                <a:gd name="T1" fmla="*/ 413856 h 10000"/>
                <a:gd name="T2" fmla="*/ 649104 w 10736"/>
                <a:gd name="T3" fmla="*/ 463284 h 10000"/>
                <a:gd name="T4" fmla="*/ 730250 w 10736"/>
                <a:gd name="T5" fmla="*/ 360688 h 10000"/>
                <a:gd name="T6" fmla="*/ 720523 w 10736"/>
                <a:gd name="T7" fmla="*/ 301019 h 10000"/>
                <a:gd name="T8" fmla="*/ 683929 w 10736"/>
                <a:gd name="T9" fmla="*/ 248474 h 10000"/>
                <a:gd name="T10" fmla="*/ 617271 w 10736"/>
                <a:gd name="T11" fmla="*/ 226209 h 10000"/>
                <a:gd name="T12" fmla="*/ 598089 w 10736"/>
                <a:gd name="T13" fmla="*/ 287927 h 10000"/>
                <a:gd name="T14" fmla="*/ 573875 w 10736"/>
                <a:gd name="T15" fmla="*/ 308054 h 10000"/>
                <a:gd name="T16" fmla="*/ 561971 w 10736"/>
                <a:gd name="T17" fmla="*/ 280446 h 10000"/>
                <a:gd name="T18" fmla="*/ 493408 w 10736"/>
                <a:gd name="T19" fmla="*/ 280713 h 10000"/>
                <a:gd name="T20" fmla="*/ 463072 w 10736"/>
                <a:gd name="T21" fmla="*/ 308856 h 10000"/>
                <a:gd name="T22" fmla="*/ 417499 w 10736"/>
                <a:gd name="T23" fmla="*/ 299505 h 10000"/>
                <a:gd name="T24" fmla="*/ 288400 w 10736"/>
                <a:gd name="T25" fmla="*/ 243309 h 10000"/>
                <a:gd name="T26" fmla="*/ 273232 w 10736"/>
                <a:gd name="T27" fmla="*/ 168410 h 10000"/>
                <a:gd name="T28" fmla="*/ 273232 w 10736"/>
                <a:gd name="T29" fmla="*/ 102952 h 10000"/>
                <a:gd name="T30" fmla="*/ 287924 w 10736"/>
                <a:gd name="T31" fmla="*/ 53524 h 10000"/>
                <a:gd name="T32" fmla="*/ 242895 w 10736"/>
                <a:gd name="T33" fmla="*/ 0 h 10000"/>
                <a:gd name="T34" fmla="*/ 220109 w 10736"/>
                <a:gd name="T35" fmla="*/ 9351 h 10000"/>
                <a:gd name="T36" fmla="*/ 144200 w 10736"/>
                <a:gd name="T37" fmla="*/ 37405 h 10000"/>
                <a:gd name="T38" fmla="*/ 166986 w 10736"/>
                <a:gd name="T39" fmla="*/ 102952 h 10000"/>
                <a:gd name="T40" fmla="*/ 136650 w 10736"/>
                <a:gd name="T41" fmla="*/ 187202 h 10000"/>
                <a:gd name="T42" fmla="*/ 60741 w 10736"/>
                <a:gd name="T43" fmla="*/ 271362 h 10000"/>
                <a:gd name="T44" fmla="*/ 53123 w 10736"/>
                <a:gd name="T45" fmla="*/ 336909 h 10000"/>
                <a:gd name="T46" fmla="*/ 45573 w 10736"/>
                <a:gd name="T47" fmla="*/ 393016 h 10000"/>
                <a:gd name="T48" fmla="*/ 0 w 10736"/>
                <a:gd name="T49" fmla="*/ 411719 h 10000"/>
                <a:gd name="T50" fmla="*/ 53123 w 10736"/>
                <a:gd name="T51" fmla="*/ 495968 h 10000"/>
                <a:gd name="T52" fmla="*/ 113795 w 10736"/>
                <a:gd name="T53" fmla="*/ 636325 h 10000"/>
                <a:gd name="T54" fmla="*/ 174536 w 10736"/>
                <a:gd name="T55" fmla="*/ 796987 h 10000"/>
                <a:gd name="T56" fmla="*/ 220109 w 10736"/>
                <a:gd name="T57" fmla="*/ 890588 h 10000"/>
                <a:gd name="T58" fmla="*/ 273232 w 10736"/>
                <a:gd name="T59" fmla="*/ 815690 h 10000"/>
                <a:gd name="T60" fmla="*/ 288400 w 10736"/>
                <a:gd name="T61" fmla="*/ 712827 h 10000"/>
                <a:gd name="T62" fmla="*/ 349141 w 10736"/>
                <a:gd name="T63" fmla="*/ 598920 h 10000"/>
                <a:gd name="T64" fmla="*/ 451577 w 10736"/>
                <a:gd name="T65" fmla="*/ 523220 h 10000"/>
                <a:gd name="T66" fmla="*/ 548368 w 10736"/>
                <a:gd name="T67" fmla="*/ 472546 h 10000"/>
                <a:gd name="T68" fmla="*/ 541022 w 10736"/>
                <a:gd name="T69" fmla="*/ 391235 h 10000"/>
                <a:gd name="T70" fmla="*/ 572106 w 10736"/>
                <a:gd name="T71" fmla="*/ 376541 h 100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8879" y="3366"/>
                    <a:pt x="8859" y="3438"/>
                  </a:cubicBezTo>
                  <a:lnTo>
                    <a:pt x="8437" y="3459"/>
                  </a:lnTo>
                  <a:cubicBezTo>
                    <a:pt x="8303" y="3436"/>
                    <a:pt x="8184" y="3409"/>
                    <a:pt x="8149" y="3340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191761" y="3290851"/>
              <a:ext cx="424084" cy="327931"/>
            </a:xfrm>
            <a:custGeom>
              <a:avLst/>
              <a:gdLst>
                <a:gd name="T0" fmla="*/ 383016421 w 10348"/>
                <a:gd name="T1" fmla="*/ 5109433 h 11017"/>
                <a:gd name="T2" fmla="*/ 344410605 w 10348"/>
                <a:gd name="T3" fmla="*/ 18263315 h 11017"/>
                <a:gd name="T4" fmla="*/ 318326544 w 10348"/>
                <a:gd name="T5" fmla="*/ 18263315 h 11017"/>
                <a:gd name="T6" fmla="*/ 309604944 w 10348"/>
                <a:gd name="T7" fmla="*/ 4565667 h 11017"/>
                <a:gd name="T8" fmla="*/ 300924329 w 10348"/>
                <a:gd name="T9" fmla="*/ 0 h 11017"/>
                <a:gd name="T10" fmla="*/ 274840302 w 10348"/>
                <a:gd name="T11" fmla="*/ 13697623 h 11017"/>
                <a:gd name="T12" fmla="*/ 257438053 w 10348"/>
                <a:gd name="T13" fmla="*/ 22844512 h 11017"/>
                <a:gd name="T14" fmla="*/ 224192536 w 10348"/>
                <a:gd name="T15" fmla="*/ 18014727 h 11017"/>
                <a:gd name="T16" fmla="*/ 205269999 w 10348"/>
                <a:gd name="T17" fmla="*/ 18263315 h 11017"/>
                <a:gd name="T18" fmla="*/ 179146185 w 10348"/>
                <a:gd name="T19" fmla="*/ 18263315 h 11017"/>
                <a:gd name="T20" fmla="*/ 144381509 w 10348"/>
                <a:gd name="T21" fmla="*/ 13697623 h 11017"/>
                <a:gd name="T22" fmla="*/ 135659909 w 10348"/>
                <a:gd name="T23" fmla="*/ 36542135 h 11017"/>
                <a:gd name="T24" fmla="*/ 92213455 w 10348"/>
                <a:gd name="T25" fmla="*/ 45674117 h 11017"/>
                <a:gd name="T26" fmla="*/ 74811206 w 10348"/>
                <a:gd name="T27" fmla="*/ 54805450 h 11017"/>
                <a:gd name="T28" fmla="*/ 48727179 w 10348"/>
                <a:gd name="T29" fmla="*/ 50239783 h 11017"/>
                <a:gd name="T30" fmla="*/ 22963843 w 10348"/>
                <a:gd name="T31" fmla="*/ 44198819 h 11017"/>
                <a:gd name="T32" fmla="*/ 14242243 w 10348"/>
                <a:gd name="T33" fmla="*/ 73084295 h 11017"/>
                <a:gd name="T34" fmla="*/ 13921553 w 10348"/>
                <a:gd name="T35" fmla="*/ 91348208 h 11017"/>
                <a:gd name="T36" fmla="*/ 0 w 10348"/>
                <a:gd name="T37" fmla="*/ 120109391 h 11017"/>
                <a:gd name="T38" fmla="*/ 32004936 w 10348"/>
                <a:gd name="T39" fmla="*/ 130716645 h 11017"/>
                <a:gd name="T40" fmla="*/ 31324965 w 10348"/>
                <a:gd name="T41" fmla="*/ 150734881 h 11017"/>
                <a:gd name="T42" fmla="*/ 18882750 w 10348"/>
                <a:gd name="T43" fmla="*/ 164945185 h 11017"/>
                <a:gd name="T44" fmla="*/ 54608301 w 10348"/>
                <a:gd name="T45" fmla="*/ 168998170 h 11017"/>
                <a:gd name="T46" fmla="*/ 72331206 w 10348"/>
                <a:gd name="T47" fmla="*/ 169169081 h 11017"/>
                <a:gd name="T48" fmla="*/ 120977614 w 10348"/>
                <a:gd name="T49" fmla="*/ 170520059 h 11017"/>
                <a:gd name="T50" fmla="*/ 191308660 w 10348"/>
                <a:gd name="T51" fmla="*/ 159354156 h 11017"/>
                <a:gd name="T52" fmla="*/ 202070207 w 10348"/>
                <a:gd name="T53" fmla="*/ 138543591 h 11017"/>
                <a:gd name="T54" fmla="*/ 235875171 w 10348"/>
                <a:gd name="T55" fmla="*/ 133480774 h 11017"/>
                <a:gd name="T56" fmla="*/ 289922862 w 10348"/>
                <a:gd name="T57" fmla="*/ 120792982 h 11017"/>
                <a:gd name="T58" fmla="*/ 291923023 w 10348"/>
                <a:gd name="T59" fmla="*/ 105045233 h 11017"/>
                <a:gd name="T60" fmla="*/ 303524887 w 10348"/>
                <a:gd name="T61" fmla="*/ 100992248 h 11017"/>
                <a:gd name="T62" fmla="*/ 318806417 w 10348"/>
                <a:gd name="T63" fmla="*/ 94391986 h 11017"/>
                <a:gd name="T64" fmla="*/ 344810870 w 10348"/>
                <a:gd name="T65" fmla="*/ 76640754 h 11017"/>
                <a:gd name="T66" fmla="*/ 349770869 w 10348"/>
                <a:gd name="T67" fmla="*/ 65971976 h 11017"/>
                <a:gd name="T68" fmla="*/ 366974149 w 10348"/>
                <a:gd name="T69" fmla="*/ 49742633 h 11017"/>
                <a:gd name="T70" fmla="*/ 353092383 w 10348"/>
                <a:gd name="T71" fmla="*/ 31976469 h 11017"/>
                <a:gd name="T72" fmla="*/ 413980873 w 10348"/>
                <a:gd name="T73" fmla="*/ 27410802 h 11017"/>
                <a:gd name="T74" fmla="*/ 396578659 w 10348"/>
                <a:gd name="T75" fmla="*/ 13697623 h 11017"/>
                <a:gd name="T76" fmla="*/ 383016421 w 10348"/>
                <a:gd name="T77" fmla="*/ 5109433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48" h="11017">
                  <a:moveTo>
                    <a:pt x="9574" y="329"/>
                  </a:moveTo>
                  <a:cubicBezTo>
                    <a:pt x="9252" y="611"/>
                    <a:pt x="8879" y="1035"/>
                    <a:pt x="8609" y="1176"/>
                  </a:cubicBezTo>
                  <a:cubicBezTo>
                    <a:pt x="8340" y="1317"/>
                    <a:pt x="8174" y="1176"/>
                    <a:pt x="7957" y="1176"/>
                  </a:cubicBezTo>
                  <a:cubicBezTo>
                    <a:pt x="7884" y="882"/>
                    <a:pt x="7812" y="588"/>
                    <a:pt x="7739" y="294"/>
                  </a:cubicBezTo>
                  <a:lnTo>
                    <a:pt x="7522" y="0"/>
                  </a:lnTo>
                  <a:lnTo>
                    <a:pt x="6870" y="882"/>
                  </a:lnTo>
                  <a:cubicBezTo>
                    <a:pt x="6725" y="1078"/>
                    <a:pt x="6646" y="1425"/>
                    <a:pt x="6435" y="1471"/>
                  </a:cubicBezTo>
                  <a:cubicBezTo>
                    <a:pt x="6224" y="1517"/>
                    <a:pt x="5881" y="1264"/>
                    <a:pt x="5604" y="1160"/>
                  </a:cubicBezTo>
                  <a:cubicBezTo>
                    <a:pt x="5446" y="1165"/>
                    <a:pt x="5319" y="1173"/>
                    <a:pt x="5131" y="1176"/>
                  </a:cubicBezTo>
                  <a:cubicBezTo>
                    <a:pt x="4943" y="1179"/>
                    <a:pt x="4696" y="1176"/>
                    <a:pt x="4478" y="1176"/>
                  </a:cubicBezTo>
                  <a:lnTo>
                    <a:pt x="3609" y="882"/>
                  </a:lnTo>
                  <a:cubicBezTo>
                    <a:pt x="3536" y="1372"/>
                    <a:pt x="3464" y="1863"/>
                    <a:pt x="3391" y="2353"/>
                  </a:cubicBezTo>
                  <a:lnTo>
                    <a:pt x="2305" y="2941"/>
                  </a:lnTo>
                  <a:lnTo>
                    <a:pt x="1870" y="3529"/>
                  </a:lnTo>
                  <a:lnTo>
                    <a:pt x="1218" y="3235"/>
                  </a:lnTo>
                  <a:lnTo>
                    <a:pt x="574" y="2846"/>
                  </a:lnTo>
                  <a:cubicBezTo>
                    <a:pt x="501" y="3434"/>
                    <a:pt x="429" y="4118"/>
                    <a:pt x="356" y="4706"/>
                  </a:cubicBezTo>
                  <a:cubicBezTo>
                    <a:pt x="284" y="5098"/>
                    <a:pt x="420" y="5490"/>
                    <a:pt x="348" y="5882"/>
                  </a:cubicBezTo>
                  <a:cubicBezTo>
                    <a:pt x="278" y="6404"/>
                    <a:pt x="70" y="7212"/>
                    <a:pt x="0" y="7734"/>
                  </a:cubicBezTo>
                  <a:cubicBezTo>
                    <a:pt x="290" y="7930"/>
                    <a:pt x="510" y="8221"/>
                    <a:pt x="800" y="8417"/>
                  </a:cubicBezTo>
                  <a:cubicBezTo>
                    <a:pt x="365" y="10182"/>
                    <a:pt x="838" y="9339"/>
                    <a:pt x="783" y="9706"/>
                  </a:cubicBezTo>
                  <a:cubicBezTo>
                    <a:pt x="728" y="10073"/>
                    <a:pt x="375" y="10425"/>
                    <a:pt x="472" y="10621"/>
                  </a:cubicBezTo>
                  <a:cubicBezTo>
                    <a:pt x="569" y="10817"/>
                    <a:pt x="1142" y="10837"/>
                    <a:pt x="1365" y="10882"/>
                  </a:cubicBezTo>
                  <a:cubicBezTo>
                    <a:pt x="1588" y="10927"/>
                    <a:pt x="1663" y="10844"/>
                    <a:pt x="1808" y="10893"/>
                  </a:cubicBezTo>
                  <a:cubicBezTo>
                    <a:pt x="1953" y="10942"/>
                    <a:pt x="2528" y="11085"/>
                    <a:pt x="3024" y="10980"/>
                  </a:cubicBezTo>
                  <a:cubicBezTo>
                    <a:pt x="3520" y="10875"/>
                    <a:pt x="4444" y="10604"/>
                    <a:pt x="4782" y="10261"/>
                  </a:cubicBezTo>
                  <a:cubicBezTo>
                    <a:pt x="5120" y="9918"/>
                    <a:pt x="4865" y="9199"/>
                    <a:pt x="5051" y="8921"/>
                  </a:cubicBezTo>
                  <a:cubicBezTo>
                    <a:pt x="5237" y="8643"/>
                    <a:pt x="5530" y="8785"/>
                    <a:pt x="5896" y="8595"/>
                  </a:cubicBezTo>
                  <a:cubicBezTo>
                    <a:pt x="6262" y="8405"/>
                    <a:pt x="7014" y="8083"/>
                    <a:pt x="7247" y="7778"/>
                  </a:cubicBezTo>
                  <a:cubicBezTo>
                    <a:pt x="7481" y="7473"/>
                    <a:pt x="7240" y="6977"/>
                    <a:pt x="7297" y="6764"/>
                  </a:cubicBezTo>
                  <a:cubicBezTo>
                    <a:pt x="7354" y="6552"/>
                    <a:pt x="7475" y="6617"/>
                    <a:pt x="7587" y="6503"/>
                  </a:cubicBezTo>
                  <a:cubicBezTo>
                    <a:pt x="7699" y="6389"/>
                    <a:pt x="7797" y="6339"/>
                    <a:pt x="7969" y="6078"/>
                  </a:cubicBezTo>
                  <a:cubicBezTo>
                    <a:pt x="8141" y="5817"/>
                    <a:pt x="8490" y="5240"/>
                    <a:pt x="8619" y="4935"/>
                  </a:cubicBezTo>
                  <a:cubicBezTo>
                    <a:pt x="8748" y="4630"/>
                    <a:pt x="8651" y="4537"/>
                    <a:pt x="8743" y="4248"/>
                  </a:cubicBezTo>
                  <a:cubicBezTo>
                    <a:pt x="8835" y="3959"/>
                    <a:pt x="9159" y="3568"/>
                    <a:pt x="9173" y="3203"/>
                  </a:cubicBezTo>
                  <a:cubicBezTo>
                    <a:pt x="9187" y="2838"/>
                    <a:pt x="8630" y="2299"/>
                    <a:pt x="8826" y="2059"/>
                  </a:cubicBezTo>
                  <a:cubicBezTo>
                    <a:pt x="9022" y="1819"/>
                    <a:pt x="9841" y="1863"/>
                    <a:pt x="10348" y="1765"/>
                  </a:cubicBezTo>
                  <a:lnTo>
                    <a:pt x="9913" y="882"/>
                  </a:lnTo>
                  <a:lnTo>
                    <a:pt x="9574" y="32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8144524" y="3779903"/>
              <a:ext cx="135023" cy="164913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0 h 78"/>
                <a:gd name="T10" fmla="*/ 2147483647 w 90"/>
                <a:gd name="T11" fmla="*/ 0 h 78"/>
                <a:gd name="T12" fmla="*/ 2147483647 w 90"/>
                <a:gd name="T13" fmla="*/ 2147483647 h 78"/>
                <a:gd name="T14" fmla="*/ 0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853561" y="3561915"/>
              <a:ext cx="256732" cy="144062"/>
            </a:xfrm>
            <a:custGeom>
              <a:avLst/>
              <a:gdLst>
                <a:gd name="T0" fmla="*/ 2147483647 w 10000"/>
                <a:gd name="T1" fmla="*/ 243402179 h 11631"/>
                <a:gd name="T2" fmla="*/ 2147483647 w 10000"/>
                <a:gd name="T3" fmla="*/ 201909865 h 11631"/>
                <a:gd name="T4" fmla="*/ 1716206681 w 10000"/>
                <a:gd name="T5" fmla="*/ 52554460 h 11631"/>
                <a:gd name="T6" fmla="*/ 729640913 w 10000"/>
                <a:gd name="T7" fmla="*/ 0 h 11631"/>
                <a:gd name="T8" fmla="*/ 0 w 10000"/>
                <a:gd name="T9" fmla="*/ 216853640 h 11631"/>
                <a:gd name="T10" fmla="*/ 2147483647 w 10000"/>
                <a:gd name="T11" fmla="*/ 419168950 h 11631"/>
                <a:gd name="T12" fmla="*/ 2147483647 w 10000"/>
                <a:gd name="T13" fmla="*/ 463190339 h 11631"/>
                <a:gd name="T14" fmla="*/ 2147483647 w 10000"/>
                <a:gd name="T15" fmla="*/ 525135769 h 11631"/>
                <a:gd name="T16" fmla="*/ 2147483647 w 10000"/>
                <a:gd name="T17" fmla="*/ 393253317 h 11631"/>
                <a:gd name="T18" fmla="*/ 2147483647 w 10000"/>
                <a:gd name="T19" fmla="*/ 366976575 h 11631"/>
                <a:gd name="T20" fmla="*/ 2147483647 w 10000"/>
                <a:gd name="T21" fmla="*/ 305167054 h 11631"/>
                <a:gd name="T22" fmla="*/ 2147483647 w 10000"/>
                <a:gd name="T23" fmla="*/ 298981436 h 11631"/>
                <a:gd name="T24" fmla="*/ 2147483647 w 10000"/>
                <a:gd name="T25" fmla="*/ 243402179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8270038" y="3724932"/>
              <a:ext cx="323293" cy="583829"/>
            </a:xfrm>
            <a:custGeom>
              <a:avLst/>
              <a:gdLst>
                <a:gd name="T0" fmla="*/ 61661990 w 12864"/>
                <a:gd name="T1" fmla="*/ 0 h 10000"/>
                <a:gd name="T2" fmla="*/ 48236946 w 12864"/>
                <a:gd name="T3" fmla="*/ 73483611 h 10000"/>
                <a:gd name="T4" fmla="*/ 41690569 w 12864"/>
                <a:gd name="T5" fmla="*/ 93173579 h 10000"/>
                <a:gd name="T6" fmla="*/ 39619366 w 12864"/>
                <a:gd name="T7" fmla="*/ 70552551 h 10000"/>
                <a:gd name="T8" fmla="*/ 17105342 w 12864"/>
                <a:gd name="T9" fmla="*/ 177087862 h 10000"/>
                <a:gd name="T10" fmla="*/ 3337878 w 12864"/>
                <a:gd name="T11" fmla="*/ 316435825 h 10000"/>
                <a:gd name="T12" fmla="*/ 0 w 12864"/>
                <a:gd name="T13" fmla="*/ 413360432 h 10000"/>
                <a:gd name="T14" fmla="*/ 22800976 w 12864"/>
                <a:gd name="T15" fmla="*/ 632988803 h 10000"/>
                <a:gd name="T16" fmla="*/ 17678386 w 12864"/>
                <a:gd name="T17" fmla="*/ 751946328 h 10000"/>
                <a:gd name="T18" fmla="*/ 43928156 w 12864"/>
                <a:gd name="T19" fmla="*/ 774916368 h 10000"/>
                <a:gd name="T20" fmla="*/ 58990009 w 12864"/>
                <a:gd name="T21" fmla="*/ 770933430 h 10000"/>
                <a:gd name="T22" fmla="*/ 50603933 w 12864"/>
                <a:gd name="T23" fmla="*/ 678697022 h 10000"/>
                <a:gd name="T24" fmla="*/ 56142434 w 12864"/>
                <a:gd name="T25" fmla="*/ 703778055 h 10000"/>
                <a:gd name="T26" fmla="*/ 61791830 w 12864"/>
                <a:gd name="T27" fmla="*/ 838323062 h 10000"/>
                <a:gd name="T28" fmla="*/ 68310032 w 12864"/>
                <a:gd name="T29" fmla="*/ 939347759 h 10000"/>
                <a:gd name="T30" fmla="*/ 69863240 w 12864"/>
                <a:gd name="T31" fmla="*/ 1171986453 h 10000"/>
                <a:gd name="T32" fmla="*/ 83279473 w 12864"/>
                <a:gd name="T33" fmla="*/ 1041192475 h 10000"/>
                <a:gd name="T34" fmla="*/ 77463712 w 12864"/>
                <a:gd name="T35" fmla="*/ 812773420 h 10000"/>
                <a:gd name="T36" fmla="*/ 67986556 w 12864"/>
                <a:gd name="T37" fmla="*/ 747843842 h 10000"/>
                <a:gd name="T38" fmla="*/ 72720508 w 12864"/>
                <a:gd name="T39" fmla="*/ 695924540 h 10000"/>
                <a:gd name="T40" fmla="*/ 71925212 w 12864"/>
                <a:gd name="T41" fmla="*/ 652795923 h 10000"/>
                <a:gd name="T42" fmla="*/ 59295024 w 12864"/>
                <a:gd name="T43" fmla="*/ 561967642 h 10000"/>
                <a:gd name="T44" fmla="*/ 65610338 w 12864"/>
                <a:gd name="T45" fmla="*/ 492820822 h 10000"/>
                <a:gd name="T46" fmla="*/ 73191887 w 12864"/>
                <a:gd name="T47" fmla="*/ 491766548 h 10000"/>
                <a:gd name="T48" fmla="*/ 89548570 w 12864"/>
                <a:gd name="T49" fmla="*/ 447815517 h 10000"/>
                <a:gd name="T50" fmla="*/ 95484498 w 12864"/>
                <a:gd name="T51" fmla="*/ 410195117 h 10000"/>
                <a:gd name="T52" fmla="*/ 102770284 w 12864"/>
                <a:gd name="T53" fmla="*/ 351830476 h 10000"/>
                <a:gd name="T54" fmla="*/ 118941700 w 12864"/>
                <a:gd name="T55" fmla="*/ 341165449 h 10000"/>
                <a:gd name="T56" fmla="*/ 113393948 w 12864"/>
                <a:gd name="T57" fmla="*/ 240492209 h 10000"/>
                <a:gd name="T58" fmla="*/ 102187569 w 12864"/>
                <a:gd name="T59" fmla="*/ 202403199 h 10000"/>
                <a:gd name="T60" fmla="*/ 87921012 w 12864"/>
                <a:gd name="T61" fmla="*/ 190447247 h 10000"/>
                <a:gd name="T62" fmla="*/ 71915960 w 12864"/>
                <a:gd name="T63" fmla="*/ 200526512 h 10000"/>
                <a:gd name="T64" fmla="*/ 68698230 w 12864"/>
                <a:gd name="T65" fmla="*/ 206620442 h 10000"/>
                <a:gd name="T66" fmla="*/ 65610338 w 12864"/>
                <a:gd name="T67" fmla="*/ 181658958 h 10000"/>
                <a:gd name="T68" fmla="*/ 72720508 w 12864"/>
                <a:gd name="T69" fmla="*/ 146967173 h 10000"/>
                <a:gd name="T70" fmla="*/ 72720508 w 12864"/>
                <a:gd name="T71" fmla="*/ 56256044 h 10000"/>
                <a:gd name="T72" fmla="*/ 61661990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135016" y="3645319"/>
              <a:ext cx="106497" cy="58761"/>
            </a:xfrm>
            <a:custGeom>
              <a:avLst/>
              <a:gdLst>
                <a:gd name="T0" fmla="*/ 0 w 348468"/>
                <a:gd name="T1" fmla="*/ 2314 h 191264"/>
                <a:gd name="T2" fmla="*/ 1695 w 348468"/>
                <a:gd name="T3" fmla="*/ 3248 h 191264"/>
                <a:gd name="T4" fmla="*/ 2694 w 348468"/>
                <a:gd name="T5" fmla="*/ 2759 h 191264"/>
                <a:gd name="T6" fmla="*/ 3607 w 348468"/>
                <a:gd name="T7" fmla="*/ 3204 h 191264"/>
                <a:gd name="T8" fmla="*/ 5389 w 348468"/>
                <a:gd name="T9" fmla="*/ 2848 h 191264"/>
                <a:gd name="T10" fmla="*/ 5780 w 348468"/>
                <a:gd name="T11" fmla="*/ 1780 h 191264"/>
                <a:gd name="T12" fmla="*/ 4215 w 348468"/>
                <a:gd name="T13" fmla="*/ 89 h 191264"/>
                <a:gd name="T14" fmla="*/ 2781 w 348468"/>
                <a:gd name="T15" fmla="*/ 356 h 191264"/>
                <a:gd name="T16" fmla="*/ 1912 w 348468"/>
                <a:gd name="T17" fmla="*/ 0 h 191264"/>
                <a:gd name="T18" fmla="*/ 478 w 348468"/>
                <a:gd name="T19" fmla="*/ 1246 h 191264"/>
                <a:gd name="T20" fmla="*/ 0 w 348468"/>
                <a:gd name="T21" fmla="*/ 2314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8541985" y="4413016"/>
              <a:ext cx="154039" cy="176287"/>
            </a:xfrm>
            <a:custGeom>
              <a:avLst/>
              <a:gdLst>
                <a:gd name="T0" fmla="*/ 0 w 675"/>
                <a:gd name="T1" fmla="*/ 2147483647 h 773"/>
                <a:gd name="T2" fmla="*/ 2147483647 w 675"/>
                <a:gd name="T3" fmla="*/ 2147483647 h 773"/>
                <a:gd name="T4" fmla="*/ 2147483647 w 675"/>
                <a:gd name="T5" fmla="*/ 2147483647 h 773"/>
                <a:gd name="T6" fmla="*/ 2147483647 w 675"/>
                <a:gd name="T7" fmla="*/ 2147483647 h 773"/>
                <a:gd name="T8" fmla="*/ 2147483647 w 675"/>
                <a:gd name="T9" fmla="*/ 2147483647 h 773"/>
                <a:gd name="T10" fmla="*/ 2147483647 w 675"/>
                <a:gd name="T11" fmla="*/ 2147483647 h 773"/>
                <a:gd name="T12" fmla="*/ 2147483647 w 675"/>
                <a:gd name="T13" fmla="*/ 2147483647 h 773"/>
                <a:gd name="T14" fmla="*/ 2147483647 w 675"/>
                <a:gd name="T15" fmla="*/ 2147483647 h 773"/>
                <a:gd name="T16" fmla="*/ 2147483647 w 675"/>
                <a:gd name="T17" fmla="*/ 2147483647 h 773"/>
                <a:gd name="T18" fmla="*/ 2147483647 w 675"/>
                <a:gd name="T19" fmla="*/ 2147483647 h 773"/>
                <a:gd name="T20" fmla="*/ 2147483647 w 675"/>
                <a:gd name="T21" fmla="*/ 2147483647 h 773"/>
                <a:gd name="T22" fmla="*/ 2147483647 w 675"/>
                <a:gd name="T23" fmla="*/ 2147483647 h 773"/>
                <a:gd name="T24" fmla="*/ 2147483647 w 675"/>
                <a:gd name="T25" fmla="*/ 2147483647 h 773"/>
                <a:gd name="T26" fmla="*/ 2147483647 w 675"/>
                <a:gd name="T27" fmla="*/ 0 h 773"/>
                <a:gd name="T28" fmla="*/ 0 w 675"/>
                <a:gd name="T29" fmla="*/ 2147483647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583823" y="3867098"/>
              <a:ext cx="239617" cy="468201"/>
            </a:xfrm>
            <a:custGeom>
              <a:avLst/>
              <a:gdLst>
                <a:gd name="T0" fmla="*/ 2147483647 w 138"/>
                <a:gd name="T1" fmla="*/ 0 h 271"/>
                <a:gd name="T2" fmla="*/ 2147483647 w 138"/>
                <a:gd name="T3" fmla="*/ 0 h 271"/>
                <a:gd name="T4" fmla="*/ 0 w 138"/>
                <a:gd name="T5" fmla="*/ 2147483647 h 271"/>
                <a:gd name="T6" fmla="*/ 2147483647 w 138"/>
                <a:gd name="T7" fmla="*/ 2147483647 h 271"/>
                <a:gd name="T8" fmla="*/ 2147483647 w 138"/>
                <a:gd name="T9" fmla="*/ 2147483647 h 271"/>
                <a:gd name="T10" fmla="*/ 2147483647 w 138"/>
                <a:gd name="T11" fmla="*/ 2147483647 h 271"/>
                <a:gd name="T12" fmla="*/ 2147483647 w 138"/>
                <a:gd name="T13" fmla="*/ 2147483647 h 271"/>
                <a:gd name="T14" fmla="*/ 2147483647 w 138"/>
                <a:gd name="T15" fmla="*/ 2147483647 h 271"/>
                <a:gd name="T16" fmla="*/ 2147483647 w 138"/>
                <a:gd name="T17" fmla="*/ 2147483647 h 271"/>
                <a:gd name="T18" fmla="*/ 2147483647 w 138"/>
                <a:gd name="T19" fmla="*/ 2147483647 h 271"/>
                <a:gd name="T20" fmla="*/ 2147483647 w 138"/>
                <a:gd name="T21" fmla="*/ 2147483647 h 271"/>
                <a:gd name="T22" fmla="*/ 2147483647 w 138"/>
                <a:gd name="T23" fmla="*/ 2147483647 h 271"/>
                <a:gd name="T24" fmla="*/ 2147483647 w 138"/>
                <a:gd name="T25" fmla="*/ 2147483647 h 271"/>
                <a:gd name="T26" fmla="*/ 2147483647 w 138"/>
                <a:gd name="T27" fmla="*/ 2147483647 h 271"/>
                <a:gd name="T28" fmla="*/ 2147483647 w 138"/>
                <a:gd name="T29" fmla="*/ 2147483647 h 271"/>
                <a:gd name="T30" fmla="*/ 2147483647 w 138"/>
                <a:gd name="T31" fmla="*/ 2147483647 h 271"/>
                <a:gd name="T32" fmla="*/ 2147483647 w 138"/>
                <a:gd name="T33" fmla="*/ 2147483647 h 271"/>
                <a:gd name="T34" fmla="*/ 2147483647 w 138"/>
                <a:gd name="T35" fmla="*/ 2147483647 h 271"/>
                <a:gd name="T36" fmla="*/ 2147483647 w 138"/>
                <a:gd name="T37" fmla="*/ 2147483647 h 271"/>
                <a:gd name="T38" fmla="*/ 2147483647 w 138"/>
                <a:gd name="T39" fmla="*/ 2147483647 h 271"/>
                <a:gd name="T40" fmla="*/ 2147483647 w 138"/>
                <a:gd name="T41" fmla="*/ 2147483647 h 271"/>
                <a:gd name="T42" fmla="*/ 2147483647 w 138"/>
                <a:gd name="T43" fmla="*/ 2147483647 h 271"/>
                <a:gd name="T44" fmla="*/ 2147483647 w 138"/>
                <a:gd name="T45" fmla="*/ 2147483647 h 271"/>
                <a:gd name="T46" fmla="*/ 2147483647 w 138"/>
                <a:gd name="T47" fmla="*/ 2147483647 h 271"/>
                <a:gd name="T48" fmla="*/ 2147483647 w 138"/>
                <a:gd name="T49" fmla="*/ 2147483647 h 271"/>
                <a:gd name="T50" fmla="*/ 2147483647 w 138"/>
                <a:gd name="T51" fmla="*/ 2147483647 h 271"/>
                <a:gd name="T52" fmla="*/ 2147483647 w 138"/>
                <a:gd name="T53" fmla="*/ 2147483647 h 271"/>
                <a:gd name="T54" fmla="*/ 2147483647 w 138"/>
                <a:gd name="T55" fmla="*/ 2147483647 h 271"/>
                <a:gd name="T56" fmla="*/ 2147483647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8429783" y="3944816"/>
              <a:ext cx="266241" cy="477679"/>
            </a:xfrm>
            <a:custGeom>
              <a:avLst/>
              <a:gdLst>
                <a:gd name="T0" fmla="*/ 2147483647 w 107"/>
                <a:gd name="T1" fmla="*/ 2147483647 h 190"/>
                <a:gd name="T2" fmla="*/ 0 w 107"/>
                <a:gd name="T3" fmla="*/ 2147483647 h 190"/>
                <a:gd name="T4" fmla="*/ 2147483647 w 107"/>
                <a:gd name="T5" fmla="*/ 2147483647 h 190"/>
                <a:gd name="T6" fmla="*/ 2147483647 w 107"/>
                <a:gd name="T7" fmla="*/ 2147483647 h 190"/>
                <a:gd name="T8" fmla="*/ 2147483647 w 107"/>
                <a:gd name="T9" fmla="*/ 2147483647 h 190"/>
                <a:gd name="T10" fmla="*/ 2147483647 w 107"/>
                <a:gd name="T11" fmla="*/ 2147483647 h 190"/>
                <a:gd name="T12" fmla="*/ 2147483647 w 107"/>
                <a:gd name="T13" fmla="*/ 2147483647 h 190"/>
                <a:gd name="T14" fmla="*/ 2147483647 w 107"/>
                <a:gd name="T15" fmla="*/ 2147483647 h 190"/>
                <a:gd name="T16" fmla="*/ 2147483647 w 107"/>
                <a:gd name="T17" fmla="*/ 2147483647 h 190"/>
                <a:gd name="T18" fmla="*/ 2147483647 w 107"/>
                <a:gd name="T19" fmla="*/ 2147483647 h 190"/>
                <a:gd name="T20" fmla="*/ 2147483647 w 107"/>
                <a:gd name="T21" fmla="*/ 2147483647 h 190"/>
                <a:gd name="T22" fmla="*/ 2147483647 w 107"/>
                <a:gd name="T23" fmla="*/ 2147483647 h 190"/>
                <a:gd name="T24" fmla="*/ 2147483647 w 107"/>
                <a:gd name="T25" fmla="*/ 2147483647 h 190"/>
                <a:gd name="T26" fmla="*/ 2147483647 w 107"/>
                <a:gd name="T27" fmla="*/ 2147483647 h 190"/>
                <a:gd name="T28" fmla="*/ 2147483647 w 107"/>
                <a:gd name="T29" fmla="*/ 2147483647 h 190"/>
                <a:gd name="T30" fmla="*/ 2147483647 w 107"/>
                <a:gd name="T31" fmla="*/ 2147483647 h 190"/>
                <a:gd name="T32" fmla="*/ 2147483647 w 107"/>
                <a:gd name="T33" fmla="*/ 2147483647 h 190"/>
                <a:gd name="T34" fmla="*/ 2147483647 w 107"/>
                <a:gd name="T35" fmla="*/ 2147483647 h 190"/>
                <a:gd name="T36" fmla="*/ 2147483647 w 107"/>
                <a:gd name="T37" fmla="*/ 2147483647 h 190"/>
                <a:gd name="T38" fmla="*/ 2147483647 w 107"/>
                <a:gd name="T39" fmla="*/ 2147483647 h 190"/>
                <a:gd name="T40" fmla="*/ 2147483647 w 107"/>
                <a:gd name="T41" fmla="*/ 2147483647 h 190"/>
                <a:gd name="T42" fmla="*/ 2147483647 w 107"/>
                <a:gd name="T43" fmla="*/ 2147483647 h 190"/>
                <a:gd name="T44" fmla="*/ 2147483647 w 107"/>
                <a:gd name="T45" fmla="*/ 2147483647 h 190"/>
                <a:gd name="T46" fmla="*/ 2147483647 w 107"/>
                <a:gd name="T47" fmla="*/ 2147483647 h 190"/>
                <a:gd name="T48" fmla="*/ 2147483647 w 107"/>
                <a:gd name="T49" fmla="*/ 2147483647 h 190"/>
                <a:gd name="T50" fmla="*/ 2147483647 w 107"/>
                <a:gd name="T51" fmla="*/ 2147483647 h 190"/>
                <a:gd name="T52" fmla="*/ 2147483647 w 107"/>
                <a:gd name="T53" fmla="*/ 2147483647 h 190"/>
                <a:gd name="T54" fmla="*/ 2147483647 w 107"/>
                <a:gd name="T55" fmla="*/ 2147483647 h 190"/>
                <a:gd name="T56" fmla="*/ 2147483647 w 107"/>
                <a:gd name="T57" fmla="*/ 2147483647 h 190"/>
                <a:gd name="T58" fmla="*/ 2147483647 w 107"/>
                <a:gd name="T59" fmla="*/ 0 h 190"/>
                <a:gd name="T60" fmla="*/ 2147483647 w 107"/>
                <a:gd name="T61" fmla="*/ 2147483647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8497B0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8509655" y="3897427"/>
              <a:ext cx="252930" cy="274855"/>
            </a:xfrm>
            <a:custGeom>
              <a:avLst/>
              <a:gdLst>
                <a:gd name="T0" fmla="*/ 1557099446 w 10000"/>
                <a:gd name="T1" fmla="*/ 2147483647 h 10000"/>
                <a:gd name="T2" fmla="*/ 1795553424 w 10000"/>
                <a:gd name="T3" fmla="*/ 2147483647 h 10000"/>
                <a:gd name="T4" fmla="*/ 1795553424 w 10000"/>
                <a:gd name="T5" fmla="*/ 2019481425 h 10000"/>
                <a:gd name="T6" fmla="*/ 1561415592 w 10000"/>
                <a:gd name="T7" fmla="*/ 1716105542 h 10000"/>
                <a:gd name="T8" fmla="*/ 1249166454 w 10000"/>
                <a:gd name="T9" fmla="*/ 1211740132 h 10000"/>
                <a:gd name="T10" fmla="*/ 1014850316 w 10000"/>
                <a:gd name="T11" fmla="*/ 806974560 h 10000"/>
                <a:gd name="T12" fmla="*/ 1092952268 w 10000"/>
                <a:gd name="T13" fmla="*/ 605742369 h 10000"/>
                <a:gd name="T14" fmla="*/ 1014850316 w 10000"/>
                <a:gd name="T15" fmla="*/ 403998332 h 10000"/>
                <a:gd name="T16" fmla="*/ 780703130 w 10000"/>
                <a:gd name="T17" fmla="*/ 302621350 h 10000"/>
                <a:gd name="T18" fmla="*/ 624489387 w 10000"/>
                <a:gd name="T19" fmla="*/ 0 h 10000"/>
                <a:gd name="T20" fmla="*/ 546386970 w 10000"/>
                <a:gd name="T21" fmla="*/ 0 h 10000"/>
                <a:gd name="T22" fmla="*/ 156213743 w 10000"/>
                <a:gd name="T23" fmla="*/ 100622449 h 10000"/>
                <a:gd name="T24" fmla="*/ 0 w 10000"/>
                <a:gd name="T25" fmla="*/ 403998332 h 10000"/>
                <a:gd name="T26" fmla="*/ 78102417 w 10000"/>
                <a:gd name="T27" fmla="*/ 605742369 h 10000"/>
                <a:gd name="T28" fmla="*/ 156213743 w 10000"/>
                <a:gd name="T29" fmla="*/ 1211740132 h 10000"/>
                <a:gd name="T30" fmla="*/ 702600713 w 10000"/>
                <a:gd name="T31" fmla="*/ 1211740132 h 10000"/>
                <a:gd name="T32" fmla="*/ 936738546 w 10000"/>
                <a:gd name="T33" fmla="*/ 1312362604 h 10000"/>
                <a:gd name="T34" fmla="*/ 1327090100 w 10000"/>
                <a:gd name="T35" fmla="*/ 2120103874 h 10000"/>
                <a:gd name="T36" fmla="*/ 1249166454 w 10000"/>
                <a:gd name="T37" fmla="*/ 2147483647 h 10000"/>
                <a:gd name="T38" fmla="*/ 1557099446 w 10000"/>
                <a:gd name="T39" fmla="*/ 2147483647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8585724" y="4153327"/>
              <a:ext cx="176861" cy="140271"/>
            </a:xfrm>
            <a:custGeom>
              <a:avLst/>
              <a:gdLst>
                <a:gd name="T0" fmla="*/ 348872861 w 10000"/>
                <a:gd name="T1" fmla="*/ 27209600 h 6448"/>
                <a:gd name="T2" fmla="*/ 315095383 w 10000"/>
                <a:gd name="T3" fmla="*/ 15074732 h 6448"/>
                <a:gd name="T4" fmla="*/ 240533365 w 10000"/>
                <a:gd name="T5" fmla="*/ 0 h 6448"/>
                <a:gd name="T6" fmla="*/ 80162754 w 10000"/>
                <a:gd name="T7" fmla="*/ 50172884 h 6448"/>
                <a:gd name="T8" fmla="*/ 0 w 10000"/>
                <a:gd name="T9" fmla="*/ 150615594 h 6448"/>
                <a:gd name="T10" fmla="*/ 0 w 10000"/>
                <a:gd name="T11" fmla="*/ 351307147 h 6448"/>
                <a:gd name="T12" fmla="*/ 133606765 w 10000"/>
                <a:gd name="T13" fmla="*/ 601966131 h 6448"/>
                <a:gd name="T14" fmla="*/ 187047513 w 10000"/>
                <a:gd name="T15" fmla="*/ 652241915 h 6448"/>
                <a:gd name="T16" fmla="*/ 240533365 w 10000"/>
                <a:gd name="T17" fmla="*/ 601966131 h 6448"/>
                <a:gd name="T18" fmla="*/ 267168619 w 10000"/>
                <a:gd name="T19" fmla="*/ 501626339 h 6448"/>
                <a:gd name="T20" fmla="*/ 347418124 w 10000"/>
                <a:gd name="T21" fmla="*/ 451756161 h 6448"/>
                <a:gd name="T22" fmla="*/ 427539023 w 10000"/>
                <a:gd name="T23" fmla="*/ 351307147 h 6448"/>
                <a:gd name="T24" fmla="*/ 427539023 w 10000"/>
                <a:gd name="T25" fmla="*/ 50172884 h 6448"/>
                <a:gd name="T26" fmla="*/ 348872861 w 10000"/>
                <a:gd name="T27" fmla="*/ 2720960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-20149" y="14249"/>
            <a:ext cx="3668401" cy="1546632"/>
            <a:chOff x="-10886" y="-1"/>
            <a:chExt cx="3733800" cy="829131"/>
          </a:xfrm>
          <a:solidFill>
            <a:srgbClr val="FFC000"/>
          </a:solidFill>
        </p:grpSpPr>
        <p:sp>
          <p:nvSpPr>
            <p:cNvPr id="208" name="Right Triangle 207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rgbClr val="4251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548151" y="685674"/>
            <a:ext cx="2665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We Are Located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63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36953"/>
            <a:ext cx="4476750" cy="1093044"/>
            <a:chOff x="-27709" y="304800"/>
            <a:chExt cx="9857509" cy="1378803"/>
          </a:xfrm>
        </p:grpSpPr>
        <p:sp>
          <p:nvSpPr>
            <p:cNvPr id="5" name="Rectangle 4"/>
            <p:cNvSpPr/>
            <p:nvPr/>
          </p:nvSpPr>
          <p:spPr>
            <a:xfrm>
              <a:off x="-27709" y="304800"/>
              <a:ext cx="5105400" cy="685798"/>
            </a:xfrm>
            <a:prstGeom prst="rect">
              <a:avLst/>
            </a:prstGeom>
            <a:solidFill>
              <a:srgbClr val="C7E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/>
            <p:nvPr/>
          </p:nvSpPr>
          <p:spPr>
            <a:xfrm>
              <a:off x="4419600" y="990598"/>
              <a:ext cx="5410200" cy="693003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321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5400000">
              <a:off x="4419570" y="997774"/>
              <a:ext cx="693003" cy="678656"/>
            </a:xfrm>
            <a:prstGeom prst="rtTriangl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5411" y="2807547"/>
            <a:ext cx="4482161" cy="1066802"/>
            <a:chOff x="-27709" y="1828800"/>
            <a:chExt cx="4482161" cy="1066802"/>
          </a:xfrm>
        </p:grpSpPr>
        <p:sp>
          <p:nvSpPr>
            <p:cNvPr id="9" name="Rectangle 8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Triangle 10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1493097"/>
            <a:ext cx="4482161" cy="1066802"/>
            <a:chOff x="0" y="3124197"/>
            <a:chExt cx="4482161" cy="1066802"/>
          </a:xfrm>
        </p:grpSpPr>
        <p:sp>
          <p:nvSpPr>
            <p:cNvPr id="13" name="Rectangle 12"/>
            <p:cNvSpPr/>
            <p:nvPr/>
          </p:nvSpPr>
          <p:spPr>
            <a:xfrm>
              <a:off x="0" y="3124197"/>
              <a:ext cx="2313709" cy="5334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"/>
            <p:cNvSpPr/>
            <p:nvPr/>
          </p:nvSpPr>
          <p:spPr>
            <a:xfrm>
              <a:off x="1856509" y="36575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rot="5400000">
              <a:off x="1818408" y="3695699"/>
              <a:ext cx="533401" cy="457200"/>
            </a:xfrm>
            <a:prstGeom prst="rtTriangle">
              <a:avLst/>
            </a:prstGeom>
            <a:solidFill>
              <a:srgbClr val="BC00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36476" y="4121997"/>
            <a:ext cx="4482161" cy="1066802"/>
            <a:chOff x="0" y="4495797"/>
            <a:chExt cx="4482161" cy="1066802"/>
          </a:xfrm>
        </p:grpSpPr>
        <p:sp>
          <p:nvSpPr>
            <p:cNvPr id="17" name="Rectangle 16"/>
            <p:cNvSpPr/>
            <p:nvPr/>
          </p:nvSpPr>
          <p:spPr>
            <a:xfrm>
              <a:off x="0" y="4495797"/>
              <a:ext cx="2313709" cy="533400"/>
            </a:xfrm>
            <a:prstGeom prst="rect">
              <a:avLst/>
            </a:pr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/>
            <p:nvPr/>
          </p:nvSpPr>
          <p:spPr>
            <a:xfrm>
              <a:off x="1856509" y="50291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1818408" y="5067299"/>
              <a:ext cx="533401" cy="4572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flipH="1">
            <a:off x="7709839" y="3874347"/>
            <a:ext cx="4482161" cy="1066802"/>
            <a:chOff x="-27709" y="1828800"/>
            <a:chExt cx="4482161" cy="1066802"/>
          </a:xfrm>
        </p:grpSpPr>
        <p:sp>
          <p:nvSpPr>
            <p:cNvPr id="21" name="Rectangle 20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Triangle 22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7737548" y="5169744"/>
            <a:ext cx="4482161" cy="1066802"/>
            <a:chOff x="0" y="3124197"/>
            <a:chExt cx="4482161" cy="1066802"/>
          </a:xfrm>
        </p:grpSpPr>
        <p:sp>
          <p:nvSpPr>
            <p:cNvPr id="25" name="Rectangle 24"/>
            <p:cNvSpPr/>
            <p:nvPr/>
          </p:nvSpPr>
          <p:spPr>
            <a:xfrm>
              <a:off x="0" y="3124197"/>
              <a:ext cx="2313709" cy="533400"/>
            </a:xfrm>
            <a:prstGeom prst="rect">
              <a:avLst/>
            </a:pr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"/>
            <p:cNvSpPr/>
            <p:nvPr/>
          </p:nvSpPr>
          <p:spPr>
            <a:xfrm>
              <a:off x="1856509" y="36575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 rot="5400000">
              <a:off x="1818408" y="3695699"/>
              <a:ext cx="533401" cy="457200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-8768" y="5436447"/>
            <a:ext cx="4114800" cy="1066802"/>
            <a:chOff x="-27709" y="1828800"/>
            <a:chExt cx="4482161" cy="1066802"/>
          </a:xfrm>
        </p:grpSpPr>
        <p:sp>
          <p:nvSpPr>
            <p:cNvPr id="35" name="Rectangle 34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rgbClr val="1C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7228114" y="-5781"/>
            <a:ext cx="4963886" cy="829131"/>
            <a:chOff x="-10886" y="-1"/>
            <a:chExt cx="3733800" cy="829131"/>
          </a:xfrm>
        </p:grpSpPr>
        <p:sp>
          <p:nvSpPr>
            <p:cNvPr id="39" name="Right Triangle 38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7228114" y="1673021"/>
            <a:ext cx="4963886" cy="1676400"/>
            <a:chOff x="-10886" y="-1"/>
            <a:chExt cx="3733800" cy="829131"/>
          </a:xfrm>
          <a:solidFill>
            <a:srgbClr val="FFC000"/>
          </a:solidFill>
        </p:grpSpPr>
        <p:sp>
          <p:nvSpPr>
            <p:cNvPr id="42" name="Right Triangle 41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rgbClr val="17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2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7011" y="4464961"/>
            <a:ext cx="10885714" cy="1866900"/>
            <a:chOff x="3316491" y="4040721"/>
            <a:chExt cx="6184693" cy="1157632"/>
          </a:xfrm>
        </p:grpSpPr>
        <p:sp>
          <p:nvSpPr>
            <p:cNvPr id="3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Straight Connector 4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2202763" y="4460581"/>
            <a:ext cx="0" cy="720000"/>
          </a:xfrm>
          <a:prstGeom prst="line">
            <a:avLst/>
          </a:prstGeom>
          <a:ln w="9525" cmpd="sng">
            <a:solidFill>
              <a:srgbClr val="E1D21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752763" y="5143691"/>
            <a:ext cx="900000" cy="900000"/>
            <a:chOff x="2478139" y="1082700"/>
            <a:chExt cx="900000" cy="900000"/>
          </a:xfrm>
        </p:grpSpPr>
        <p:sp>
          <p:nvSpPr>
            <p:cNvPr id="7" name="Oval 6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F7E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Oval 7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F1E4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Oval 8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E1D2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10" name="Straight Connector 9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4258679" y="3981410"/>
            <a:ext cx="0" cy="1080000"/>
          </a:xfrm>
          <a:prstGeom prst="line">
            <a:avLst/>
          </a:prstGeom>
          <a:ln w="9525" cmpd="sng">
            <a:solidFill>
              <a:srgbClr val="11C1FF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23193" y="4954806"/>
            <a:ext cx="900000" cy="900000"/>
            <a:chOff x="2478139" y="1082700"/>
            <a:chExt cx="900000" cy="900000"/>
          </a:xfrm>
        </p:grpSpPr>
        <p:sp>
          <p:nvSpPr>
            <p:cNvPr id="12" name="Oval 11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3" name="Oval 12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11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4" name="Oval 13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15" name="Straight Connector 14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6512747" y="3574447"/>
            <a:ext cx="0" cy="1440000"/>
          </a:xfrm>
          <a:prstGeom prst="line">
            <a:avLst/>
          </a:prstGeom>
          <a:ln w="9525" cmpd="sng">
            <a:solidFill>
              <a:srgbClr val="8F45C7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071298" y="4705704"/>
            <a:ext cx="900000" cy="900000"/>
            <a:chOff x="2478139" y="1082700"/>
            <a:chExt cx="900000" cy="900000"/>
          </a:xfrm>
        </p:grpSpPr>
        <p:sp>
          <p:nvSpPr>
            <p:cNvPr id="17" name="Oval 16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Oval 17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9" name="Oval 18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20" name="Straight Connector 19" title="callout lines">
            <a:extLst>
              <a:ext uri="{FF2B5EF4-FFF2-40B4-BE49-F238E27FC236}">
                <a16:creationId xmlns:lc="http://schemas.openxmlformats.org/drawingml/2006/lockedCanvas" xmlns:a16="http://schemas.microsoft.com/office/drawing/2014/main" xmlns="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8779628" y="3002085"/>
            <a:ext cx="0" cy="1800000"/>
          </a:xfrm>
          <a:prstGeom prst="line">
            <a:avLst/>
          </a:prstGeom>
          <a:ln w="9525" cmpd="sng">
            <a:solidFill>
              <a:srgbClr val="49C107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8350409" y="4349095"/>
            <a:ext cx="900000" cy="900000"/>
            <a:chOff x="2478139" y="1082700"/>
            <a:chExt cx="900000" cy="900000"/>
          </a:xfrm>
        </p:grpSpPr>
        <p:sp>
          <p:nvSpPr>
            <p:cNvPr id="22" name="Oval 21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70F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3" name="Oval 22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56E2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Oval 23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4DCB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702911" y="2357271"/>
            <a:ext cx="1524445" cy="746415"/>
            <a:chOff x="1443690" y="1981312"/>
            <a:chExt cx="2034521" cy="746415"/>
          </a:xfrm>
        </p:grpSpPr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49C107"/>
                  </a:solidFill>
                </a:rPr>
                <a:t>Milestone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67391" y="2909560"/>
            <a:ext cx="1524445" cy="746415"/>
            <a:chOff x="1443690" y="1981312"/>
            <a:chExt cx="2034521" cy="746415"/>
          </a:xfrm>
        </p:grpSpPr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7030A0"/>
                  </a:solidFill>
                </a:rPr>
                <a:t>Milestone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79913" y="3316524"/>
            <a:ext cx="1524445" cy="746415"/>
            <a:chOff x="1443690" y="1981312"/>
            <a:chExt cx="2034521" cy="746415"/>
          </a:xfrm>
        </p:grpSpPr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146194" y="3809465"/>
            <a:ext cx="1524445" cy="746415"/>
            <a:chOff x="1443690" y="1981312"/>
            <a:chExt cx="2034521" cy="746415"/>
          </a:xfrm>
        </p:grpSpPr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CC00"/>
                  </a:solidFill>
                </a:rPr>
                <a:t>Milestone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078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92047" y="3097363"/>
            <a:ext cx="3809998" cy="990600"/>
            <a:chOff x="674544" y="820740"/>
            <a:chExt cx="3809998" cy="990600"/>
          </a:xfrm>
        </p:grpSpPr>
        <p:grpSp>
          <p:nvGrpSpPr>
            <p:cNvPr id="5" name="Group 4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85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92047" y="1987988"/>
            <a:ext cx="3809998" cy="990600"/>
            <a:chOff x="674544" y="820740"/>
            <a:chExt cx="3809998" cy="990600"/>
          </a:xfrm>
        </p:grpSpPr>
        <p:grpSp>
          <p:nvGrpSpPr>
            <p:cNvPr id="17" name="Group 16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18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92047" y="4206738"/>
            <a:ext cx="3809998" cy="990600"/>
            <a:chOff x="674544" y="820740"/>
            <a:chExt cx="3809998" cy="990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1FA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2BD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24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92047" y="5316113"/>
            <a:ext cx="3809998" cy="990600"/>
            <a:chOff x="674544" y="820740"/>
            <a:chExt cx="3809998" cy="990600"/>
          </a:xfrm>
        </p:grpSpPr>
        <p:grpSp>
          <p:nvGrpSpPr>
            <p:cNvPr id="29" name="Group 28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16AA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22E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0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36726" y="1987988"/>
            <a:ext cx="3809998" cy="990600"/>
            <a:chOff x="674544" y="820740"/>
            <a:chExt cx="3809998" cy="990600"/>
          </a:xfrm>
        </p:grpSpPr>
        <p:grpSp>
          <p:nvGrpSpPr>
            <p:cNvPr id="35" name="Group 34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EAB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6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36726" y="5316113"/>
            <a:ext cx="3809998" cy="990600"/>
            <a:chOff x="674544" y="820740"/>
            <a:chExt cx="3809998" cy="990600"/>
          </a:xfrm>
        </p:grpSpPr>
        <p:grpSp>
          <p:nvGrpSpPr>
            <p:cNvPr id="41" name="Group 40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2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192047" y="878613"/>
            <a:ext cx="3809998" cy="990600"/>
            <a:chOff x="674544" y="820740"/>
            <a:chExt cx="3809998" cy="990600"/>
          </a:xfrm>
        </p:grpSpPr>
        <p:grpSp>
          <p:nvGrpSpPr>
            <p:cNvPr id="48" name="Group 47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9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236726" y="4206738"/>
            <a:ext cx="3809998" cy="990600"/>
            <a:chOff x="674544" y="820740"/>
            <a:chExt cx="3809998" cy="990600"/>
          </a:xfrm>
        </p:grpSpPr>
        <p:grpSp>
          <p:nvGrpSpPr>
            <p:cNvPr id="54" name="Group 53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BE0E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ED1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55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74242" y="3097363"/>
            <a:ext cx="3809998" cy="990600"/>
            <a:chOff x="674544" y="820740"/>
            <a:chExt cx="3809998" cy="990600"/>
          </a:xfrm>
        </p:grpSpPr>
        <p:grpSp>
          <p:nvGrpSpPr>
            <p:cNvPr id="60" name="Group 59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BC7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290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1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265039" y="878613"/>
            <a:ext cx="3809998" cy="990600"/>
            <a:chOff x="674544" y="820740"/>
            <a:chExt cx="3809998" cy="990600"/>
          </a:xfrm>
          <a:solidFill>
            <a:srgbClr val="CCCC00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  <a:grpFill/>
          </p:grpSpPr>
          <p:sp>
            <p:nvSpPr>
              <p:cNvPr id="69" name="Rounded Rectangle 68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7D7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CC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7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699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0"/>
          <p:cNvSpPr/>
          <p:nvPr/>
        </p:nvSpPr>
        <p:spPr>
          <a:xfrm>
            <a:off x="1403074" y="1340955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chemeClr val="tx2">
                  <a:lumMod val="60000"/>
                  <a:lumOff val="40000"/>
                </a:schemeClr>
              </a:gs>
              <a:gs pos="87000">
                <a:srgbClr val="0070C0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10"/>
          <p:cNvSpPr/>
          <p:nvPr/>
        </p:nvSpPr>
        <p:spPr>
          <a:xfrm>
            <a:off x="1403074" y="2462672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rgbClr val="92D050"/>
              </a:gs>
              <a:gs pos="73000">
                <a:srgbClr val="00B050"/>
              </a:gs>
            </a:gsLst>
            <a:lin ang="189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0"/>
          <p:cNvSpPr/>
          <p:nvPr/>
        </p:nvSpPr>
        <p:spPr>
          <a:xfrm>
            <a:off x="1403074" y="3707620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rgbClr val="FFC000"/>
              </a:gs>
              <a:gs pos="87000">
                <a:srgbClr val="EDE145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10"/>
          <p:cNvSpPr/>
          <p:nvPr/>
        </p:nvSpPr>
        <p:spPr>
          <a:xfrm>
            <a:off x="1403074" y="4926820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2000">
                <a:srgbClr val="94039F"/>
              </a:gs>
              <a:gs pos="21000">
                <a:srgbClr val="FF3399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10"/>
          <p:cNvSpPr/>
          <p:nvPr/>
        </p:nvSpPr>
        <p:spPr>
          <a:xfrm>
            <a:off x="6203674" y="1340954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chemeClr val="bg1">
                  <a:lumMod val="50000"/>
                </a:schemeClr>
              </a:gs>
              <a:gs pos="87000">
                <a:schemeClr val="bg2">
                  <a:lumMod val="2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10"/>
          <p:cNvSpPr/>
          <p:nvPr/>
        </p:nvSpPr>
        <p:spPr>
          <a:xfrm>
            <a:off x="6203674" y="2462671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000">
                <a:schemeClr val="accent4">
                  <a:lumMod val="60000"/>
                  <a:lumOff val="40000"/>
                </a:schemeClr>
              </a:gs>
              <a:gs pos="71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10"/>
          <p:cNvSpPr/>
          <p:nvPr/>
        </p:nvSpPr>
        <p:spPr>
          <a:xfrm>
            <a:off x="6203674" y="3707619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19000">
                <a:srgbClr val="FFFF00"/>
              </a:gs>
              <a:gs pos="76000">
                <a:srgbClr val="FFFF99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6203674" y="4926819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7000">
                <a:srgbClr val="0FB17F"/>
              </a:gs>
              <a:gs pos="21000">
                <a:srgbClr val="41ED7A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0"/>
          <p:cNvSpPr/>
          <p:nvPr/>
        </p:nvSpPr>
        <p:spPr>
          <a:xfrm>
            <a:off x="1466850" y="1371601"/>
            <a:ext cx="4229100" cy="1013460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238368 w 5600700"/>
              <a:gd name="connsiteY12" fmla="*/ 986474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238368 w 5600700"/>
              <a:gd name="connsiteY12" fmla="*/ 986474 h 990600"/>
              <a:gd name="connsiteX13" fmla="*/ 3360420 w 5600700"/>
              <a:gd name="connsiteY13" fmla="*/ 986474 h 990600"/>
              <a:gd name="connsiteX14" fmla="*/ 2333625 w 5600700"/>
              <a:gd name="connsiteY14" fmla="*/ 990600 h 990600"/>
              <a:gd name="connsiteX15" fmla="*/ 933450 w 5600700"/>
              <a:gd name="connsiteY15" fmla="*/ 990600 h 990600"/>
              <a:gd name="connsiteX16" fmla="*/ 165103 w 5600700"/>
              <a:gd name="connsiteY16" fmla="*/ 990600 h 990600"/>
              <a:gd name="connsiteX17" fmla="*/ 0 w 5600700"/>
              <a:gd name="connsiteY17" fmla="*/ 825497 h 990600"/>
              <a:gd name="connsiteX18" fmla="*/ 0 w 5600700"/>
              <a:gd name="connsiteY18" fmla="*/ 825500 h 990600"/>
              <a:gd name="connsiteX19" fmla="*/ 0 w 5600700"/>
              <a:gd name="connsiteY19" fmla="*/ 577850 h 990600"/>
              <a:gd name="connsiteX20" fmla="*/ 0 w 5600700"/>
              <a:gd name="connsiteY20" fmla="*/ 577850 h 990600"/>
              <a:gd name="connsiteX21" fmla="*/ 0 w 5600700"/>
              <a:gd name="connsiteY21" fmla="*/ 165103 h 990600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2333625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20750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20750 w 5600700"/>
              <a:gd name="connsiteY14" fmla="*/ 1010528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61116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30842 w 5600700"/>
              <a:gd name="connsiteY14" fmla="*/ 1000564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211573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097089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015096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3977253 w 5600700"/>
              <a:gd name="connsiteY12" fmla="*/ 992702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32526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977253" y="992702"/>
                </a:lnTo>
                <a:lnTo>
                  <a:pt x="3410877" y="1325263"/>
                </a:lnTo>
                <a:lnTo>
                  <a:pt x="3292303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chemeClr val="tx2">
                  <a:lumMod val="60000"/>
                  <a:lumOff val="40000"/>
                </a:schemeClr>
              </a:gs>
              <a:gs pos="87000">
                <a:schemeClr val="accent5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10"/>
          <p:cNvSpPr/>
          <p:nvPr/>
        </p:nvSpPr>
        <p:spPr>
          <a:xfrm>
            <a:off x="1466850" y="2493317"/>
            <a:ext cx="4229100" cy="100518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3759028 w 5600700"/>
              <a:gd name="connsiteY12" fmla="*/ 974448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933450 w 5600700"/>
              <a:gd name="connsiteY14" fmla="*/ 990600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497609 w 5600700"/>
              <a:gd name="connsiteY14" fmla="*/ 1065333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531247 w 5600700"/>
              <a:gd name="connsiteY14" fmla="*/ 1015511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934901 w 5600700"/>
              <a:gd name="connsiteY14" fmla="*/ 982297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31444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759028" y="974448"/>
                </a:lnTo>
                <a:lnTo>
                  <a:pt x="2384082" y="1314443"/>
                </a:lnTo>
                <a:lnTo>
                  <a:pt x="2934901" y="982297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rgbClr val="41ED7A"/>
              </a:gs>
              <a:gs pos="73000">
                <a:srgbClr val="00B050"/>
              </a:gs>
            </a:gsLst>
            <a:lin ang="189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ular Callout 10"/>
          <p:cNvSpPr/>
          <p:nvPr/>
        </p:nvSpPr>
        <p:spPr>
          <a:xfrm>
            <a:off x="1466850" y="3738265"/>
            <a:ext cx="4229100" cy="9861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3111500 w 5600700"/>
              <a:gd name="connsiteY12" fmla="*/ 982296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289532"/>
              <a:gd name="connsiteX1" fmla="*/ 165103 w 5600700"/>
              <a:gd name="connsiteY1" fmla="*/ 0 h 1289532"/>
              <a:gd name="connsiteX2" fmla="*/ 933450 w 5600700"/>
              <a:gd name="connsiteY2" fmla="*/ 0 h 1289532"/>
              <a:gd name="connsiteX3" fmla="*/ 933450 w 5600700"/>
              <a:gd name="connsiteY3" fmla="*/ 0 h 1289532"/>
              <a:gd name="connsiteX4" fmla="*/ 2333625 w 5600700"/>
              <a:gd name="connsiteY4" fmla="*/ 0 h 1289532"/>
              <a:gd name="connsiteX5" fmla="*/ 5435597 w 5600700"/>
              <a:gd name="connsiteY5" fmla="*/ 0 h 1289532"/>
              <a:gd name="connsiteX6" fmla="*/ 5600700 w 5600700"/>
              <a:gd name="connsiteY6" fmla="*/ 165103 h 1289532"/>
              <a:gd name="connsiteX7" fmla="*/ 5600700 w 5600700"/>
              <a:gd name="connsiteY7" fmla="*/ 577850 h 1289532"/>
              <a:gd name="connsiteX8" fmla="*/ 5600700 w 5600700"/>
              <a:gd name="connsiteY8" fmla="*/ 577850 h 1289532"/>
              <a:gd name="connsiteX9" fmla="*/ 5600700 w 5600700"/>
              <a:gd name="connsiteY9" fmla="*/ 825500 h 1289532"/>
              <a:gd name="connsiteX10" fmla="*/ 5600700 w 5600700"/>
              <a:gd name="connsiteY10" fmla="*/ 825497 h 1289532"/>
              <a:gd name="connsiteX11" fmla="*/ 5435597 w 5600700"/>
              <a:gd name="connsiteY11" fmla="*/ 990600 h 1289532"/>
              <a:gd name="connsiteX12" fmla="*/ 3111500 w 5600700"/>
              <a:gd name="connsiteY12" fmla="*/ 982296 h 1289532"/>
              <a:gd name="connsiteX13" fmla="*/ 2375672 w 5600700"/>
              <a:gd name="connsiteY13" fmla="*/ 1289532 h 1289532"/>
              <a:gd name="connsiteX14" fmla="*/ 933450 w 5600700"/>
              <a:gd name="connsiteY14" fmla="*/ 990600 h 1289532"/>
              <a:gd name="connsiteX15" fmla="*/ 165103 w 5600700"/>
              <a:gd name="connsiteY15" fmla="*/ 990600 h 1289532"/>
              <a:gd name="connsiteX16" fmla="*/ 0 w 5600700"/>
              <a:gd name="connsiteY16" fmla="*/ 825497 h 1289532"/>
              <a:gd name="connsiteX17" fmla="*/ 0 w 5600700"/>
              <a:gd name="connsiteY17" fmla="*/ 825500 h 1289532"/>
              <a:gd name="connsiteX18" fmla="*/ 0 w 5600700"/>
              <a:gd name="connsiteY18" fmla="*/ 577850 h 1289532"/>
              <a:gd name="connsiteX19" fmla="*/ 0 w 5600700"/>
              <a:gd name="connsiteY19" fmla="*/ 577850 h 1289532"/>
              <a:gd name="connsiteX20" fmla="*/ 0 w 5600700"/>
              <a:gd name="connsiteY20" fmla="*/ 165103 h 1289532"/>
              <a:gd name="connsiteX0" fmla="*/ 0 w 5600700"/>
              <a:gd name="connsiteY0" fmla="*/ 165103 h 1289532"/>
              <a:gd name="connsiteX1" fmla="*/ 165103 w 5600700"/>
              <a:gd name="connsiteY1" fmla="*/ 0 h 1289532"/>
              <a:gd name="connsiteX2" fmla="*/ 933450 w 5600700"/>
              <a:gd name="connsiteY2" fmla="*/ 0 h 1289532"/>
              <a:gd name="connsiteX3" fmla="*/ 933450 w 5600700"/>
              <a:gd name="connsiteY3" fmla="*/ 0 h 1289532"/>
              <a:gd name="connsiteX4" fmla="*/ 2333625 w 5600700"/>
              <a:gd name="connsiteY4" fmla="*/ 0 h 1289532"/>
              <a:gd name="connsiteX5" fmla="*/ 5435597 w 5600700"/>
              <a:gd name="connsiteY5" fmla="*/ 0 h 1289532"/>
              <a:gd name="connsiteX6" fmla="*/ 5600700 w 5600700"/>
              <a:gd name="connsiteY6" fmla="*/ 165103 h 1289532"/>
              <a:gd name="connsiteX7" fmla="*/ 5600700 w 5600700"/>
              <a:gd name="connsiteY7" fmla="*/ 577850 h 1289532"/>
              <a:gd name="connsiteX8" fmla="*/ 5600700 w 5600700"/>
              <a:gd name="connsiteY8" fmla="*/ 577850 h 1289532"/>
              <a:gd name="connsiteX9" fmla="*/ 5600700 w 5600700"/>
              <a:gd name="connsiteY9" fmla="*/ 825500 h 1289532"/>
              <a:gd name="connsiteX10" fmla="*/ 5600700 w 5600700"/>
              <a:gd name="connsiteY10" fmla="*/ 825497 h 1289532"/>
              <a:gd name="connsiteX11" fmla="*/ 5435597 w 5600700"/>
              <a:gd name="connsiteY11" fmla="*/ 990600 h 1289532"/>
              <a:gd name="connsiteX12" fmla="*/ 3111500 w 5600700"/>
              <a:gd name="connsiteY12" fmla="*/ 982296 h 1289532"/>
              <a:gd name="connsiteX13" fmla="*/ 2375672 w 5600700"/>
              <a:gd name="connsiteY13" fmla="*/ 1289532 h 1289532"/>
              <a:gd name="connsiteX14" fmla="*/ 2438743 w 5600700"/>
              <a:gd name="connsiteY14" fmla="*/ 990600 h 1289532"/>
              <a:gd name="connsiteX15" fmla="*/ 165103 w 5600700"/>
              <a:gd name="connsiteY15" fmla="*/ 990600 h 1289532"/>
              <a:gd name="connsiteX16" fmla="*/ 0 w 5600700"/>
              <a:gd name="connsiteY16" fmla="*/ 825497 h 1289532"/>
              <a:gd name="connsiteX17" fmla="*/ 0 w 5600700"/>
              <a:gd name="connsiteY17" fmla="*/ 825500 h 1289532"/>
              <a:gd name="connsiteX18" fmla="*/ 0 w 5600700"/>
              <a:gd name="connsiteY18" fmla="*/ 577850 h 1289532"/>
              <a:gd name="connsiteX19" fmla="*/ 0 w 5600700"/>
              <a:gd name="connsiteY19" fmla="*/ 577850 h 1289532"/>
              <a:gd name="connsiteX20" fmla="*/ 0 w 5600700"/>
              <a:gd name="connsiteY20" fmla="*/ 165103 h 128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289532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111500" y="982296"/>
                </a:lnTo>
                <a:lnTo>
                  <a:pt x="2375672" y="1289532"/>
                </a:lnTo>
                <a:lnTo>
                  <a:pt x="2438743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rgbClr val="FF0066"/>
              </a:gs>
              <a:gs pos="87000">
                <a:srgbClr val="94039F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10"/>
          <p:cNvSpPr/>
          <p:nvPr/>
        </p:nvSpPr>
        <p:spPr>
          <a:xfrm>
            <a:off x="1466850" y="4957465"/>
            <a:ext cx="4229100" cy="10877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1278238 w 5600700"/>
              <a:gd name="connsiteY13" fmla="*/ 982296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422390"/>
              <a:gd name="connsiteX1" fmla="*/ 165103 w 5600700"/>
              <a:gd name="connsiteY1" fmla="*/ 0 h 1422390"/>
              <a:gd name="connsiteX2" fmla="*/ 933450 w 5600700"/>
              <a:gd name="connsiteY2" fmla="*/ 0 h 1422390"/>
              <a:gd name="connsiteX3" fmla="*/ 933450 w 5600700"/>
              <a:gd name="connsiteY3" fmla="*/ 0 h 1422390"/>
              <a:gd name="connsiteX4" fmla="*/ 2333625 w 5600700"/>
              <a:gd name="connsiteY4" fmla="*/ 0 h 1422390"/>
              <a:gd name="connsiteX5" fmla="*/ 5435597 w 5600700"/>
              <a:gd name="connsiteY5" fmla="*/ 0 h 1422390"/>
              <a:gd name="connsiteX6" fmla="*/ 5600700 w 5600700"/>
              <a:gd name="connsiteY6" fmla="*/ 165103 h 1422390"/>
              <a:gd name="connsiteX7" fmla="*/ 5600700 w 5600700"/>
              <a:gd name="connsiteY7" fmla="*/ 577850 h 1422390"/>
              <a:gd name="connsiteX8" fmla="*/ 5600700 w 5600700"/>
              <a:gd name="connsiteY8" fmla="*/ 577850 h 1422390"/>
              <a:gd name="connsiteX9" fmla="*/ 5600700 w 5600700"/>
              <a:gd name="connsiteY9" fmla="*/ 825500 h 1422390"/>
              <a:gd name="connsiteX10" fmla="*/ 5600700 w 5600700"/>
              <a:gd name="connsiteY10" fmla="*/ 825497 h 1422390"/>
              <a:gd name="connsiteX11" fmla="*/ 5435597 w 5600700"/>
              <a:gd name="connsiteY11" fmla="*/ 990600 h 1422390"/>
              <a:gd name="connsiteX12" fmla="*/ 2333625 w 5600700"/>
              <a:gd name="connsiteY12" fmla="*/ 990600 h 1422390"/>
              <a:gd name="connsiteX13" fmla="*/ 1295057 w 5600700"/>
              <a:gd name="connsiteY13" fmla="*/ 1422390 h 1422390"/>
              <a:gd name="connsiteX14" fmla="*/ 933450 w 5600700"/>
              <a:gd name="connsiteY14" fmla="*/ 990600 h 1422390"/>
              <a:gd name="connsiteX15" fmla="*/ 165103 w 5600700"/>
              <a:gd name="connsiteY15" fmla="*/ 990600 h 1422390"/>
              <a:gd name="connsiteX16" fmla="*/ 0 w 5600700"/>
              <a:gd name="connsiteY16" fmla="*/ 825497 h 1422390"/>
              <a:gd name="connsiteX17" fmla="*/ 0 w 5600700"/>
              <a:gd name="connsiteY17" fmla="*/ 825500 h 1422390"/>
              <a:gd name="connsiteX18" fmla="*/ 0 w 5600700"/>
              <a:gd name="connsiteY18" fmla="*/ 577850 h 1422390"/>
              <a:gd name="connsiteX19" fmla="*/ 0 w 5600700"/>
              <a:gd name="connsiteY19" fmla="*/ 577850 h 1422390"/>
              <a:gd name="connsiteX20" fmla="*/ 0 w 5600700"/>
              <a:gd name="connsiteY20" fmla="*/ 165103 h 1422390"/>
              <a:gd name="connsiteX0" fmla="*/ 0 w 5600700"/>
              <a:gd name="connsiteY0" fmla="*/ 165103 h 1422390"/>
              <a:gd name="connsiteX1" fmla="*/ 165103 w 5600700"/>
              <a:gd name="connsiteY1" fmla="*/ 0 h 1422390"/>
              <a:gd name="connsiteX2" fmla="*/ 933450 w 5600700"/>
              <a:gd name="connsiteY2" fmla="*/ 0 h 1422390"/>
              <a:gd name="connsiteX3" fmla="*/ 933450 w 5600700"/>
              <a:gd name="connsiteY3" fmla="*/ 0 h 1422390"/>
              <a:gd name="connsiteX4" fmla="*/ 2333625 w 5600700"/>
              <a:gd name="connsiteY4" fmla="*/ 0 h 1422390"/>
              <a:gd name="connsiteX5" fmla="*/ 5435597 w 5600700"/>
              <a:gd name="connsiteY5" fmla="*/ 0 h 1422390"/>
              <a:gd name="connsiteX6" fmla="*/ 5600700 w 5600700"/>
              <a:gd name="connsiteY6" fmla="*/ 165103 h 1422390"/>
              <a:gd name="connsiteX7" fmla="*/ 5600700 w 5600700"/>
              <a:gd name="connsiteY7" fmla="*/ 577850 h 1422390"/>
              <a:gd name="connsiteX8" fmla="*/ 5600700 w 5600700"/>
              <a:gd name="connsiteY8" fmla="*/ 577850 h 1422390"/>
              <a:gd name="connsiteX9" fmla="*/ 5600700 w 5600700"/>
              <a:gd name="connsiteY9" fmla="*/ 825500 h 1422390"/>
              <a:gd name="connsiteX10" fmla="*/ 5600700 w 5600700"/>
              <a:gd name="connsiteY10" fmla="*/ 825497 h 1422390"/>
              <a:gd name="connsiteX11" fmla="*/ 5435597 w 5600700"/>
              <a:gd name="connsiteY11" fmla="*/ 990600 h 1422390"/>
              <a:gd name="connsiteX12" fmla="*/ 1442222 w 5600700"/>
              <a:gd name="connsiteY12" fmla="*/ 990600 h 1422390"/>
              <a:gd name="connsiteX13" fmla="*/ 1295057 w 5600700"/>
              <a:gd name="connsiteY13" fmla="*/ 1422390 h 1422390"/>
              <a:gd name="connsiteX14" fmla="*/ 933450 w 5600700"/>
              <a:gd name="connsiteY14" fmla="*/ 990600 h 1422390"/>
              <a:gd name="connsiteX15" fmla="*/ 165103 w 5600700"/>
              <a:gd name="connsiteY15" fmla="*/ 990600 h 1422390"/>
              <a:gd name="connsiteX16" fmla="*/ 0 w 5600700"/>
              <a:gd name="connsiteY16" fmla="*/ 825497 h 1422390"/>
              <a:gd name="connsiteX17" fmla="*/ 0 w 5600700"/>
              <a:gd name="connsiteY17" fmla="*/ 825500 h 1422390"/>
              <a:gd name="connsiteX18" fmla="*/ 0 w 5600700"/>
              <a:gd name="connsiteY18" fmla="*/ 577850 h 1422390"/>
              <a:gd name="connsiteX19" fmla="*/ 0 w 5600700"/>
              <a:gd name="connsiteY19" fmla="*/ 577850 h 1422390"/>
              <a:gd name="connsiteX20" fmla="*/ 0 w 5600700"/>
              <a:gd name="connsiteY20" fmla="*/ 165103 h 142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2239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442222" y="990600"/>
                </a:lnTo>
                <a:lnTo>
                  <a:pt x="1295057" y="142239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2000">
                <a:srgbClr val="58267E"/>
              </a:gs>
              <a:gs pos="21000">
                <a:srgbClr val="94039F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10"/>
          <p:cNvSpPr/>
          <p:nvPr/>
        </p:nvSpPr>
        <p:spPr>
          <a:xfrm>
            <a:off x="6343650" y="1371599"/>
            <a:ext cx="4229100" cy="971551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927943 w 5600700"/>
              <a:gd name="connsiteY12" fmla="*/ 988136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927943 w 5600700"/>
              <a:gd name="connsiteY12" fmla="*/ 988136 h 990600"/>
              <a:gd name="connsiteX13" fmla="*/ 3885170 w 5600700"/>
              <a:gd name="connsiteY13" fmla="*/ 988136 h 990600"/>
              <a:gd name="connsiteX14" fmla="*/ 2333625 w 5600700"/>
              <a:gd name="connsiteY14" fmla="*/ 990600 h 990600"/>
              <a:gd name="connsiteX15" fmla="*/ 933450 w 5600700"/>
              <a:gd name="connsiteY15" fmla="*/ 990600 h 990600"/>
              <a:gd name="connsiteX16" fmla="*/ 165103 w 5600700"/>
              <a:gd name="connsiteY16" fmla="*/ 990600 h 990600"/>
              <a:gd name="connsiteX17" fmla="*/ 0 w 5600700"/>
              <a:gd name="connsiteY17" fmla="*/ 825497 h 990600"/>
              <a:gd name="connsiteX18" fmla="*/ 0 w 5600700"/>
              <a:gd name="connsiteY18" fmla="*/ 825500 h 990600"/>
              <a:gd name="connsiteX19" fmla="*/ 0 w 5600700"/>
              <a:gd name="connsiteY19" fmla="*/ 577850 h 990600"/>
              <a:gd name="connsiteX20" fmla="*/ 0 w 5600700"/>
              <a:gd name="connsiteY20" fmla="*/ 577850 h 990600"/>
              <a:gd name="connsiteX21" fmla="*/ 0 w 5600700"/>
              <a:gd name="connsiteY21" fmla="*/ 165103 h 990600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2333625 w 5600700"/>
              <a:gd name="connsiteY14" fmla="*/ 990600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28494 w 5600700"/>
              <a:gd name="connsiteY14" fmla="*/ 998904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03266 w 5600700"/>
              <a:gd name="connsiteY14" fmla="*/ 998904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45313 w 5600700"/>
              <a:gd name="connsiteY14" fmla="*/ 990600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270461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4927943" y="988136"/>
                </a:lnTo>
                <a:lnTo>
                  <a:pt x="4633612" y="1270461"/>
                </a:lnTo>
                <a:lnTo>
                  <a:pt x="4545313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chemeClr val="bg1">
                  <a:lumMod val="50000"/>
                </a:schemeClr>
              </a:gs>
              <a:gs pos="87000">
                <a:schemeClr val="bg2">
                  <a:lumMod val="2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10"/>
          <p:cNvSpPr/>
          <p:nvPr/>
        </p:nvSpPr>
        <p:spPr>
          <a:xfrm>
            <a:off x="6343650" y="2493317"/>
            <a:ext cx="4229100" cy="1100784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1056"/>
              <a:gd name="connsiteX1" fmla="*/ 165103 w 5600700"/>
              <a:gd name="connsiteY1" fmla="*/ 0 h 991056"/>
              <a:gd name="connsiteX2" fmla="*/ 933450 w 5600700"/>
              <a:gd name="connsiteY2" fmla="*/ 0 h 991056"/>
              <a:gd name="connsiteX3" fmla="*/ 933450 w 5600700"/>
              <a:gd name="connsiteY3" fmla="*/ 0 h 991056"/>
              <a:gd name="connsiteX4" fmla="*/ 2333625 w 5600700"/>
              <a:gd name="connsiteY4" fmla="*/ 0 h 991056"/>
              <a:gd name="connsiteX5" fmla="*/ 5435597 w 5600700"/>
              <a:gd name="connsiteY5" fmla="*/ 0 h 991056"/>
              <a:gd name="connsiteX6" fmla="*/ 5600700 w 5600700"/>
              <a:gd name="connsiteY6" fmla="*/ 165103 h 991056"/>
              <a:gd name="connsiteX7" fmla="*/ 5600700 w 5600700"/>
              <a:gd name="connsiteY7" fmla="*/ 577850 h 991056"/>
              <a:gd name="connsiteX8" fmla="*/ 5600700 w 5600700"/>
              <a:gd name="connsiteY8" fmla="*/ 577850 h 991056"/>
              <a:gd name="connsiteX9" fmla="*/ 5600700 w 5600700"/>
              <a:gd name="connsiteY9" fmla="*/ 825500 h 991056"/>
              <a:gd name="connsiteX10" fmla="*/ 5600700 w 5600700"/>
              <a:gd name="connsiteY10" fmla="*/ 825497 h 991056"/>
              <a:gd name="connsiteX11" fmla="*/ 5435597 w 5600700"/>
              <a:gd name="connsiteY11" fmla="*/ 990600 h 991056"/>
              <a:gd name="connsiteX12" fmla="*/ 2333625 w 5600700"/>
              <a:gd name="connsiteY12" fmla="*/ 990600 h 991056"/>
              <a:gd name="connsiteX13" fmla="*/ 1597797 w 5600700"/>
              <a:gd name="connsiteY13" fmla="*/ 991056 h 991056"/>
              <a:gd name="connsiteX14" fmla="*/ 933450 w 5600700"/>
              <a:gd name="connsiteY14" fmla="*/ 990600 h 991056"/>
              <a:gd name="connsiteX15" fmla="*/ 165103 w 5600700"/>
              <a:gd name="connsiteY15" fmla="*/ 990600 h 991056"/>
              <a:gd name="connsiteX16" fmla="*/ 0 w 5600700"/>
              <a:gd name="connsiteY16" fmla="*/ 825497 h 991056"/>
              <a:gd name="connsiteX17" fmla="*/ 0 w 5600700"/>
              <a:gd name="connsiteY17" fmla="*/ 825500 h 991056"/>
              <a:gd name="connsiteX18" fmla="*/ 0 w 5600700"/>
              <a:gd name="connsiteY18" fmla="*/ 577850 h 991056"/>
              <a:gd name="connsiteX19" fmla="*/ 0 w 5600700"/>
              <a:gd name="connsiteY19" fmla="*/ 577850 h 991056"/>
              <a:gd name="connsiteX20" fmla="*/ 0 w 5600700"/>
              <a:gd name="connsiteY20" fmla="*/ 165103 h 991056"/>
              <a:gd name="connsiteX0" fmla="*/ 0 w 5600700"/>
              <a:gd name="connsiteY0" fmla="*/ 165103 h 1439453"/>
              <a:gd name="connsiteX1" fmla="*/ 165103 w 5600700"/>
              <a:gd name="connsiteY1" fmla="*/ 0 h 1439453"/>
              <a:gd name="connsiteX2" fmla="*/ 933450 w 5600700"/>
              <a:gd name="connsiteY2" fmla="*/ 0 h 1439453"/>
              <a:gd name="connsiteX3" fmla="*/ 933450 w 5600700"/>
              <a:gd name="connsiteY3" fmla="*/ 0 h 1439453"/>
              <a:gd name="connsiteX4" fmla="*/ 2333625 w 5600700"/>
              <a:gd name="connsiteY4" fmla="*/ 0 h 1439453"/>
              <a:gd name="connsiteX5" fmla="*/ 5435597 w 5600700"/>
              <a:gd name="connsiteY5" fmla="*/ 0 h 1439453"/>
              <a:gd name="connsiteX6" fmla="*/ 5600700 w 5600700"/>
              <a:gd name="connsiteY6" fmla="*/ 165103 h 1439453"/>
              <a:gd name="connsiteX7" fmla="*/ 5600700 w 5600700"/>
              <a:gd name="connsiteY7" fmla="*/ 577850 h 1439453"/>
              <a:gd name="connsiteX8" fmla="*/ 5600700 w 5600700"/>
              <a:gd name="connsiteY8" fmla="*/ 577850 h 1439453"/>
              <a:gd name="connsiteX9" fmla="*/ 5600700 w 5600700"/>
              <a:gd name="connsiteY9" fmla="*/ 825500 h 1439453"/>
              <a:gd name="connsiteX10" fmla="*/ 5600700 w 5600700"/>
              <a:gd name="connsiteY10" fmla="*/ 825497 h 1439453"/>
              <a:gd name="connsiteX11" fmla="*/ 5435597 w 5600700"/>
              <a:gd name="connsiteY11" fmla="*/ 990600 h 1439453"/>
              <a:gd name="connsiteX12" fmla="*/ 2333625 w 5600700"/>
              <a:gd name="connsiteY12" fmla="*/ 990600 h 1439453"/>
              <a:gd name="connsiteX13" fmla="*/ 807308 w 5600700"/>
              <a:gd name="connsiteY13" fmla="*/ 1439453 h 1439453"/>
              <a:gd name="connsiteX14" fmla="*/ 933450 w 5600700"/>
              <a:gd name="connsiteY14" fmla="*/ 990600 h 1439453"/>
              <a:gd name="connsiteX15" fmla="*/ 165103 w 5600700"/>
              <a:gd name="connsiteY15" fmla="*/ 990600 h 1439453"/>
              <a:gd name="connsiteX16" fmla="*/ 0 w 5600700"/>
              <a:gd name="connsiteY16" fmla="*/ 825497 h 1439453"/>
              <a:gd name="connsiteX17" fmla="*/ 0 w 5600700"/>
              <a:gd name="connsiteY17" fmla="*/ 825500 h 1439453"/>
              <a:gd name="connsiteX18" fmla="*/ 0 w 5600700"/>
              <a:gd name="connsiteY18" fmla="*/ 577850 h 1439453"/>
              <a:gd name="connsiteX19" fmla="*/ 0 w 5600700"/>
              <a:gd name="connsiteY19" fmla="*/ 577850 h 1439453"/>
              <a:gd name="connsiteX20" fmla="*/ 0 w 5600700"/>
              <a:gd name="connsiteY20" fmla="*/ 165103 h 1439453"/>
              <a:gd name="connsiteX0" fmla="*/ 0 w 5600700"/>
              <a:gd name="connsiteY0" fmla="*/ 165103 h 1439453"/>
              <a:gd name="connsiteX1" fmla="*/ 165103 w 5600700"/>
              <a:gd name="connsiteY1" fmla="*/ 0 h 1439453"/>
              <a:gd name="connsiteX2" fmla="*/ 933450 w 5600700"/>
              <a:gd name="connsiteY2" fmla="*/ 0 h 1439453"/>
              <a:gd name="connsiteX3" fmla="*/ 933450 w 5600700"/>
              <a:gd name="connsiteY3" fmla="*/ 0 h 1439453"/>
              <a:gd name="connsiteX4" fmla="*/ 2333625 w 5600700"/>
              <a:gd name="connsiteY4" fmla="*/ 0 h 1439453"/>
              <a:gd name="connsiteX5" fmla="*/ 5435597 w 5600700"/>
              <a:gd name="connsiteY5" fmla="*/ 0 h 1439453"/>
              <a:gd name="connsiteX6" fmla="*/ 5600700 w 5600700"/>
              <a:gd name="connsiteY6" fmla="*/ 165103 h 1439453"/>
              <a:gd name="connsiteX7" fmla="*/ 5600700 w 5600700"/>
              <a:gd name="connsiteY7" fmla="*/ 577850 h 1439453"/>
              <a:gd name="connsiteX8" fmla="*/ 5600700 w 5600700"/>
              <a:gd name="connsiteY8" fmla="*/ 577850 h 1439453"/>
              <a:gd name="connsiteX9" fmla="*/ 5600700 w 5600700"/>
              <a:gd name="connsiteY9" fmla="*/ 825500 h 1439453"/>
              <a:gd name="connsiteX10" fmla="*/ 5600700 w 5600700"/>
              <a:gd name="connsiteY10" fmla="*/ 825497 h 1439453"/>
              <a:gd name="connsiteX11" fmla="*/ 5435597 w 5600700"/>
              <a:gd name="connsiteY11" fmla="*/ 990600 h 1439453"/>
              <a:gd name="connsiteX12" fmla="*/ 1534726 w 5600700"/>
              <a:gd name="connsiteY12" fmla="*/ 990599 h 1439453"/>
              <a:gd name="connsiteX13" fmla="*/ 807308 w 5600700"/>
              <a:gd name="connsiteY13" fmla="*/ 1439453 h 1439453"/>
              <a:gd name="connsiteX14" fmla="*/ 933450 w 5600700"/>
              <a:gd name="connsiteY14" fmla="*/ 990600 h 1439453"/>
              <a:gd name="connsiteX15" fmla="*/ 165103 w 5600700"/>
              <a:gd name="connsiteY15" fmla="*/ 990600 h 1439453"/>
              <a:gd name="connsiteX16" fmla="*/ 0 w 5600700"/>
              <a:gd name="connsiteY16" fmla="*/ 825497 h 1439453"/>
              <a:gd name="connsiteX17" fmla="*/ 0 w 5600700"/>
              <a:gd name="connsiteY17" fmla="*/ 825500 h 1439453"/>
              <a:gd name="connsiteX18" fmla="*/ 0 w 5600700"/>
              <a:gd name="connsiteY18" fmla="*/ 577850 h 1439453"/>
              <a:gd name="connsiteX19" fmla="*/ 0 w 5600700"/>
              <a:gd name="connsiteY19" fmla="*/ 577850 h 1439453"/>
              <a:gd name="connsiteX20" fmla="*/ 0 w 5600700"/>
              <a:gd name="connsiteY20" fmla="*/ 165103 h 143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3945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534726" y="990599"/>
                </a:lnTo>
                <a:lnTo>
                  <a:pt x="807308" y="1439453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000">
                <a:schemeClr val="accent2">
                  <a:lumMod val="40000"/>
                  <a:lumOff val="60000"/>
                </a:schemeClr>
              </a:gs>
              <a:gs pos="71000">
                <a:schemeClr val="accent4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10"/>
          <p:cNvSpPr/>
          <p:nvPr/>
        </p:nvSpPr>
        <p:spPr>
          <a:xfrm>
            <a:off x="6343650" y="3738265"/>
            <a:ext cx="4229100" cy="1106786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389738 w 5600700"/>
              <a:gd name="connsiteY12" fmla="*/ 982298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1"/>
              <a:gd name="connsiteX1" fmla="*/ 165103 w 5600700"/>
              <a:gd name="connsiteY1" fmla="*/ 0 h 990601"/>
              <a:gd name="connsiteX2" fmla="*/ 933450 w 5600700"/>
              <a:gd name="connsiteY2" fmla="*/ 0 h 990601"/>
              <a:gd name="connsiteX3" fmla="*/ 933450 w 5600700"/>
              <a:gd name="connsiteY3" fmla="*/ 0 h 990601"/>
              <a:gd name="connsiteX4" fmla="*/ 2333625 w 5600700"/>
              <a:gd name="connsiteY4" fmla="*/ 0 h 990601"/>
              <a:gd name="connsiteX5" fmla="*/ 5435597 w 5600700"/>
              <a:gd name="connsiteY5" fmla="*/ 0 h 990601"/>
              <a:gd name="connsiteX6" fmla="*/ 5600700 w 5600700"/>
              <a:gd name="connsiteY6" fmla="*/ 165103 h 990601"/>
              <a:gd name="connsiteX7" fmla="*/ 5600700 w 5600700"/>
              <a:gd name="connsiteY7" fmla="*/ 577850 h 990601"/>
              <a:gd name="connsiteX8" fmla="*/ 5600700 w 5600700"/>
              <a:gd name="connsiteY8" fmla="*/ 577850 h 990601"/>
              <a:gd name="connsiteX9" fmla="*/ 5600700 w 5600700"/>
              <a:gd name="connsiteY9" fmla="*/ 825500 h 990601"/>
              <a:gd name="connsiteX10" fmla="*/ 5600700 w 5600700"/>
              <a:gd name="connsiteY10" fmla="*/ 825497 h 990601"/>
              <a:gd name="connsiteX11" fmla="*/ 5435597 w 5600700"/>
              <a:gd name="connsiteY11" fmla="*/ 990600 h 990601"/>
              <a:gd name="connsiteX12" fmla="*/ 4389738 w 5600700"/>
              <a:gd name="connsiteY12" fmla="*/ 982298 h 990601"/>
              <a:gd name="connsiteX13" fmla="*/ 3330146 w 5600700"/>
              <a:gd name="connsiteY13" fmla="*/ 990601 h 990601"/>
              <a:gd name="connsiteX14" fmla="*/ 2333625 w 5600700"/>
              <a:gd name="connsiteY14" fmla="*/ 990600 h 990601"/>
              <a:gd name="connsiteX15" fmla="*/ 933450 w 5600700"/>
              <a:gd name="connsiteY15" fmla="*/ 990600 h 990601"/>
              <a:gd name="connsiteX16" fmla="*/ 165103 w 5600700"/>
              <a:gd name="connsiteY16" fmla="*/ 990600 h 990601"/>
              <a:gd name="connsiteX17" fmla="*/ 0 w 5600700"/>
              <a:gd name="connsiteY17" fmla="*/ 825497 h 990601"/>
              <a:gd name="connsiteX18" fmla="*/ 0 w 5600700"/>
              <a:gd name="connsiteY18" fmla="*/ 825500 h 990601"/>
              <a:gd name="connsiteX19" fmla="*/ 0 w 5600700"/>
              <a:gd name="connsiteY19" fmla="*/ 577850 h 990601"/>
              <a:gd name="connsiteX20" fmla="*/ 0 w 5600700"/>
              <a:gd name="connsiteY20" fmla="*/ 577850 h 990601"/>
              <a:gd name="connsiteX21" fmla="*/ 0 w 5600700"/>
              <a:gd name="connsiteY21" fmla="*/ 165103 h 990601"/>
              <a:gd name="connsiteX0" fmla="*/ 0 w 5600700"/>
              <a:gd name="connsiteY0" fmla="*/ 165103 h 1447302"/>
              <a:gd name="connsiteX1" fmla="*/ 165103 w 5600700"/>
              <a:gd name="connsiteY1" fmla="*/ 0 h 1447302"/>
              <a:gd name="connsiteX2" fmla="*/ 933450 w 5600700"/>
              <a:gd name="connsiteY2" fmla="*/ 0 h 1447302"/>
              <a:gd name="connsiteX3" fmla="*/ 933450 w 5600700"/>
              <a:gd name="connsiteY3" fmla="*/ 0 h 1447302"/>
              <a:gd name="connsiteX4" fmla="*/ 2333625 w 5600700"/>
              <a:gd name="connsiteY4" fmla="*/ 0 h 1447302"/>
              <a:gd name="connsiteX5" fmla="*/ 5435597 w 5600700"/>
              <a:gd name="connsiteY5" fmla="*/ 0 h 1447302"/>
              <a:gd name="connsiteX6" fmla="*/ 5600700 w 5600700"/>
              <a:gd name="connsiteY6" fmla="*/ 165103 h 1447302"/>
              <a:gd name="connsiteX7" fmla="*/ 5600700 w 5600700"/>
              <a:gd name="connsiteY7" fmla="*/ 577850 h 1447302"/>
              <a:gd name="connsiteX8" fmla="*/ 5600700 w 5600700"/>
              <a:gd name="connsiteY8" fmla="*/ 577850 h 1447302"/>
              <a:gd name="connsiteX9" fmla="*/ 5600700 w 5600700"/>
              <a:gd name="connsiteY9" fmla="*/ 825500 h 1447302"/>
              <a:gd name="connsiteX10" fmla="*/ 5600700 w 5600700"/>
              <a:gd name="connsiteY10" fmla="*/ 825497 h 1447302"/>
              <a:gd name="connsiteX11" fmla="*/ 5435597 w 5600700"/>
              <a:gd name="connsiteY11" fmla="*/ 990600 h 1447302"/>
              <a:gd name="connsiteX12" fmla="*/ 4389738 w 5600700"/>
              <a:gd name="connsiteY12" fmla="*/ 982298 h 1447302"/>
              <a:gd name="connsiteX13" fmla="*/ 4330872 w 5600700"/>
              <a:gd name="connsiteY13" fmla="*/ 1447302 h 1447302"/>
              <a:gd name="connsiteX14" fmla="*/ 2333625 w 5600700"/>
              <a:gd name="connsiteY14" fmla="*/ 990600 h 1447302"/>
              <a:gd name="connsiteX15" fmla="*/ 933450 w 5600700"/>
              <a:gd name="connsiteY15" fmla="*/ 990600 h 1447302"/>
              <a:gd name="connsiteX16" fmla="*/ 165103 w 5600700"/>
              <a:gd name="connsiteY16" fmla="*/ 990600 h 1447302"/>
              <a:gd name="connsiteX17" fmla="*/ 0 w 5600700"/>
              <a:gd name="connsiteY17" fmla="*/ 825497 h 1447302"/>
              <a:gd name="connsiteX18" fmla="*/ 0 w 5600700"/>
              <a:gd name="connsiteY18" fmla="*/ 825500 h 1447302"/>
              <a:gd name="connsiteX19" fmla="*/ 0 w 5600700"/>
              <a:gd name="connsiteY19" fmla="*/ 577850 h 1447302"/>
              <a:gd name="connsiteX20" fmla="*/ 0 w 5600700"/>
              <a:gd name="connsiteY20" fmla="*/ 577850 h 1447302"/>
              <a:gd name="connsiteX21" fmla="*/ 0 w 5600700"/>
              <a:gd name="connsiteY21" fmla="*/ 165103 h 1447302"/>
              <a:gd name="connsiteX0" fmla="*/ 0 w 5600700"/>
              <a:gd name="connsiteY0" fmla="*/ 165103 h 1447302"/>
              <a:gd name="connsiteX1" fmla="*/ 165103 w 5600700"/>
              <a:gd name="connsiteY1" fmla="*/ 0 h 1447302"/>
              <a:gd name="connsiteX2" fmla="*/ 933450 w 5600700"/>
              <a:gd name="connsiteY2" fmla="*/ 0 h 1447302"/>
              <a:gd name="connsiteX3" fmla="*/ 933450 w 5600700"/>
              <a:gd name="connsiteY3" fmla="*/ 0 h 1447302"/>
              <a:gd name="connsiteX4" fmla="*/ 2333625 w 5600700"/>
              <a:gd name="connsiteY4" fmla="*/ 0 h 1447302"/>
              <a:gd name="connsiteX5" fmla="*/ 5435597 w 5600700"/>
              <a:gd name="connsiteY5" fmla="*/ 0 h 1447302"/>
              <a:gd name="connsiteX6" fmla="*/ 5600700 w 5600700"/>
              <a:gd name="connsiteY6" fmla="*/ 165103 h 1447302"/>
              <a:gd name="connsiteX7" fmla="*/ 5600700 w 5600700"/>
              <a:gd name="connsiteY7" fmla="*/ 577850 h 1447302"/>
              <a:gd name="connsiteX8" fmla="*/ 5600700 w 5600700"/>
              <a:gd name="connsiteY8" fmla="*/ 577850 h 1447302"/>
              <a:gd name="connsiteX9" fmla="*/ 5600700 w 5600700"/>
              <a:gd name="connsiteY9" fmla="*/ 825500 h 1447302"/>
              <a:gd name="connsiteX10" fmla="*/ 5600700 w 5600700"/>
              <a:gd name="connsiteY10" fmla="*/ 825497 h 1447302"/>
              <a:gd name="connsiteX11" fmla="*/ 5435597 w 5600700"/>
              <a:gd name="connsiteY11" fmla="*/ 990600 h 1447302"/>
              <a:gd name="connsiteX12" fmla="*/ 4389738 w 5600700"/>
              <a:gd name="connsiteY12" fmla="*/ 982298 h 1447302"/>
              <a:gd name="connsiteX13" fmla="*/ 4330872 w 5600700"/>
              <a:gd name="connsiteY13" fmla="*/ 1447302 h 1447302"/>
              <a:gd name="connsiteX14" fmla="*/ 4099611 w 5600700"/>
              <a:gd name="connsiteY14" fmla="*/ 990600 h 1447302"/>
              <a:gd name="connsiteX15" fmla="*/ 933450 w 5600700"/>
              <a:gd name="connsiteY15" fmla="*/ 990600 h 1447302"/>
              <a:gd name="connsiteX16" fmla="*/ 165103 w 5600700"/>
              <a:gd name="connsiteY16" fmla="*/ 990600 h 1447302"/>
              <a:gd name="connsiteX17" fmla="*/ 0 w 5600700"/>
              <a:gd name="connsiteY17" fmla="*/ 825497 h 1447302"/>
              <a:gd name="connsiteX18" fmla="*/ 0 w 5600700"/>
              <a:gd name="connsiteY18" fmla="*/ 825500 h 1447302"/>
              <a:gd name="connsiteX19" fmla="*/ 0 w 5600700"/>
              <a:gd name="connsiteY19" fmla="*/ 577850 h 1447302"/>
              <a:gd name="connsiteX20" fmla="*/ 0 w 5600700"/>
              <a:gd name="connsiteY20" fmla="*/ 577850 h 1447302"/>
              <a:gd name="connsiteX21" fmla="*/ 0 w 5600700"/>
              <a:gd name="connsiteY21" fmla="*/ 165103 h 144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447302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4389738" y="982298"/>
                </a:lnTo>
                <a:lnTo>
                  <a:pt x="4330872" y="1447302"/>
                </a:lnTo>
                <a:lnTo>
                  <a:pt x="4099611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19000">
                <a:srgbClr val="FFFF66"/>
              </a:gs>
              <a:gs pos="70000">
                <a:srgbClr val="FFCC00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6343650" y="4957465"/>
            <a:ext cx="4229100" cy="1087736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1"/>
              <a:gd name="connsiteX1" fmla="*/ 165103 w 5600700"/>
              <a:gd name="connsiteY1" fmla="*/ 0 h 990601"/>
              <a:gd name="connsiteX2" fmla="*/ 933450 w 5600700"/>
              <a:gd name="connsiteY2" fmla="*/ 0 h 990601"/>
              <a:gd name="connsiteX3" fmla="*/ 933450 w 5600700"/>
              <a:gd name="connsiteY3" fmla="*/ 0 h 990601"/>
              <a:gd name="connsiteX4" fmla="*/ 2333625 w 5600700"/>
              <a:gd name="connsiteY4" fmla="*/ 0 h 990601"/>
              <a:gd name="connsiteX5" fmla="*/ 5435597 w 5600700"/>
              <a:gd name="connsiteY5" fmla="*/ 0 h 990601"/>
              <a:gd name="connsiteX6" fmla="*/ 5600700 w 5600700"/>
              <a:gd name="connsiteY6" fmla="*/ 165103 h 990601"/>
              <a:gd name="connsiteX7" fmla="*/ 5600700 w 5600700"/>
              <a:gd name="connsiteY7" fmla="*/ 577850 h 990601"/>
              <a:gd name="connsiteX8" fmla="*/ 5600700 w 5600700"/>
              <a:gd name="connsiteY8" fmla="*/ 577850 h 990601"/>
              <a:gd name="connsiteX9" fmla="*/ 5600700 w 5600700"/>
              <a:gd name="connsiteY9" fmla="*/ 825500 h 990601"/>
              <a:gd name="connsiteX10" fmla="*/ 5600700 w 5600700"/>
              <a:gd name="connsiteY10" fmla="*/ 825497 h 990601"/>
              <a:gd name="connsiteX11" fmla="*/ 5435597 w 5600700"/>
              <a:gd name="connsiteY11" fmla="*/ 990600 h 990601"/>
              <a:gd name="connsiteX12" fmla="*/ 2333625 w 5600700"/>
              <a:gd name="connsiteY12" fmla="*/ 990600 h 990601"/>
              <a:gd name="connsiteX13" fmla="*/ 1631435 w 5600700"/>
              <a:gd name="connsiteY13" fmla="*/ 990601 h 990601"/>
              <a:gd name="connsiteX14" fmla="*/ 933450 w 5600700"/>
              <a:gd name="connsiteY14" fmla="*/ 990600 h 990601"/>
              <a:gd name="connsiteX15" fmla="*/ 165103 w 5600700"/>
              <a:gd name="connsiteY15" fmla="*/ 990600 h 990601"/>
              <a:gd name="connsiteX16" fmla="*/ 0 w 5600700"/>
              <a:gd name="connsiteY16" fmla="*/ 825497 h 990601"/>
              <a:gd name="connsiteX17" fmla="*/ 0 w 5600700"/>
              <a:gd name="connsiteY17" fmla="*/ 825500 h 990601"/>
              <a:gd name="connsiteX18" fmla="*/ 0 w 5600700"/>
              <a:gd name="connsiteY18" fmla="*/ 577850 h 990601"/>
              <a:gd name="connsiteX19" fmla="*/ 0 w 5600700"/>
              <a:gd name="connsiteY19" fmla="*/ 577850 h 990601"/>
              <a:gd name="connsiteX20" fmla="*/ 0 w 5600700"/>
              <a:gd name="connsiteY20" fmla="*/ 165103 h 990601"/>
              <a:gd name="connsiteX0" fmla="*/ 0 w 5600700"/>
              <a:gd name="connsiteY0" fmla="*/ 165103 h 1538642"/>
              <a:gd name="connsiteX1" fmla="*/ 165103 w 5600700"/>
              <a:gd name="connsiteY1" fmla="*/ 0 h 1538642"/>
              <a:gd name="connsiteX2" fmla="*/ 933450 w 5600700"/>
              <a:gd name="connsiteY2" fmla="*/ 0 h 1538642"/>
              <a:gd name="connsiteX3" fmla="*/ 933450 w 5600700"/>
              <a:gd name="connsiteY3" fmla="*/ 0 h 1538642"/>
              <a:gd name="connsiteX4" fmla="*/ 2333625 w 5600700"/>
              <a:gd name="connsiteY4" fmla="*/ 0 h 1538642"/>
              <a:gd name="connsiteX5" fmla="*/ 5435597 w 5600700"/>
              <a:gd name="connsiteY5" fmla="*/ 0 h 1538642"/>
              <a:gd name="connsiteX6" fmla="*/ 5600700 w 5600700"/>
              <a:gd name="connsiteY6" fmla="*/ 165103 h 1538642"/>
              <a:gd name="connsiteX7" fmla="*/ 5600700 w 5600700"/>
              <a:gd name="connsiteY7" fmla="*/ 577850 h 1538642"/>
              <a:gd name="connsiteX8" fmla="*/ 5600700 w 5600700"/>
              <a:gd name="connsiteY8" fmla="*/ 577850 h 1538642"/>
              <a:gd name="connsiteX9" fmla="*/ 5600700 w 5600700"/>
              <a:gd name="connsiteY9" fmla="*/ 825500 h 1538642"/>
              <a:gd name="connsiteX10" fmla="*/ 5600700 w 5600700"/>
              <a:gd name="connsiteY10" fmla="*/ 825497 h 1538642"/>
              <a:gd name="connsiteX11" fmla="*/ 5435597 w 5600700"/>
              <a:gd name="connsiteY11" fmla="*/ 990600 h 1538642"/>
              <a:gd name="connsiteX12" fmla="*/ 2333625 w 5600700"/>
              <a:gd name="connsiteY12" fmla="*/ 990600 h 1538642"/>
              <a:gd name="connsiteX13" fmla="*/ 1395970 w 5600700"/>
              <a:gd name="connsiteY13" fmla="*/ 1538642 h 1538642"/>
              <a:gd name="connsiteX14" fmla="*/ 933450 w 5600700"/>
              <a:gd name="connsiteY14" fmla="*/ 990600 h 1538642"/>
              <a:gd name="connsiteX15" fmla="*/ 165103 w 5600700"/>
              <a:gd name="connsiteY15" fmla="*/ 990600 h 1538642"/>
              <a:gd name="connsiteX16" fmla="*/ 0 w 5600700"/>
              <a:gd name="connsiteY16" fmla="*/ 825497 h 1538642"/>
              <a:gd name="connsiteX17" fmla="*/ 0 w 5600700"/>
              <a:gd name="connsiteY17" fmla="*/ 825500 h 1538642"/>
              <a:gd name="connsiteX18" fmla="*/ 0 w 5600700"/>
              <a:gd name="connsiteY18" fmla="*/ 577850 h 1538642"/>
              <a:gd name="connsiteX19" fmla="*/ 0 w 5600700"/>
              <a:gd name="connsiteY19" fmla="*/ 577850 h 1538642"/>
              <a:gd name="connsiteX20" fmla="*/ 0 w 5600700"/>
              <a:gd name="connsiteY20" fmla="*/ 165103 h 1538642"/>
              <a:gd name="connsiteX0" fmla="*/ 0 w 5600700"/>
              <a:gd name="connsiteY0" fmla="*/ 165103 h 1538642"/>
              <a:gd name="connsiteX1" fmla="*/ 165103 w 5600700"/>
              <a:gd name="connsiteY1" fmla="*/ 0 h 1538642"/>
              <a:gd name="connsiteX2" fmla="*/ 933450 w 5600700"/>
              <a:gd name="connsiteY2" fmla="*/ 0 h 1538642"/>
              <a:gd name="connsiteX3" fmla="*/ 933450 w 5600700"/>
              <a:gd name="connsiteY3" fmla="*/ 0 h 1538642"/>
              <a:gd name="connsiteX4" fmla="*/ 2333625 w 5600700"/>
              <a:gd name="connsiteY4" fmla="*/ 0 h 1538642"/>
              <a:gd name="connsiteX5" fmla="*/ 5435597 w 5600700"/>
              <a:gd name="connsiteY5" fmla="*/ 0 h 1538642"/>
              <a:gd name="connsiteX6" fmla="*/ 5600700 w 5600700"/>
              <a:gd name="connsiteY6" fmla="*/ 165103 h 1538642"/>
              <a:gd name="connsiteX7" fmla="*/ 5600700 w 5600700"/>
              <a:gd name="connsiteY7" fmla="*/ 577850 h 1538642"/>
              <a:gd name="connsiteX8" fmla="*/ 5600700 w 5600700"/>
              <a:gd name="connsiteY8" fmla="*/ 577850 h 1538642"/>
              <a:gd name="connsiteX9" fmla="*/ 5600700 w 5600700"/>
              <a:gd name="connsiteY9" fmla="*/ 825500 h 1538642"/>
              <a:gd name="connsiteX10" fmla="*/ 5600700 w 5600700"/>
              <a:gd name="connsiteY10" fmla="*/ 825497 h 1538642"/>
              <a:gd name="connsiteX11" fmla="*/ 5435597 w 5600700"/>
              <a:gd name="connsiteY11" fmla="*/ 990600 h 1538642"/>
              <a:gd name="connsiteX12" fmla="*/ 1602002 w 5600700"/>
              <a:gd name="connsiteY12" fmla="*/ 998903 h 1538642"/>
              <a:gd name="connsiteX13" fmla="*/ 1395970 w 5600700"/>
              <a:gd name="connsiteY13" fmla="*/ 1538642 h 1538642"/>
              <a:gd name="connsiteX14" fmla="*/ 933450 w 5600700"/>
              <a:gd name="connsiteY14" fmla="*/ 990600 h 1538642"/>
              <a:gd name="connsiteX15" fmla="*/ 165103 w 5600700"/>
              <a:gd name="connsiteY15" fmla="*/ 990600 h 1538642"/>
              <a:gd name="connsiteX16" fmla="*/ 0 w 5600700"/>
              <a:gd name="connsiteY16" fmla="*/ 825497 h 1538642"/>
              <a:gd name="connsiteX17" fmla="*/ 0 w 5600700"/>
              <a:gd name="connsiteY17" fmla="*/ 825500 h 1538642"/>
              <a:gd name="connsiteX18" fmla="*/ 0 w 5600700"/>
              <a:gd name="connsiteY18" fmla="*/ 577850 h 1538642"/>
              <a:gd name="connsiteX19" fmla="*/ 0 w 5600700"/>
              <a:gd name="connsiteY19" fmla="*/ 577850 h 1538642"/>
              <a:gd name="connsiteX20" fmla="*/ 0 w 5600700"/>
              <a:gd name="connsiteY20" fmla="*/ 165103 h 1538642"/>
              <a:gd name="connsiteX0" fmla="*/ 0 w 5600700"/>
              <a:gd name="connsiteY0" fmla="*/ 165103 h 1422391"/>
              <a:gd name="connsiteX1" fmla="*/ 165103 w 5600700"/>
              <a:gd name="connsiteY1" fmla="*/ 0 h 1422391"/>
              <a:gd name="connsiteX2" fmla="*/ 933450 w 5600700"/>
              <a:gd name="connsiteY2" fmla="*/ 0 h 1422391"/>
              <a:gd name="connsiteX3" fmla="*/ 933450 w 5600700"/>
              <a:gd name="connsiteY3" fmla="*/ 0 h 1422391"/>
              <a:gd name="connsiteX4" fmla="*/ 2333625 w 5600700"/>
              <a:gd name="connsiteY4" fmla="*/ 0 h 1422391"/>
              <a:gd name="connsiteX5" fmla="*/ 5435597 w 5600700"/>
              <a:gd name="connsiteY5" fmla="*/ 0 h 1422391"/>
              <a:gd name="connsiteX6" fmla="*/ 5600700 w 5600700"/>
              <a:gd name="connsiteY6" fmla="*/ 165103 h 1422391"/>
              <a:gd name="connsiteX7" fmla="*/ 5600700 w 5600700"/>
              <a:gd name="connsiteY7" fmla="*/ 577850 h 1422391"/>
              <a:gd name="connsiteX8" fmla="*/ 5600700 w 5600700"/>
              <a:gd name="connsiteY8" fmla="*/ 577850 h 1422391"/>
              <a:gd name="connsiteX9" fmla="*/ 5600700 w 5600700"/>
              <a:gd name="connsiteY9" fmla="*/ 825500 h 1422391"/>
              <a:gd name="connsiteX10" fmla="*/ 5600700 w 5600700"/>
              <a:gd name="connsiteY10" fmla="*/ 825497 h 1422391"/>
              <a:gd name="connsiteX11" fmla="*/ 5435597 w 5600700"/>
              <a:gd name="connsiteY11" fmla="*/ 990600 h 1422391"/>
              <a:gd name="connsiteX12" fmla="*/ 1602002 w 5600700"/>
              <a:gd name="connsiteY12" fmla="*/ 998903 h 1422391"/>
              <a:gd name="connsiteX13" fmla="*/ 1866900 w 5600700"/>
              <a:gd name="connsiteY13" fmla="*/ 1422391 h 1422391"/>
              <a:gd name="connsiteX14" fmla="*/ 933450 w 5600700"/>
              <a:gd name="connsiteY14" fmla="*/ 990600 h 1422391"/>
              <a:gd name="connsiteX15" fmla="*/ 165103 w 5600700"/>
              <a:gd name="connsiteY15" fmla="*/ 990600 h 1422391"/>
              <a:gd name="connsiteX16" fmla="*/ 0 w 5600700"/>
              <a:gd name="connsiteY16" fmla="*/ 825497 h 1422391"/>
              <a:gd name="connsiteX17" fmla="*/ 0 w 5600700"/>
              <a:gd name="connsiteY17" fmla="*/ 825500 h 1422391"/>
              <a:gd name="connsiteX18" fmla="*/ 0 w 5600700"/>
              <a:gd name="connsiteY18" fmla="*/ 577850 h 1422391"/>
              <a:gd name="connsiteX19" fmla="*/ 0 w 5600700"/>
              <a:gd name="connsiteY19" fmla="*/ 577850 h 1422391"/>
              <a:gd name="connsiteX20" fmla="*/ 0 w 5600700"/>
              <a:gd name="connsiteY20" fmla="*/ 165103 h 142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22391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602002" y="998903"/>
                </a:lnTo>
                <a:lnTo>
                  <a:pt x="1866900" y="1422391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70000">
                <a:srgbClr val="CCCC00"/>
              </a:gs>
              <a:gs pos="21000">
                <a:srgbClr val="CCFF66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5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872957" y="1287461"/>
            <a:ext cx="2286000" cy="2286000"/>
            <a:chOff x="652452" y="1752600"/>
            <a:chExt cx="2743200" cy="2743200"/>
          </a:xfrm>
        </p:grpSpPr>
        <p:sp>
          <p:nvSpPr>
            <p:cNvPr id="37" name="Oval 3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41255" y="1287461"/>
            <a:ext cx="2286000" cy="2286000"/>
            <a:chOff x="652452" y="1752600"/>
            <a:chExt cx="2743200" cy="2743200"/>
          </a:xfrm>
          <a:solidFill>
            <a:srgbClr val="5891C5"/>
          </a:solidFill>
        </p:grpSpPr>
        <p:sp>
          <p:nvSpPr>
            <p:cNvPr id="41" name="Oval 4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877852" y="1287461"/>
            <a:ext cx="2286000" cy="2286000"/>
            <a:chOff x="652452" y="1752600"/>
            <a:chExt cx="2743200" cy="2743200"/>
          </a:xfrm>
        </p:grpSpPr>
        <p:sp>
          <p:nvSpPr>
            <p:cNvPr id="45" name="Oval 4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DB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97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10E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09553" y="1287461"/>
            <a:ext cx="2286000" cy="2286000"/>
            <a:chOff x="652452" y="1752600"/>
            <a:chExt cx="2743200" cy="2743200"/>
          </a:xfrm>
        </p:grpSpPr>
        <p:sp>
          <p:nvSpPr>
            <p:cNvPr id="49" name="Oval 48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B8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7F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41255" y="3844786"/>
            <a:ext cx="2286000" cy="2286000"/>
            <a:chOff x="652452" y="1752600"/>
            <a:chExt cx="2743200" cy="2743200"/>
          </a:xfrm>
        </p:grpSpPr>
        <p:sp>
          <p:nvSpPr>
            <p:cNvPr id="53" name="Oval 5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D2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923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50733" y="3844786"/>
            <a:ext cx="2286000" cy="2286000"/>
            <a:chOff x="652452" y="1752600"/>
            <a:chExt cx="2743200" cy="2743200"/>
          </a:xfrm>
        </p:grpSpPr>
        <p:sp>
          <p:nvSpPr>
            <p:cNvPr id="57" name="Oval 5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31777" y="3844786"/>
            <a:ext cx="2286000" cy="2286000"/>
            <a:chOff x="652452" y="1752600"/>
            <a:chExt cx="2743200" cy="2743200"/>
          </a:xfrm>
        </p:grpSpPr>
        <p:sp>
          <p:nvSpPr>
            <p:cNvPr id="61" name="Oval 6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B0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877852" y="3844786"/>
            <a:ext cx="2286000" cy="2286000"/>
            <a:chOff x="652452" y="1752600"/>
            <a:chExt cx="2743200" cy="2743200"/>
          </a:xfrm>
        </p:grpSpPr>
        <p:sp>
          <p:nvSpPr>
            <p:cNvPr id="65" name="Oval 6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0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A400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655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35028" y="1217679"/>
            <a:ext cx="2674872" cy="2212097"/>
            <a:chOff x="3162300" y="2355850"/>
            <a:chExt cx="3752853" cy="3206750"/>
          </a:xfrm>
        </p:grpSpPr>
        <p:sp>
          <p:nvSpPr>
            <p:cNvPr id="43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E600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AC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45326" y="1217679"/>
            <a:ext cx="2674872" cy="2212097"/>
            <a:chOff x="3162300" y="2355850"/>
            <a:chExt cx="3752853" cy="3206750"/>
          </a:xfrm>
        </p:grpSpPr>
        <p:sp>
          <p:nvSpPr>
            <p:cNvPr id="47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6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C4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55624" y="1217679"/>
            <a:ext cx="2674872" cy="2212097"/>
            <a:chOff x="3162300" y="2355850"/>
            <a:chExt cx="3752853" cy="3206750"/>
          </a:xfrm>
        </p:grpSpPr>
        <p:sp>
          <p:nvSpPr>
            <p:cNvPr id="51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BC8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35028" y="3827529"/>
            <a:ext cx="2674872" cy="2212097"/>
            <a:chOff x="3162300" y="2355850"/>
            <a:chExt cx="3752853" cy="3206750"/>
          </a:xfrm>
        </p:grpSpPr>
        <p:sp>
          <p:nvSpPr>
            <p:cNvPr id="59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18B4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138F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1CD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47589" y="3827529"/>
            <a:ext cx="2674872" cy="2212097"/>
            <a:chOff x="3162300" y="2355850"/>
            <a:chExt cx="3752853" cy="3206750"/>
          </a:xfrm>
        </p:grpSpPr>
        <p:sp>
          <p:nvSpPr>
            <p:cNvPr id="63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0084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006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065921" y="1217679"/>
            <a:ext cx="2674872" cy="2212097"/>
            <a:chOff x="3162300" y="2355850"/>
            <a:chExt cx="3752853" cy="3206750"/>
          </a:xfrm>
          <a:solidFill>
            <a:srgbClr val="99FF66"/>
          </a:solidFill>
        </p:grpSpPr>
        <p:sp>
          <p:nvSpPr>
            <p:cNvPr id="27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C6D4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B3C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DFED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60150" y="3827529"/>
            <a:ext cx="2674872" cy="2212097"/>
            <a:chOff x="3162300" y="2355850"/>
            <a:chExt cx="3752853" cy="3206750"/>
          </a:xfrm>
        </p:grpSpPr>
        <p:sp>
          <p:nvSpPr>
            <p:cNvPr id="31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2929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1B1B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072711" y="3827529"/>
            <a:ext cx="2674872" cy="2212097"/>
            <a:chOff x="3162300" y="2355850"/>
            <a:chExt cx="3752853" cy="3206750"/>
          </a:xfrm>
        </p:grpSpPr>
        <p:sp>
          <p:nvSpPr>
            <p:cNvPr id="39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3E0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674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12900" y="1159108"/>
            <a:ext cx="1197864" cy="1200149"/>
            <a:chOff x="1153319" y="390525"/>
            <a:chExt cx="1197864" cy="1200149"/>
          </a:xfrm>
        </p:grpSpPr>
        <p:sp>
          <p:nvSpPr>
            <p:cNvPr id="3" name="Oval 2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82C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Pie 3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70A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66655" y="1159108"/>
            <a:ext cx="1197864" cy="1200149"/>
            <a:chOff x="1153319" y="390525"/>
            <a:chExt cx="1197864" cy="1200149"/>
          </a:xfrm>
        </p:grpSpPr>
        <p:sp>
          <p:nvSpPr>
            <p:cNvPr id="6" name="Oval 5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ie 6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16092" y="1159108"/>
            <a:ext cx="1197864" cy="1200149"/>
            <a:chOff x="1153319" y="390525"/>
            <a:chExt cx="1197864" cy="1200149"/>
          </a:xfrm>
        </p:grpSpPr>
        <p:sp>
          <p:nvSpPr>
            <p:cNvPr id="9" name="Oval 8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ie 9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65530" y="1159108"/>
            <a:ext cx="1197864" cy="1200149"/>
            <a:chOff x="1153319" y="390525"/>
            <a:chExt cx="1197864" cy="1200149"/>
          </a:xfrm>
        </p:grpSpPr>
        <p:sp>
          <p:nvSpPr>
            <p:cNvPr id="12" name="Oval 11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ie 12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014968" y="1159108"/>
            <a:ext cx="1197864" cy="1200149"/>
            <a:chOff x="1153319" y="390525"/>
            <a:chExt cx="1197864" cy="1200149"/>
          </a:xfrm>
        </p:grpSpPr>
        <p:sp>
          <p:nvSpPr>
            <p:cNvPr id="15" name="Oval 14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ie 15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FF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00199" y="2787651"/>
            <a:ext cx="1197864" cy="1200149"/>
            <a:chOff x="1153319" y="390525"/>
            <a:chExt cx="1197864" cy="1200149"/>
          </a:xfrm>
        </p:grpSpPr>
        <p:sp>
          <p:nvSpPr>
            <p:cNvPr id="18" name="Oval 17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ie 18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C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66655" y="2787651"/>
            <a:ext cx="1197864" cy="1200149"/>
            <a:chOff x="1153319" y="390525"/>
            <a:chExt cx="1197864" cy="1200149"/>
          </a:xfrm>
        </p:grpSpPr>
        <p:sp>
          <p:nvSpPr>
            <p:cNvPr id="21" name="Oval 20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ie 21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89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16092" y="2787651"/>
            <a:ext cx="1197864" cy="1200149"/>
            <a:chOff x="1153319" y="390525"/>
            <a:chExt cx="1197864" cy="1200149"/>
          </a:xfrm>
        </p:grpSpPr>
        <p:sp>
          <p:nvSpPr>
            <p:cNvPr id="24" name="Oval 23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2CB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5530" y="2787651"/>
            <a:ext cx="1197864" cy="1200149"/>
            <a:chOff x="1153319" y="390525"/>
            <a:chExt cx="1197864" cy="1200149"/>
          </a:xfrm>
        </p:grpSpPr>
        <p:sp>
          <p:nvSpPr>
            <p:cNvPr id="27" name="Oval 26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ie 27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014968" y="2787651"/>
            <a:ext cx="1197864" cy="1200149"/>
            <a:chOff x="1153319" y="390525"/>
            <a:chExt cx="1197864" cy="1200149"/>
          </a:xfrm>
        </p:grpSpPr>
        <p:sp>
          <p:nvSpPr>
            <p:cNvPr id="30" name="Oval 29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ie 30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00E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1535" y="4464051"/>
            <a:ext cx="1197864" cy="1200149"/>
            <a:chOff x="1153319" y="390525"/>
            <a:chExt cx="1197864" cy="1200149"/>
          </a:xfrm>
        </p:grpSpPr>
        <p:sp>
          <p:nvSpPr>
            <p:cNvPr id="33" name="Oval 32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ie 33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66655" y="4464051"/>
            <a:ext cx="1197864" cy="1200149"/>
            <a:chOff x="1153319" y="390525"/>
            <a:chExt cx="1197864" cy="1200149"/>
          </a:xfrm>
        </p:grpSpPr>
        <p:sp>
          <p:nvSpPr>
            <p:cNvPr id="36" name="Oval 35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Pie 36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7D61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16092" y="4464051"/>
            <a:ext cx="1197864" cy="1200149"/>
            <a:chOff x="1153319" y="390525"/>
            <a:chExt cx="1197864" cy="1200149"/>
          </a:xfrm>
        </p:grpSpPr>
        <p:sp>
          <p:nvSpPr>
            <p:cNvPr id="39" name="Oval 38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66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Pie 39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464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165530" y="4464051"/>
            <a:ext cx="1197864" cy="1200149"/>
            <a:chOff x="1153319" y="390525"/>
            <a:chExt cx="1197864" cy="1200149"/>
          </a:xfrm>
        </p:grpSpPr>
        <p:sp>
          <p:nvSpPr>
            <p:cNvPr id="42" name="Oval 41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014968" y="4464051"/>
            <a:ext cx="1197864" cy="1200149"/>
            <a:chOff x="1153319" y="390525"/>
            <a:chExt cx="1197864" cy="1200149"/>
          </a:xfrm>
        </p:grpSpPr>
        <p:sp>
          <p:nvSpPr>
            <p:cNvPr id="45" name="Oval 44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45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07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Callout 3"/>
          <p:cNvSpPr/>
          <p:nvPr/>
        </p:nvSpPr>
        <p:spPr>
          <a:xfrm>
            <a:off x="7518492" y="594772"/>
            <a:ext cx="3126029" cy="2447846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2403004"/>
              <a:gd name="connsiteY0" fmla="*/ 2430196 h 2430196"/>
              <a:gd name="connsiteX1" fmla="*/ 620260 w 2403004"/>
              <a:gd name="connsiteY1" fmla="*/ 2011347 h 2430196"/>
              <a:gd name="connsiteX2" fmla="*/ 145601 w 2403004"/>
              <a:gd name="connsiteY2" fmla="*/ 525813 h 2430196"/>
              <a:gd name="connsiteX3" fmla="*/ 1602277 w 2403004"/>
              <a:gd name="connsiteY3" fmla="*/ 64 h 2430196"/>
              <a:gd name="connsiteX4" fmla="*/ 1543263 w 2403004"/>
              <a:gd name="connsiteY4" fmla="*/ 496621 h 2430196"/>
              <a:gd name="connsiteX5" fmla="*/ 2394180 w 2403004"/>
              <a:gd name="connsiteY5" fmla="*/ 1344640 h 2430196"/>
              <a:gd name="connsiteX6" fmla="*/ 1061654 w 2403004"/>
              <a:gd name="connsiteY6" fmla="*/ 2144682 h 2430196"/>
              <a:gd name="connsiteX7" fmla="*/ 711421 w 2403004"/>
              <a:gd name="connsiteY7" fmla="*/ 2430196 h 2430196"/>
              <a:gd name="connsiteX0" fmla="*/ 711421 w 2648742"/>
              <a:gd name="connsiteY0" fmla="*/ 2430196 h 2430196"/>
              <a:gd name="connsiteX1" fmla="*/ 620260 w 2648742"/>
              <a:gd name="connsiteY1" fmla="*/ 2011347 h 2430196"/>
              <a:gd name="connsiteX2" fmla="*/ 145601 w 2648742"/>
              <a:gd name="connsiteY2" fmla="*/ 525813 h 2430196"/>
              <a:gd name="connsiteX3" fmla="*/ 1602277 w 2648742"/>
              <a:gd name="connsiteY3" fmla="*/ 64 h 2430196"/>
              <a:gd name="connsiteX4" fmla="*/ 1543263 w 2648742"/>
              <a:gd name="connsiteY4" fmla="*/ 496621 h 2430196"/>
              <a:gd name="connsiteX5" fmla="*/ 2641830 w 2648742"/>
              <a:gd name="connsiteY5" fmla="*/ 849340 h 2430196"/>
              <a:gd name="connsiteX6" fmla="*/ 1061654 w 2648742"/>
              <a:gd name="connsiteY6" fmla="*/ 2144682 h 2430196"/>
              <a:gd name="connsiteX7" fmla="*/ 711421 w 2648742"/>
              <a:gd name="connsiteY7" fmla="*/ 2430196 h 2430196"/>
              <a:gd name="connsiteX0" fmla="*/ 1173836 w 3111157"/>
              <a:gd name="connsiteY0" fmla="*/ 2447846 h 2447846"/>
              <a:gd name="connsiteX1" fmla="*/ 1082675 w 3111157"/>
              <a:gd name="connsiteY1" fmla="*/ 2028997 h 2447846"/>
              <a:gd name="connsiteX2" fmla="*/ 74616 w 3111157"/>
              <a:gd name="connsiteY2" fmla="*/ 391063 h 2447846"/>
              <a:gd name="connsiteX3" fmla="*/ 2064692 w 3111157"/>
              <a:gd name="connsiteY3" fmla="*/ 17714 h 2447846"/>
              <a:gd name="connsiteX4" fmla="*/ 2005678 w 3111157"/>
              <a:gd name="connsiteY4" fmla="*/ 514271 h 2447846"/>
              <a:gd name="connsiteX5" fmla="*/ 3104245 w 3111157"/>
              <a:gd name="connsiteY5" fmla="*/ 866990 h 2447846"/>
              <a:gd name="connsiteX6" fmla="*/ 1524069 w 3111157"/>
              <a:gd name="connsiteY6" fmla="*/ 2162332 h 2447846"/>
              <a:gd name="connsiteX7" fmla="*/ 1173836 w 3111157"/>
              <a:gd name="connsiteY7" fmla="*/ 2447846 h 2447846"/>
              <a:gd name="connsiteX0" fmla="*/ 1173836 w 3126029"/>
              <a:gd name="connsiteY0" fmla="*/ 2447846 h 2447846"/>
              <a:gd name="connsiteX1" fmla="*/ 1082675 w 3126029"/>
              <a:gd name="connsiteY1" fmla="*/ 2028997 h 2447846"/>
              <a:gd name="connsiteX2" fmla="*/ 74616 w 3126029"/>
              <a:gd name="connsiteY2" fmla="*/ 391063 h 2447846"/>
              <a:gd name="connsiteX3" fmla="*/ 2064692 w 3126029"/>
              <a:gd name="connsiteY3" fmla="*/ 17714 h 2447846"/>
              <a:gd name="connsiteX4" fmla="*/ 2005678 w 3126029"/>
              <a:gd name="connsiteY4" fmla="*/ 514271 h 2447846"/>
              <a:gd name="connsiteX5" fmla="*/ 2805780 w 3126029"/>
              <a:gd name="connsiteY5" fmla="*/ 380920 h 2447846"/>
              <a:gd name="connsiteX6" fmla="*/ 3104245 w 3126029"/>
              <a:gd name="connsiteY6" fmla="*/ 866990 h 2447846"/>
              <a:gd name="connsiteX7" fmla="*/ 1524069 w 3126029"/>
              <a:gd name="connsiteY7" fmla="*/ 2162332 h 2447846"/>
              <a:gd name="connsiteX8" fmla="*/ 1173836 w 3126029"/>
              <a:gd name="connsiteY8" fmla="*/ 2447846 h 244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6029" h="2447846">
                <a:moveTo>
                  <a:pt x="1173836" y="2447846"/>
                </a:moveTo>
                <a:lnTo>
                  <a:pt x="1082675" y="2028997"/>
                </a:lnTo>
                <a:cubicBezTo>
                  <a:pt x="504681" y="1733429"/>
                  <a:pt x="-239681" y="920785"/>
                  <a:pt x="74616" y="391063"/>
                </a:cubicBezTo>
                <a:cubicBezTo>
                  <a:pt x="354953" y="-81423"/>
                  <a:pt x="1742848" y="-2821"/>
                  <a:pt x="2064692" y="17714"/>
                </a:cubicBezTo>
                <a:cubicBezTo>
                  <a:pt x="2386536" y="38249"/>
                  <a:pt x="2005988" y="434687"/>
                  <a:pt x="2005678" y="514271"/>
                </a:cubicBezTo>
                <a:cubicBezTo>
                  <a:pt x="2005368" y="593855"/>
                  <a:pt x="2622686" y="322134"/>
                  <a:pt x="2805780" y="380920"/>
                </a:cubicBezTo>
                <a:cubicBezTo>
                  <a:pt x="2988874" y="439706"/>
                  <a:pt x="3194038" y="589138"/>
                  <a:pt x="3104245" y="866990"/>
                </a:cubicBezTo>
                <a:cubicBezTo>
                  <a:pt x="2941833" y="1397149"/>
                  <a:pt x="2126094" y="2233527"/>
                  <a:pt x="1524069" y="2162332"/>
                </a:cubicBezTo>
                <a:lnTo>
                  <a:pt x="1173836" y="2447846"/>
                </a:lnTo>
                <a:close/>
              </a:path>
            </a:pathLst>
          </a:custGeom>
          <a:gradFill>
            <a:gsLst>
              <a:gs pos="32000">
                <a:schemeClr val="bg1">
                  <a:lumMod val="75000"/>
                </a:schemeClr>
              </a:gs>
              <a:gs pos="77000">
                <a:schemeClr val="bg1">
                  <a:lumMod val="5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 Callout 4"/>
          <p:cNvSpPr/>
          <p:nvPr/>
        </p:nvSpPr>
        <p:spPr>
          <a:xfrm>
            <a:off x="4287606" y="745254"/>
            <a:ext cx="2761804" cy="2297363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630846 w 2346783"/>
              <a:gd name="connsiteY0" fmla="*/ 2206161 h 2206161"/>
              <a:gd name="connsiteX1" fmla="*/ 539685 w 2346783"/>
              <a:gd name="connsiteY1" fmla="*/ 1787312 h 2206161"/>
              <a:gd name="connsiteX2" fmla="*/ 65026 w 2346783"/>
              <a:gd name="connsiteY2" fmla="*/ 301778 h 2206161"/>
              <a:gd name="connsiteX3" fmla="*/ 1333016 w 2346783"/>
              <a:gd name="connsiteY3" fmla="*/ 80829 h 2206161"/>
              <a:gd name="connsiteX4" fmla="*/ 2313605 w 2346783"/>
              <a:gd name="connsiteY4" fmla="*/ 1120605 h 2206161"/>
              <a:gd name="connsiteX5" fmla="*/ 981079 w 2346783"/>
              <a:gd name="connsiteY5" fmla="*/ 1920647 h 2206161"/>
              <a:gd name="connsiteX6" fmla="*/ 630846 w 2346783"/>
              <a:gd name="connsiteY6" fmla="*/ 2206161 h 2206161"/>
              <a:gd name="connsiteX0" fmla="*/ 1051923 w 2761804"/>
              <a:gd name="connsiteY0" fmla="*/ 2297363 h 2297363"/>
              <a:gd name="connsiteX1" fmla="*/ 960762 w 2761804"/>
              <a:gd name="connsiteY1" fmla="*/ 1878514 h 2297363"/>
              <a:gd name="connsiteX2" fmla="*/ 21646 w 2761804"/>
              <a:gd name="connsiteY2" fmla="*/ 175266 h 2297363"/>
              <a:gd name="connsiteX3" fmla="*/ 1754093 w 2761804"/>
              <a:gd name="connsiteY3" fmla="*/ 172031 h 2297363"/>
              <a:gd name="connsiteX4" fmla="*/ 2734682 w 2761804"/>
              <a:gd name="connsiteY4" fmla="*/ 1211807 h 2297363"/>
              <a:gd name="connsiteX5" fmla="*/ 1402156 w 2761804"/>
              <a:gd name="connsiteY5" fmla="*/ 2011849 h 2297363"/>
              <a:gd name="connsiteX6" fmla="*/ 1051923 w 2761804"/>
              <a:gd name="connsiteY6" fmla="*/ 2297363 h 229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1804" h="2297363">
                <a:moveTo>
                  <a:pt x="1051923" y="2297363"/>
                </a:moveTo>
                <a:lnTo>
                  <a:pt x="960762" y="1878514"/>
                </a:lnTo>
                <a:cubicBezTo>
                  <a:pt x="382768" y="1582946"/>
                  <a:pt x="-110576" y="459680"/>
                  <a:pt x="21646" y="175266"/>
                </a:cubicBezTo>
                <a:cubicBezTo>
                  <a:pt x="153868" y="-109148"/>
                  <a:pt x="1301920" y="-726"/>
                  <a:pt x="1754093" y="172031"/>
                </a:cubicBezTo>
                <a:cubicBezTo>
                  <a:pt x="2206266" y="344788"/>
                  <a:pt x="2908644" y="643944"/>
                  <a:pt x="2734682" y="1211807"/>
                </a:cubicBezTo>
                <a:cubicBezTo>
                  <a:pt x="2572270" y="1741966"/>
                  <a:pt x="2004181" y="2083044"/>
                  <a:pt x="1402156" y="2011849"/>
                </a:cubicBezTo>
                <a:lnTo>
                  <a:pt x="1051923" y="2297363"/>
                </a:lnTo>
                <a:close/>
              </a:path>
            </a:pathLst>
          </a:custGeom>
          <a:gradFill>
            <a:gsLst>
              <a:gs pos="39000">
                <a:schemeClr val="accent4">
                  <a:lumMod val="75000"/>
                </a:schemeClr>
              </a:gs>
              <a:gs pos="88000">
                <a:schemeClr val="accent4">
                  <a:lumMod val="40000"/>
                  <a:lumOff val="6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Callout 5"/>
          <p:cNvSpPr/>
          <p:nvPr/>
        </p:nvSpPr>
        <p:spPr>
          <a:xfrm>
            <a:off x="1196695" y="556726"/>
            <a:ext cx="2921279" cy="2485891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637253 w 2357726"/>
              <a:gd name="connsiteY0" fmla="*/ 2131763 h 2131763"/>
              <a:gd name="connsiteX1" fmla="*/ 546092 w 2357726"/>
              <a:gd name="connsiteY1" fmla="*/ 1712914 h 2131763"/>
              <a:gd name="connsiteX2" fmla="*/ 71433 w 2357726"/>
              <a:gd name="connsiteY2" fmla="*/ 227380 h 2131763"/>
              <a:gd name="connsiteX3" fmla="*/ 1426509 w 2357726"/>
              <a:gd name="connsiteY3" fmla="*/ 108031 h 2131763"/>
              <a:gd name="connsiteX4" fmla="*/ 2320012 w 2357726"/>
              <a:gd name="connsiteY4" fmla="*/ 1046207 h 2131763"/>
              <a:gd name="connsiteX5" fmla="*/ 987486 w 2357726"/>
              <a:gd name="connsiteY5" fmla="*/ 1846249 h 2131763"/>
              <a:gd name="connsiteX6" fmla="*/ 637253 w 2357726"/>
              <a:gd name="connsiteY6" fmla="*/ 2131763 h 2131763"/>
              <a:gd name="connsiteX0" fmla="*/ 637253 w 2418252"/>
              <a:gd name="connsiteY0" fmla="*/ 2510234 h 2510234"/>
              <a:gd name="connsiteX1" fmla="*/ 546092 w 2418252"/>
              <a:gd name="connsiteY1" fmla="*/ 2091385 h 2510234"/>
              <a:gd name="connsiteX2" fmla="*/ 71433 w 2418252"/>
              <a:gd name="connsiteY2" fmla="*/ 605851 h 2510234"/>
              <a:gd name="connsiteX3" fmla="*/ 1426509 w 2418252"/>
              <a:gd name="connsiteY3" fmla="*/ 486502 h 2510234"/>
              <a:gd name="connsiteX4" fmla="*/ 2392583 w 2418252"/>
              <a:gd name="connsiteY4" fmla="*/ 205478 h 2510234"/>
              <a:gd name="connsiteX5" fmla="*/ 987486 w 2418252"/>
              <a:gd name="connsiteY5" fmla="*/ 2224720 h 2510234"/>
              <a:gd name="connsiteX6" fmla="*/ 637253 w 2418252"/>
              <a:gd name="connsiteY6" fmla="*/ 2510234 h 2510234"/>
              <a:gd name="connsiteX0" fmla="*/ 917771 w 2700315"/>
              <a:gd name="connsiteY0" fmla="*/ 2499593 h 2499593"/>
              <a:gd name="connsiteX1" fmla="*/ 826610 w 2700315"/>
              <a:gd name="connsiteY1" fmla="*/ 2080744 h 2499593"/>
              <a:gd name="connsiteX2" fmla="*/ 32636 w 2700315"/>
              <a:gd name="connsiteY2" fmla="*/ 159781 h 2499593"/>
              <a:gd name="connsiteX3" fmla="*/ 1707027 w 2700315"/>
              <a:gd name="connsiteY3" fmla="*/ 475861 h 2499593"/>
              <a:gd name="connsiteX4" fmla="*/ 2673101 w 2700315"/>
              <a:gd name="connsiteY4" fmla="*/ 194837 h 2499593"/>
              <a:gd name="connsiteX5" fmla="*/ 1268004 w 2700315"/>
              <a:gd name="connsiteY5" fmla="*/ 2214079 h 2499593"/>
              <a:gd name="connsiteX6" fmla="*/ 917771 w 2700315"/>
              <a:gd name="connsiteY6" fmla="*/ 2499593 h 2499593"/>
              <a:gd name="connsiteX0" fmla="*/ 917771 w 2913219"/>
              <a:gd name="connsiteY0" fmla="*/ 2432349 h 2432349"/>
              <a:gd name="connsiteX1" fmla="*/ 826610 w 2913219"/>
              <a:gd name="connsiteY1" fmla="*/ 2013500 h 2432349"/>
              <a:gd name="connsiteX2" fmla="*/ 32636 w 2913219"/>
              <a:gd name="connsiteY2" fmla="*/ 92537 h 2432349"/>
              <a:gd name="connsiteX3" fmla="*/ 1707027 w 2913219"/>
              <a:gd name="connsiteY3" fmla="*/ 408617 h 2432349"/>
              <a:gd name="connsiteX4" fmla="*/ 2890816 w 2913219"/>
              <a:gd name="connsiteY4" fmla="*/ 1332279 h 2432349"/>
              <a:gd name="connsiteX5" fmla="*/ 1268004 w 2913219"/>
              <a:gd name="connsiteY5" fmla="*/ 2146835 h 2432349"/>
              <a:gd name="connsiteX6" fmla="*/ 917771 w 2913219"/>
              <a:gd name="connsiteY6" fmla="*/ 2432349 h 2432349"/>
              <a:gd name="connsiteX0" fmla="*/ 897766 w 2893214"/>
              <a:gd name="connsiteY0" fmla="*/ 2576256 h 2576256"/>
              <a:gd name="connsiteX1" fmla="*/ 806605 w 2893214"/>
              <a:gd name="connsiteY1" fmla="*/ 2157407 h 2576256"/>
              <a:gd name="connsiteX2" fmla="*/ 12631 w 2893214"/>
              <a:gd name="connsiteY2" fmla="*/ 236444 h 2576256"/>
              <a:gd name="connsiteX3" fmla="*/ 1687022 w 2893214"/>
              <a:gd name="connsiteY3" fmla="*/ 552524 h 2576256"/>
              <a:gd name="connsiteX4" fmla="*/ 2870811 w 2893214"/>
              <a:gd name="connsiteY4" fmla="*/ 1476186 h 2576256"/>
              <a:gd name="connsiteX5" fmla="*/ 1247999 w 2893214"/>
              <a:gd name="connsiteY5" fmla="*/ 2290742 h 2576256"/>
              <a:gd name="connsiteX6" fmla="*/ 897766 w 2893214"/>
              <a:gd name="connsiteY6" fmla="*/ 2576256 h 2576256"/>
              <a:gd name="connsiteX0" fmla="*/ 923385 w 2921279"/>
              <a:gd name="connsiteY0" fmla="*/ 2485891 h 2485891"/>
              <a:gd name="connsiteX1" fmla="*/ 832224 w 2921279"/>
              <a:gd name="connsiteY1" fmla="*/ 2067042 h 2485891"/>
              <a:gd name="connsiteX2" fmla="*/ 38250 w 2921279"/>
              <a:gd name="connsiteY2" fmla="*/ 146079 h 2485891"/>
              <a:gd name="connsiteX3" fmla="*/ 1814241 w 2921279"/>
              <a:gd name="connsiteY3" fmla="*/ 273473 h 2485891"/>
              <a:gd name="connsiteX4" fmla="*/ 2896430 w 2921279"/>
              <a:gd name="connsiteY4" fmla="*/ 1385821 h 2485891"/>
              <a:gd name="connsiteX5" fmla="*/ 1273618 w 2921279"/>
              <a:gd name="connsiteY5" fmla="*/ 2200377 h 2485891"/>
              <a:gd name="connsiteX6" fmla="*/ 923385 w 2921279"/>
              <a:gd name="connsiteY6" fmla="*/ 2485891 h 248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279" h="2485891">
                <a:moveTo>
                  <a:pt x="923385" y="2485891"/>
                </a:moveTo>
                <a:lnTo>
                  <a:pt x="832224" y="2067042"/>
                </a:lnTo>
                <a:cubicBezTo>
                  <a:pt x="254230" y="1771474"/>
                  <a:pt x="-125419" y="445007"/>
                  <a:pt x="38250" y="146079"/>
                </a:cubicBezTo>
                <a:cubicBezTo>
                  <a:pt x="201919" y="-152849"/>
                  <a:pt x="1337878" y="66849"/>
                  <a:pt x="1814241" y="273473"/>
                </a:cubicBezTo>
                <a:cubicBezTo>
                  <a:pt x="2290604" y="480097"/>
                  <a:pt x="3070392" y="817958"/>
                  <a:pt x="2896430" y="1385821"/>
                </a:cubicBezTo>
                <a:cubicBezTo>
                  <a:pt x="2734018" y="1915980"/>
                  <a:pt x="1875643" y="2271572"/>
                  <a:pt x="1273618" y="2200377"/>
                </a:cubicBezTo>
                <a:lnTo>
                  <a:pt x="923385" y="2485891"/>
                </a:lnTo>
                <a:close/>
              </a:path>
            </a:pathLst>
          </a:custGeom>
          <a:gradFill>
            <a:gsLst>
              <a:gs pos="26000">
                <a:srgbClr val="008080"/>
              </a:gs>
              <a:gs pos="90000">
                <a:srgbClr val="00B050"/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val Callout 8"/>
          <p:cNvSpPr/>
          <p:nvPr/>
        </p:nvSpPr>
        <p:spPr>
          <a:xfrm>
            <a:off x="1092571" y="3534033"/>
            <a:ext cx="2981190" cy="2492510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2983186"/>
              <a:gd name="connsiteY0" fmla="*/ 2493300 h 2493300"/>
              <a:gd name="connsiteX1" fmla="*/ 620260 w 2983186"/>
              <a:gd name="connsiteY1" fmla="*/ 2074451 h 2493300"/>
              <a:gd name="connsiteX2" fmla="*/ 145601 w 2983186"/>
              <a:gd name="connsiteY2" fmla="*/ 588917 h 2493300"/>
              <a:gd name="connsiteX3" fmla="*/ 1602277 w 2983186"/>
              <a:gd name="connsiteY3" fmla="*/ 63168 h 2493300"/>
              <a:gd name="connsiteX4" fmla="*/ 2964195 w 2983186"/>
              <a:gd name="connsiteY4" fmla="*/ 1704627 h 2493300"/>
              <a:gd name="connsiteX5" fmla="*/ 1061654 w 2983186"/>
              <a:gd name="connsiteY5" fmla="*/ 2207786 h 2493300"/>
              <a:gd name="connsiteX6" fmla="*/ 711421 w 2983186"/>
              <a:gd name="connsiteY6" fmla="*/ 2493300 h 2493300"/>
              <a:gd name="connsiteX0" fmla="*/ 711421 w 3000020"/>
              <a:gd name="connsiteY0" fmla="*/ 2505408 h 2505408"/>
              <a:gd name="connsiteX1" fmla="*/ 620260 w 3000020"/>
              <a:gd name="connsiteY1" fmla="*/ 2086559 h 2505408"/>
              <a:gd name="connsiteX2" fmla="*/ 145601 w 3000020"/>
              <a:gd name="connsiteY2" fmla="*/ 601025 h 2505408"/>
              <a:gd name="connsiteX3" fmla="*/ 1602277 w 3000020"/>
              <a:gd name="connsiteY3" fmla="*/ 75276 h 2505408"/>
              <a:gd name="connsiteX4" fmla="*/ 2964195 w 3000020"/>
              <a:gd name="connsiteY4" fmla="*/ 1716735 h 2505408"/>
              <a:gd name="connsiteX5" fmla="*/ 1061654 w 3000020"/>
              <a:gd name="connsiteY5" fmla="*/ 2219894 h 2505408"/>
              <a:gd name="connsiteX6" fmla="*/ 711421 w 3000020"/>
              <a:gd name="connsiteY6" fmla="*/ 2505408 h 2505408"/>
              <a:gd name="connsiteX0" fmla="*/ 711421 w 3011302"/>
              <a:gd name="connsiteY0" fmla="*/ 2505408 h 2505408"/>
              <a:gd name="connsiteX1" fmla="*/ 620260 w 3011302"/>
              <a:gd name="connsiteY1" fmla="*/ 2086559 h 2505408"/>
              <a:gd name="connsiteX2" fmla="*/ 145601 w 3011302"/>
              <a:gd name="connsiteY2" fmla="*/ 601025 h 2505408"/>
              <a:gd name="connsiteX3" fmla="*/ 1602277 w 3011302"/>
              <a:gd name="connsiteY3" fmla="*/ 75276 h 2505408"/>
              <a:gd name="connsiteX4" fmla="*/ 2964195 w 3011302"/>
              <a:gd name="connsiteY4" fmla="*/ 1716735 h 2505408"/>
              <a:gd name="connsiteX5" fmla="*/ 1061654 w 3011302"/>
              <a:gd name="connsiteY5" fmla="*/ 2219894 h 2505408"/>
              <a:gd name="connsiteX6" fmla="*/ 711421 w 3011302"/>
              <a:gd name="connsiteY6" fmla="*/ 2505408 h 2505408"/>
              <a:gd name="connsiteX0" fmla="*/ 659609 w 2975472"/>
              <a:gd name="connsiteY0" fmla="*/ 2447083 h 2447083"/>
              <a:gd name="connsiteX1" fmla="*/ 568448 w 2975472"/>
              <a:gd name="connsiteY1" fmla="*/ 2028234 h 2447083"/>
              <a:gd name="connsiteX2" fmla="*/ 93789 w 2975472"/>
              <a:gd name="connsiteY2" fmla="*/ 542700 h 2447083"/>
              <a:gd name="connsiteX3" fmla="*/ 1752345 w 2975472"/>
              <a:gd name="connsiteY3" fmla="*/ 64452 h 2447083"/>
              <a:gd name="connsiteX4" fmla="*/ 2912383 w 2975472"/>
              <a:gd name="connsiteY4" fmla="*/ 1658410 h 2447083"/>
              <a:gd name="connsiteX5" fmla="*/ 1009842 w 2975472"/>
              <a:gd name="connsiteY5" fmla="*/ 2161569 h 2447083"/>
              <a:gd name="connsiteX6" fmla="*/ 659609 w 2975472"/>
              <a:gd name="connsiteY6" fmla="*/ 2447083 h 2447083"/>
              <a:gd name="connsiteX0" fmla="*/ 659609 w 2961670"/>
              <a:gd name="connsiteY0" fmla="*/ 2452918 h 2452918"/>
              <a:gd name="connsiteX1" fmla="*/ 568448 w 2961670"/>
              <a:gd name="connsiteY1" fmla="*/ 2034069 h 2452918"/>
              <a:gd name="connsiteX2" fmla="*/ 93789 w 2961670"/>
              <a:gd name="connsiteY2" fmla="*/ 548535 h 2452918"/>
              <a:gd name="connsiteX3" fmla="*/ 1752345 w 2961670"/>
              <a:gd name="connsiteY3" fmla="*/ 70287 h 2452918"/>
              <a:gd name="connsiteX4" fmla="*/ 2912383 w 2961670"/>
              <a:gd name="connsiteY4" fmla="*/ 1664245 h 2452918"/>
              <a:gd name="connsiteX5" fmla="*/ 1009842 w 2961670"/>
              <a:gd name="connsiteY5" fmla="*/ 2167404 h 2452918"/>
              <a:gd name="connsiteX6" fmla="*/ 659609 w 2961670"/>
              <a:gd name="connsiteY6" fmla="*/ 2452918 h 2452918"/>
              <a:gd name="connsiteX0" fmla="*/ 647842 w 2940952"/>
              <a:gd name="connsiteY0" fmla="*/ 2572559 h 2572559"/>
              <a:gd name="connsiteX1" fmla="*/ 556681 w 2940952"/>
              <a:gd name="connsiteY1" fmla="*/ 2153710 h 2572559"/>
              <a:gd name="connsiteX2" fmla="*/ 82022 w 2940952"/>
              <a:gd name="connsiteY2" fmla="*/ 668176 h 2572559"/>
              <a:gd name="connsiteX3" fmla="*/ 1580920 w 2940952"/>
              <a:gd name="connsiteY3" fmla="*/ 59300 h 2572559"/>
              <a:gd name="connsiteX4" fmla="*/ 2900616 w 2940952"/>
              <a:gd name="connsiteY4" fmla="*/ 1783886 h 2572559"/>
              <a:gd name="connsiteX5" fmla="*/ 998075 w 2940952"/>
              <a:gd name="connsiteY5" fmla="*/ 2287045 h 2572559"/>
              <a:gd name="connsiteX6" fmla="*/ 647842 w 2940952"/>
              <a:gd name="connsiteY6" fmla="*/ 2572559 h 2572559"/>
              <a:gd name="connsiteX0" fmla="*/ 647842 w 3012090"/>
              <a:gd name="connsiteY0" fmla="*/ 2797396 h 2797396"/>
              <a:gd name="connsiteX1" fmla="*/ 556681 w 3012090"/>
              <a:gd name="connsiteY1" fmla="*/ 2378547 h 2797396"/>
              <a:gd name="connsiteX2" fmla="*/ 82022 w 3012090"/>
              <a:gd name="connsiteY2" fmla="*/ 893013 h 2797396"/>
              <a:gd name="connsiteX3" fmla="*/ 1580920 w 3012090"/>
              <a:gd name="connsiteY3" fmla="*/ 284137 h 2797396"/>
              <a:gd name="connsiteX4" fmla="*/ 2900616 w 3012090"/>
              <a:gd name="connsiteY4" fmla="*/ 2008723 h 2797396"/>
              <a:gd name="connsiteX5" fmla="*/ 998075 w 3012090"/>
              <a:gd name="connsiteY5" fmla="*/ 2511882 h 2797396"/>
              <a:gd name="connsiteX6" fmla="*/ 647842 w 3012090"/>
              <a:gd name="connsiteY6" fmla="*/ 2797396 h 2797396"/>
              <a:gd name="connsiteX0" fmla="*/ 670752 w 2950743"/>
              <a:gd name="connsiteY0" fmla="*/ 2605809 h 2605809"/>
              <a:gd name="connsiteX1" fmla="*/ 579591 w 2950743"/>
              <a:gd name="connsiteY1" fmla="*/ 2186960 h 2605809"/>
              <a:gd name="connsiteX2" fmla="*/ 75904 w 2950743"/>
              <a:gd name="connsiteY2" fmla="*/ 440169 h 2605809"/>
              <a:gd name="connsiteX3" fmla="*/ 1603830 w 2950743"/>
              <a:gd name="connsiteY3" fmla="*/ 92550 h 2605809"/>
              <a:gd name="connsiteX4" fmla="*/ 2923526 w 2950743"/>
              <a:gd name="connsiteY4" fmla="*/ 1817136 h 2605809"/>
              <a:gd name="connsiteX5" fmla="*/ 1020985 w 2950743"/>
              <a:gd name="connsiteY5" fmla="*/ 2320295 h 2605809"/>
              <a:gd name="connsiteX6" fmla="*/ 670752 w 2950743"/>
              <a:gd name="connsiteY6" fmla="*/ 2605809 h 2605809"/>
              <a:gd name="connsiteX0" fmla="*/ 694306 w 2974402"/>
              <a:gd name="connsiteY0" fmla="*/ 2571921 h 2571921"/>
              <a:gd name="connsiteX1" fmla="*/ 603145 w 2974402"/>
              <a:gd name="connsiteY1" fmla="*/ 2153072 h 2571921"/>
              <a:gd name="connsiteX2" fmla="*/ 70429 w 2974402"/>
              <a:gd name="connsiteY2" fmla="*/ 565938 h 2571921"/>
              <a:gd name="connsiteX3" fmla="*/ 1627384 w 2974402"/>
              <a:gd name="connsiteY3" fmla="*/ 58662 h 2571921"/>
              <a:gd name="connsiteX4" fmla="*/ 2947080 w 2974402"/>
              <a:gd name="connsiteY4" fmla="*/ 1783248 h 2571921"/>
              <a:gd name="connsiteX5" fmla="*/ 1044539 w 2974402"/>
              <a:gd name="connsiteY5" fmla="*/ 2286407 h 2571921"/>
              <a:gd name="connsiteX6" fmla="*/ 694306 w 2974402"/>
              <a:gd name="connsiteY6" fmla="*/ 2571921 h 2571921"/>
              <a:gd name="connsiteX0" fmla="*/ 694306 w 3011889"/>
              <a:gd name="connsiteY0" fmla="*/ 2623030 h 2623030"/>
              <a:gd name="connsiteX1" fmla="*/ 603145 w 3011889"/>
              <a:gd name="connsiteY1" fmla="*/ 2204181 h 2623030"/>
              <a:gd name="connsiteX2" fmla="*/ 70429 w 3011889"/>
              <a:gd name="connsiteY2" fmla="*/ 617047 h 2623030"/>
              <a:gd name="connsiteX3" fmla="*/ 1627384 w 3011889"/>
              <a:gd name="connsiteY3" fmla="*/ 109771 h 2623030"/>
              <a:gd name="connsiteX4" fmla="*/ 2947080 w 3011889"/>
              <a:gd name="connsiteY4" fmla="*/ 1834357 h 2623030"/>
              <a:gd name="connsiteX5" fmla="*/ 1044539 w 3011889"/>
              <a:gd name="connsiteY5" fmla="*/ 2337516 h 2623030"/>
              <a:gd name="connsiteX6" fmla="*/ 694306 w 3011889"/>
              <a:gd name="connsiteY6" fmla="*/ 2623030 h 2623030"/>
              <a:gd name="connsiteX0" fmla="*/ 676659 w 2984980"/>
              <a:gd name="connsiteY0" fmla="*/ 2520167 h 2520167"/>
              <a:gd name="connsiteX1" fmla="*/ 585498 w 2984980"/>
              <a:gd name="connsiteY1" fmla="*/ 2101318 h 2520167"/>
              <a:gd name="connsiteX2" fmla="*/ 52782 w 2984980"/>
              <a:gd name="connsiteY2" fmla="*/ 514184 h 2520167"/>
              <a:gd name="connsiteX3" fmla="*/ 1362995 w 2984980"/>
              <a:gd name="connsiteY3" fmla="*/ 195594 h 2520167"/>
              <a:gd name="connsiteX4" fmla="*/ 2929433 w 2984980"/>
              <a:gd name="connsiteY4" fmla="*/ 1731494 h 2520167"/>
              <a:gd name="connsiteX5" fmla="*/ 1026892 w 2984980"/>
              <a:gd name="connsiteY5" fmla="*/ 2234653 h 2520167"/>
              <a:gd name="connsiteX6" fmla="*/ 676659 w 2984980"/>
              <a:gd name="connsiteY6" fmla="*/ 2520167 h 2520167"/>
              <a:gd name="connsiteX0" fmla="*/ 676659 w 2981190"/>
              <a:gd name="connsiteY0" fmla="*/ 2492510 h 2492510"/>
              <a:gd name="connsiteX1" fmla="*/ 585498 w 2981190"/>
              <a:gd name="connsiteY1" fmla="*/ 2073661 h 2492510"/>
              <a:gd name="connsiteX2" fmla="*/ 52782 w 2981190"/>
              <a:gd name="connsiteY2" fmla="*/ 486527 h 2492510"/>
              <a:gd name="connsiteX3" fmla="*/ 1362995 w 2981190"/>
              <a:gd name="connsiteY3" fmla="*/ 167937 h 2492510"/>
              <a:gd name="connsiteX4" fmla="*/ 2929433 w 2981190"/>
              <a:gd name="connsiteY4" fmla="*/ 1703837 h 2492510"/>
              <a:gd name="connsiteX5" fmla="*/ 1026892 w 2981190"/>
              <a:gd name="connsiteY5" fmla="*/ 2206996 h 2492510"/>
              <a:gd name="connsiteX6" fmla="*/ 676659 w 2981190"/>
              <a:gd name="connsiteY6" fmla="*/ 2492510 h 249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1190" h="2492510">
                <a:moveTo>
                  <a:pt x="676659" y="2492510"/>
                </a:moveTo>
                <a:lnTo>
                  <a:pt x="585498" y="2073661"/>
                </a:lnTo>
                <a:cubicBezTo>
                  <a:pt x="7504" y="1778093"/>
                  <a:pt x="-76801" y="804148"/>
                  <a:pt x="52782" y="486527"/>
                </a:cubicBezTo>
                <a:cubicBezTo>
                  <a:pt x="182365" y="168906"/>
                  <a:pt x="1030662" y="-232789"/>
                  <a:pt x="1362995" y="167937"/>
                </a:cubicBezTo>
                <a:cubicBezTo>
                  <a:pt x="1711809" y="588536"/>
                  <a:pt x="3284164" y="-1067559"/>
                  <a:pt x="2929433" y="1703837"/>
                </a:cubicBezTo>
                <a:cubicBezTo>
                  <a:pt x="2767021" y="2233996"/>
                  <a:pt x="1628917" y="2278191"/>
                  <a:pt x="1026892" y="2206996"/>
                </a:cubicBezTo>
                <a:lnTo>
                  <a:pt x="676659" y="2492510"/>
                </a:lnTo>
                <a:close/>
              </a:path>
            </a:pathLst>
          </a:custGeom>
          <a:gradFill>
            <a:gsLst>
              <a:gs pos="15000">
                <a:schemeClr val="bg2">
                  <a:lumMod val="25000"/>
                </a:schemeClr>
              </a:gs>
              <a:gs pos="90000">
                <a:srgbClr val="C00000"/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val Callout 10"/>
          <p:cNvSpPr/>
          <p:nvPr/>
        </p:nvSpPr>
        <p:spPr>
          <a:xfrm>
            <a:off x="4289004" y="3033093"/>
            <a:ext cx="3811108" cy="2538600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3274096"/>
              <a:gd name="connsiteY0" fmla="*/ 2513555 h 2513555"/>
              <a:gd name="connsiteX1" fmla="*/ 620260 w 3274096"/>
              <a:gd name="connsiteY1" fmla="*/ 2094706 h 2513555"/>
              <a:gd name="connsiteX2" fmla="*/ 145601 w 3274096"/>
              <a:gd name="connsiteY2" fmla="*/ 609172 h 2513555"/>
              <a:gd name="connsiteX3" fmla="*/ 1602277 w 3274096"/>
              <a:gd name="connsiteY3" fmla="*/ 83423 h 2513555"/>
              <a:gd name="connsiteX4" fmla="*/ 3260938 w 3274096"/>
              <a:gd name="connsiteY4" fmla="*/ 143315 h 2513555"/>
              <a:gd name="connsiteX5" fmla="*/ 2394180 w 3274096"/>
              <a:gd name="connsiteY5" fmla="*/ 1427999 h 2513555"/>
              <a:gd name="connsiteX6" fmla="*/ 1061654 w 3274096"/>
              <a:gd name="connsiteY6" fmla="*/ 2228041 h 2513555"/>
              <a:gd name="connsiteX7" fmla="*/ 711421 w 3274096"/>
              <a:gd name="connsiteY7" fmla="*/ 2513555 h 2513555"/>
              <a:gd name="connsiteX0" fmla="*/ 711421 w 3844041"/>
              <a:gd name="connsiteY0" fmla="*/ 2513555 h 2513555"/>
              <a:gd name="connsiteX1" fmla="*/ 620260 w 3844041"/>
              <a:gd name="connsiteY1" fmla="*/ 2094706 h 2513555"/>
              <a:gd name="connsiteX2" fmla="*/ 145601 w 3844041"/>
              <a:gd name="connsiteY2" fmla="*/ 609172 h 2513555"/>
              <a:gd name="connsiteX3" fmla="*/ 1602277 w 3844041"/>
              <a:gd name="connsiteY3" fmla="*/ 83423 h 2513555"/>
              <a:gd name="connsiteX4" fmla="*/ 3260938 w 3844041"/>
              <a:gd name="connsiteY4" fmla="*/ 143315 h 2513555"/>
              <a:gd name="connsiteX5" fmla="*/ 3832455 w 3844041"/>
              <a:gd name="connsiteY5" fmla="*/ 1932824 h 2513555"/>
              <a:gd name="connsiteX6" fmla="*/ 1061654 w 3844041"/>
              <a:gd name="connsiteY6" fmla="*/ 2228041 h 2513555"/>
              <a:gd name="connsiteX7" fmla="*/ 711421 w 3844041"/>
              <a:gd name="connsiteY7" fmla="*/ 2513555 h 2513555"/>
              <a:gd name="connsiteX0" fmla="*/ 711421 w 3844392"/>
              <a:gd name="connsiteY0" fmla="*/ 2430756 h 2430756"/>
              <a:gd name="connsiteX1" fmla="*/ 620260 w 3844392"/>
              <a:gd name="connsiteY1" fmla="*/ 2011907 h 2430756"/>
              <a:gd name="connsiteX2" fmla="*/ 145601 w 3844392"/>
              <a:gd name="connsiteY2" fmla="*/ 526373 h 2430756"/>
              <a:gd name="connsiteX3" fmla="*/ 1602277 w 3844392"/>
              <a:gd name="connsiteY3" fmla="*/ 624 h 2430756"/>
              <a:gd name="connsiteX4" fmla="*/ 2929641 w 3844392"/>
              <a:gd name="connsiteY4" fmla="*/ 412501 h 2430756"/>
              <a:gd name="connsiteX5" fmla="*/ 3260938 w 3844392"/>
              <a:gd name="connsiteY5" fmla="*/ 60516 h 2430756"/>
              <a:gd name="connsiteX6" fmla="*/ 3832455 w 3844392"/>
              <a:gd name="connsiteY6" fmla="*/ 1850025 h 2430756"/>
              <a:gd name="connsiteX7" fmla="*/ 1061654 w 3844392"/>
              <a:gd name="connsiteY7" fmla="*/ 2145242 h 2430756"/>
              <a:gd name="connsiteX8" fmla="*/ 711421 w 3844392"/>
              <a:gd name="connsiteY8" fmla="*/ 2430756 h 2430756"/>
              <a:gd name="connsiteX0" fmla="*/ 818224 w 3951195"/>
              <a:gd name="connsiteY0" fmla="*/ 2432732 h 2432732"/>
              <a:gd name="connsiteX1" fmla="*/ 727063 w 3951195"/>
              <a:gd name="connsiteY1" fmla="*/ 2013883 h 2432732"/>
              <a:gd name="connsiteX2" fmla="*/ 119054 w 3951195"/>
              <a:gd name="connsiteY2" fmla="*/ 414049 h 2432732"/>
              <a:gd name="connsiteX3" fmla="*/ 1709080 w 3951195"/>
              <a:gd name="connsiteY3" fmla="*/ 2600 h 2432732"/>
              <a:gd name="connsiteX4" fmla="*/ 3036444 w 3951195"/>
              <a:gd name="connsiteY4" fmla="*/ 414477 h 2432732"/>
              <a:gd name="connsiteX5" fmla="*/ 3367741 w 3951195"/>
              <a:gd name="connsiteY5" fmla="*/ 62492 h 2432732"/>
              <a:gd name="connsiteX6" fmla="*/ 3939258 w 3951195"/>
              <a:gd name="connsiteY6" fmla="*/ 1852001 h 2432732"/>
              <a:gd name="connsiteX7" fmla="*/ 1168457 w 3951195"/>
              <a:gd name="connsiteY7" fmla="*/ 2147218 h 2432732"/>
              <a:gd name="connsiteX8" fmla="*/ 818224 w 3951195"/>
              <a:gd name="connsiteY8" fmla="*/ 2432732 h 2432732"/>
              <a:gd name="connsiteX0" fmla="*/ 753781 w 3886752"/>
              <a:gd name="connsiteY0" fmla="*/ 2426665 h 2426665"/>
              <a:gd name="connsiteX1" fmla="*/ 662620 w 3886752"/>
              <a:gd name="connsiteY1" fmla="*/ 2007816 h 2426665"/>
              <a:gd name="connsiteX2" fmla="*/ 54611 w 3886752"/>
              <a:gd name="connsiteY2" fmla="*/ 407982 h 2426665"/>
              <a:gd name="connsiteX3" fmla="*/ 1625587 w 3886752"/>
              <a:gd name="connsiteY3" fmla="*/ 244183 h 2426665"/>
              <a:gd name="connsiteX4" fmla="*/ 2972001 w 3886752"/>
              <a:gd name="connsiteY4" fmla="*/ 408410 h 2426665"/>
              <a:gd name="connsiteX5" fmla="*/ 3303298 w 3886752"/>
              <a:gd name="connsiteY5" fmla="*/ 56425 h 2426665"/>
              <a:gd name="connsiteX6" fmla="*/ 3874815 w 3886752"/>
              <a:gd name="connsiteY6" fmla="*/ 1845934 h 2426665"/>
              <a:gd name="connsiteX7" fmla="*/ 1104014 w 3886752"/>
              <a:gd name="connsiteY7" fmla="*/ 2141151 h 2426665"/>
              <a:gd name="connsiteX8" fmla="*/ 753781 w 3886752"/>
              <a:gd name="connsiteY8" fmla="*/ 2426665 h 2426665"/>
              <a:gd name="connsiteX0" fmla="*/ 753781 w 3886752"/>
              <a:gd name="connsiteY0" fmla="*/ 2426665 h 2426665"/>
              <a:gd name="connsiteX1" fmla="*/ 662620 w 3886752"/>
              <a:gd name="connsiteY1" fmla="*/ 2007816 h 2426665"/>
              <a:gd name="connsiteX2" fmla="*/ 54611 w 3886752"/>
              <a:gd name="connsiteY2" fmla="*/ 407982 h 2426665"/>
              <a:gd name="connsiteX3" fmla="*/ 1625587 w 3886752"/>
              <a:gd name="connsiteY3" fmla="*/ 244183 h 2426665"/>
              <a:gd name="connsiteX4" fmla="*/ 2972001 w 3886752"/>
              <a:gd name="connsiteY4" fmla="*/ 408410 h 2426665"/>
              <a:gd name="connsiteX5" fmla="*/ 3303298 w 3886752"/>
              <a:gd name="connsiteY5" fmla="*/ 56425 h 2426665"/>
              <a:gd name="connsiteX6" fmla="*/ 3874815 w 3886752"/>
              <a:gd name="connsiteY6" fmla="*/ 1845934 h 2426665"/>
              <a:gd name="connsiteX7" fmla="*/ 1104014 w 3886752"/>
              <a:gd name="connsiteY7" fmla="*/ 2141151 h 2426665"/>
              <a:gd name="connsiteX8" fmla="*/ 753781 w 3886752"/>
              <a:gd name="connsiteY8" fmla="*/ 2426665 h 2426665"/>
              <a:gd name="connsiteX0" fmla="*/ 753781 w 3889024"/>
              <a:gd name="connsiteY0" fmla="*/ 2524874 h 2524874"/>
              <a:gd name="connsiteX1" fmla="*/ 662620 w 3889024"/>
              <a:gd name="connsiteY1" fmla="*/ 2106025 h 2524874"/>
              <a:gd name="connsiteX2" fmla="*/ 54611 w 3889024"/>
              <a:gd name="connsiteY2" fmla="*/ 506191 h 2524874"/>
              <a:gd name="connsiteX3" fmla="*/ 1625587 w 3889024"/>
              <a:gd name="connsiteY3" fmla="*/ 342392 h 2524874"/>
              <a:gd name="connsiteX4" fmla="*/ 2381451 w 3889024"/>
              <a:gd name="connsiteY4" fmla="*/ 87519 h 2524874"/>
              <a:gd name="connsiteX5" fmla="*/ 3303298 w 3889024"/>
              <a:gd name="connsiteY5" fmla="*/ 154634 h 2524874"/>
              <a:gd name="connsiteX6" fmla="*/ 3874815 w 3889024"/>
              <a:gd name="connsiteY6" fmla="*/ 1944143 h 2524874"/>
              <a:gd name="connsiteX7" fmla="*/ 1104014 w 3889024"/>
              <a:gd name="connsiteY7" fmla="*/ 2239360 h 2524874"/>
              <a:gd name="connsiteX8" fmla="*/ 753781 w 3889024"/>
              <a:gd name="connsiteY8" fmla="*/ 2524874 h 2524874"/>
              <a:gd name="connsiteX0" fmla="*/ 753781 w 3889024"/>
              <a:gd name="connsiteY0" fmla="*/ 2524874 h 2524874"/>
              <a:gd name="connsiteX1" fmla="*/ 662620 w 3889024"/>
              <a:gd name="connsiteY1" fmla="*/ 2106025 h 2524874"/>
              <a:gd name="connsiteX2" fmla="*/ 54611 w 3889024"/>
              <a:gd name="connsiteY2" fmla="*/ 506191 h 2524874"/>
              <a:gd name="connsiteX3" fmla="*/ 1625587 w 3889024"/>
              <a:gd name="connsiteY3" fmla="*/ 342392 h 2524874"/>
              <a:gd name="connsiteX4" fmla="*/ 2381451 w 3889024"/>
              <a:gd name="connsiteY4" fmla="*/ 87519 h 2524874"/>
              <a:gd name="connsiteX5" fmla="*/ 3303298 w 3889024"/>
              <a:gd name="connsiteY5" fmla="*/ 154634 h 2524874"/>
              <a:gd name="connsiteX6" fmla="*/ 3874815 w 3889024"/>
              <a:gd name="connsiteY6" fmla="*/ 1944143 h 2524874"/>
              <a:gd name="connsiteX7" fmla="*/ 1104014 w 3889024"/>
              <a:gd name="connsiteY7" fmla="*/ 2239360 h 2524874"/>
              <a:gd name="connsiteX8" fmla="*/ 753781 w 3889024"/>
              <a:gd name="connsiteY8" fmla="*/ 2524874 h 2524874"/>
              <a:gd name="connsiteX0" fmla="*/ 753781 w 3889024"/>
              <a:gd name="connsiteY0" fmla="*/ 2648264 h 2648264"/>
              <a:gd name="connsiteX1" fmla="*/ 662620 w 3889024"/>
              <a:gd name="connsiteY1" fmla="*/ 2229415 h 2648264"/>
              <a:gd name="connsiteX2" fmla="*/ 54611 w 3889024"/>
              <a:gd name="connsiteY2" fmla="*/ 629581 h 2648264"/>
              <a:gd name="connsiteX3" fmla="*/ 1625587 w 3889024"/>
              <a:gd name="connsiteY3" fmla="*/ 465782 h 2648264"/>
              <a:gd name="connsiteX4" fmla="*/ 2381451 w 3889024"/>
              <a:gd name="connsiteY4" fmla="*/ 210909 h 2648264"/>
              <a:gd name="connsiteX5" fmla="*/ 3303298 w 3889024"/>
              <a:gd name="connsiteY5" fmla="*/ 278024 h 2648264"/>
              <a:gd name="connsiteX6" fmla="*/ 3874815 w 3889024"/>
              <a:gd name="connsiteY6" fmla="*/ 2067533 h 2648264"/>
              <a:gd name="connsiteX7" fmla="*/ 1104014 w 3889024"/>
              <a:gd name="connsiteY7" fmla="*/ 2362750 h 2648264"/>
              <a:gd name="connsiteX8" fmla="*/ 753781 w 3889024"/>
              <a:gd name="connsiteY8" fmla="*/ 2648264 h 2648264"/>
              <a:gd name="connsiteX0" fmla="*/ 753781 w 3902812"/>
              <a:gd name="connsiteY0" fmla="*/ 2621063 h 2621063"/>
              <a:gd name="connsiteX1" fmla="*/ 662620 w 3902812"/>
              <a:gd name="connsiteY1" fmla="*/ 2202214 h 2621063"/>
              <a:gd name="connsiteX2" fmla="*/ 54611 w 3902812"/>
              <a:gd name="connsiteY2" fmla="*/ 602380 h 2621063"/>
              <a:gd name="connsiteX3" fmla="*/ 1625587 w 3902812"/>
              <a:gd name="connsiteY3" fmla="*/ 438581 h 2621063"/>
              <a:gd name="connsiteX4" fmla="*/ 2381451 w 3902812"/>
              <a:gd name="connsiteY4" fmla="*/ 183708 h 2621063"/>
              <a:gd name="connsiteX5" fmla="*/ 3557298 w 3902812"/>
              <a:gd name="connsiteY5" fmla="*/ 136523 h 2621063"/>
              <a:gd name="connsiteX6" fmla="*/ 3874815 w 3902812"/>
              <a:gd name="connsiteY6" fmla="*/ 2040332 h 2621063"/>
              <a:gd name="connsiteX7" fmla="*/ 1104014 w 3902812"/>
              <a:gd name="connsiteY7" fmla="*/ 2335549 h 2621063"/>
              <a:gd name="connsiteX8" fmla="*/ 753781 w 3902812"/>
              <a:gd name="connsiteY8" fmla="*/ 2621063 h 2621063"/>
              <a:gd name="connsiteX0" fmla="*/ 753781 w 3735094"/>
              <a:gd name="connsiteY0" fmla="*/ 2621063 h 2621063"/>
              <a:gd name="connsiteX1" fmla="*/ 662620 w 3735094"/>
              <a:gd name="connsiteY1" fmla="*/ 2202214 h 2621063"/>
              <a:gd name="connsiteX2" fmla="*/ 54611 w 3735094"/>
              <a:gd name="connsiteY2" fmla="*/ 602380 h 2621063"/>
              <a:gd name="connsiteX3" fmla="*/ 1625587 w 3735094"/>
              <a:gd name="connsiteY3" fmla="*/ 438581 h 2621063"/>
              <a:gd name="connsiteX4" fmla="*/ 2381451 w 3735094"/>
              <a:gd name="connsiteY4" fmla="*/ 183708 h 2621063"/>
              <a:gd name="connsiteX5" fmla="*/ 3557298 w 3735094"/>
              <a:gd name="connsiteY5" fmla="*/ 136523 h 2621063"/>
              <a:gd name="connsiteX6" fmla="*/ 3671615 w 3735094"/>
              <a:gd name="connsiteY6" fmla="*/ 2040332 h 2621063"/>
              <a:gd name="connsiteX7" fmla="*/ 1104014 w 3735094"/>
              <a:gd name="connsiteY7" fmla="*/ 2335549 h 2621063"/>
              <a:gd name="connsiteX8" fmla="*/ 753781 w 3735094"/>
              <a:gd name="connsiteY8" fmla="*/ 2621063 h 2621063"/>
              <a:gd name="connsiteX0" fmla="*/ 753781 w 3735094"/>
              <a:gd name="connsiteY0" fmla="*/ 2563252 h 2563252"/>
              <a:gd name="connsiteX1" fmla="*/ 662620 w 3735094"/>
              <a:gd name="connsiteY1" fmla="*/ 2144403 h 2563252"/>
              <a:gd name="connsiteX2" fmla="*/ 54611 w 3735094"/>
              <a:gd name="connsiteY2" fmla="*/ 544569 h 2563252"/>
              <a:gd name="connsiteX3" fmla="*/ 1625587 w 3735094"/>
              <a:gd name="connsiteY3" fmla="*/ 380770 h 2563252"/>
              <a:gd name="connsiteX4" fmla="*/ 3557298 w 3735094"/>
              <a:gd name="connsiteY4" fmla="*/ 78712 h 2563252"/>
              <a:gd name="connsiteX5" fmla="*/ 3671615 w 3735094"/>
              <a:gd name="connsiteY5" fmla="*/ 1982521 h 2563252"/>
              <a:gd name="connsiteX6" fmla="*/ 1104014 w 3735094"/>
              <a:gd name="connsiteY6" fmla="*/ 2277738 h 2563252"/>
              <a:gd name="connsiteX7" fmla="*/ 753781 w 3735094"/>
              <a:gd name="connsiteY7" fmla="*/ 2563252 h 2563252"/>
              <a:gd name="connsiteX0" fmla="*/ 762431 w 3779304"/>
              <a:gd name="connsiteY0" fmla="*/ 2538600 h 2538600"/>
              <a:gd name="connsiteX1" fmla="*/ 671270 w 3779304"/>
              <a:gd name="connsiteY1" fmla="*/ 2119751 h 2538600"/>
              <a:gd name="connsiteX2" fmla="*/ 63261 w 3779304"/>
              <a:gd name="connsiteY2" fmla="*/ 519917 h 2538600"/>
              <a:gd name="connsiteX3" fmla="*/ 1761237 w 3779304"/>
              <a:gd name="connsiteY3" fmla="*/ 521218 h 2538600"/>
              <a:gd name="connsiteX4" fmla="*/ 3565948 w 3779304"/>
              <a:gd name="connsiteY4" fmla="*/ 54060 h 2538600"/>
              <a:gd name="connsiteX5" fmla="*/ 3680265 w 3779304"/>
              <a:gd name="connsiteY5" fmla="*/ 1957869 h 2538600"/>
              <a:gd name="connsiteX6" fmla="*/ 1112664 w 3779304"/>
              <a:gd name="connsiteY6" fmla="*/ 2253086 h 2538600"/>
              <a:gd name="connsiteX7" fmla="*/ 762431 w 3779304"/>
              <a:gd name="connsiteY7" fmla="*/ 2538600 h 2538600"/>
              <a:gd name="connsiteX0" fmla="*/ 794235 w 3811108"/>
              <a:gd name="connsiteY0" fmla="*/ 2538600 h 2538600"/>
              <a:gd name="connsiteX1" fmla="*/ 703074 w 3811108"/>
              <a:gd name="connsiteY1" fmla="*/ 2119751 h 2538600"/>
              <a:gd name="connsiteX2" fmla="*/ 95065 w 3811108"/>
              <a:gd name="connsiteY2" fmla="*/ 519917 h 2538600"/>
              <a:gd name="connsiteX3" fmla="*/ 1793041 w 3811108"/>
              <a:gd name="connsiteY3" fmla="*/ 521218 h 2538600"/>
              <a:gd name="connsiteX4" fmla="*/ 3597752 w 3811108"/>
              <a:gd name="connsiteY4" fmla="*/ 54060 h 2538600"/>
              <a:gd name="connsiteX5" fmla="*/ 3712069 w 3811108"/>
              <a:gd name="connsiteY5" fmla="*/ 1957869 h 2538600"/>
              <a:gd name="connsiteX6" fmla="*/ 1144468 w 3811108"/>
              <a:gd name="connsiteY6" fmla="*/ 2253086 h 2538600"/>
              <a:gd name="connsiteX7" fmla="*/ 794235 w 3811108"/>
              <a:gd name="connsiteY7" fmla="*/ 2538600 h 25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1108" h="2538600">
                <a:moveTo>
                  <a:pt x="794235" y="2538600"/>
                </a:moveTo>
                <a:lnTo>
                  <a:pt x="703074" y="2119751"/>
                </a:lnTo>
                <a:cubicBezTo>
                  <a:pt x="125080" y="1824183"/>
                  <a:pt x="-162796" y="887939"/>
                  <a:pt x="95065" y="519917"/>
                </a:cubicBezTo>
                <a:cubicBezTo>
                  <a:pt x="352926" y="151895"/>
                  <a:pt x="1209260" y="598861"/>
                  <a:pt x="1793041" y="521218"/>
                </a:cubicBezTo>
                <a:cubicBezTo>
                  <a:pt x="2376822" y="443575"/>
                  <a:pt x="3277914" y="-185382"/>
                  <a:pt x="3597752" y="54060"/>
                </a:cubicBezTo>
                <a:cubicBezTo>
                  <a:pt x="3917590" y="293502"/>
                  <a:pt x="3808741" y="1605652"/>
                  <a:pt x="3712069" y="1957869"/>
                </a:cubicBezTo>
                <a:cubicBezTo>
                  <a:pt x="3549657" y="2488028"/>
                  <a:pt x="1746493" y="2324281"/>
                  <a:pt x="1144468" y="2253086"/>
                </a:cubicBezTo>
                <a:lnTo>
                  <a:pt x="794235" y="2538600"/>
                </a:lnTo>
                <a:close/>
              </a:path>
            </a:pathLst>
          </a:custGeom>
          <a:gradFill flip="none" rotWithShape="0">
            <a:gsLst>
              <a:gs pos="39000">
                <a:srgbClr val="FFFF00"/>
              </a:gs>
              <a:gs pos="67000">
                <a:srgbClr val="FFC00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val Callout 10"/>
          <p:cNvSpPr/>
          <p:nvPr/>
        </p:nvSpPr>
        <p:spPr>
          <a:xfrm>
            <a:off x="8398556" y="3420357"/>
            <a:ext cx="3091439" cy="1988158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3274096"/>
              <a:gd name="connsiteY0" fmla="*/ 2513555 h 2513555"/>
              <a:gd name="connsiteX1" fmla="*/ 620260 w 3274096"/>
              <a:gd name="connsiteY1" fmla="*/ 2094706 h 2513555"/>
              <a:gd name="connsiteX2" fmla="*/ 145601 w 3274096"/>
              <a:gd name="connsiteY2" fmla="*/ 609172 h 2513555"/>
              <a:gd name="connsiteX3" fmla="*/ 1602277 w 3274096"/>
              <a:gd name="connsiteY3" fmla="*/ 83423 h 2513555"/>
              <a:gd name="connsiteX4" fmla="*/ 3260938 w 3274096"/>
              <a:gd name="connsiteY4" fmla="*/ 143315 h 2513555"/>
              <a:gd name="connsiteX5" fmla="*/ 2394180 w 3274096"/>
              <a:gd name="connsiteY5" fmla="*/ 1427999 h 2513555"/>
              <a:gd name="connsiteX6" fmla="*/ 1061654 w 3274096"/>
              <a:gd name="connsiteY6" fmla="*/ 2228041 h 2513555"/>
              <a:gd name="connsiteX7" fmla="*/ 711421 w 3274096"/>
              <a:gd name="connsiteY7" fmla="*/ 2513555 h 2513555"/>
              <a:gd name="connsiteX0" fmla="*/ 711421 w 3844041"/>
              <a:gd name="connsiteY0" fmla="*/ 2513555 h 2513555"/>
              <a:gd name="connsiteX1" fmla="*/ 620260 w 3844041"/>
              <a:gd name="connsiteY1" fmla="*/ 2094706 h 2513555"/>
              <a:gd name="connsiteX2" fmla="*/ 145601 w 3844041"/>
              <a:gd name="connsiteY2" fmla="*/ 609172 h 2513555"/>
              <a:gd name="connsiteX3" fmla="*/ 1602277 w 3844041"/>
              <a:gd name="connsiteY3" fmla="*/ 83423 h 2513555"/>
              <a:gd name="connsiteX4" fmla="*/ 3260938 w 3844041"/>
              <a:gd name="connsiteY4" fmla="*/ 143315 h 2513555"/>
              <a:gd name="connsiteX5" fmla="*/ 3832455 w 3844041"/>
              <a:gd name="connsiteY5" fmla="*/ 1932824 h 2513555"/>
              <a:gd name="connsiteX6" fmla="*/ 1061654 w 3844041"/>
              <a:gd name="connsiteY6" fmla="*/ 2228041 h 2513555"/>
              <a:gd name="connsiteX7" fmla="*/ 711421 w 3844041"/>
              <a:gd name="connsiteY7" fmla="*/ 2513555 h 2513555"/>
              <a:gd name="connsiteX0" fmla="*/ 996541 w 4129161"/>
              <a:gd name="connsiteY0" fmla="*/ 2775156 h 2775156"/>
              <a:gd name="connsiteX1" fmla="*/ 905380 w 4129161"/>
              <a:gd name="connsiteY1" fmla="*/ 2356307 h 2775156"/>
              <a:gd name="connsiteX2" fmla="*/ 91541 w 4129161"/>
              <a:gd name="connsiteY2" fmla="*/ 180630 h 2775156"/>
              <a:gd name="connsiteX3" fmla="*/ 1887397 w 4129161"/>
              <a:gd name="connsiteY3" fmla="*/ 345024 h 2775156"/>
              <a:gd name="connsiteX4" fmla="*/ 3546058 w 4129161"/>
              <a:gd name="connsiteY4" fmla="*/ 404916 h 2775156"/>
              <a:gd name="connsiteX5" fmla="*/ 4117575 w 4129161"/>
              <a:gd name="connsiteY5" fmla="*/ 2194425 h 2775156"/>
              <a:gd name="connsiteX6" fmla="*/ 1346774 w 4129161"/>
              <a:gd name="connsiteY6" fmla="*/ 2489642 h 2775156"/>
              <a:gd name="connsiteX7" fmla="*/ 996541 w 4129161"/>
              <a:gd name="connsiteY7" fmla="*/ 2775156 h 2775156"/>
              <a:gd name="connsiteX0" fmla="*/ 996542 w 4136873"/>
              <a:gd name="connsiteY0" fmla="*/ 2770265 h 2770265"/>
              <a:gd name="connsiteX1" fmla="*/ 905381 w 4136873"/>
              <a:gd name="connsiteY1" fmla="*/ 2351416 h 2770265"/>
              <a:gd name="connsiteX2" fmla="*/ 91542 w 4136873"/>
              <a:gd name="connsiteY2" fmla="*/ 175739 h 2770265"/>
              <a:gd name="connsiteX3" fmla="*/ 1887398 w 4136873"/>
              <a:gd name="connsiteY3" fmla="*/ 340133 h 2770265"/>
              <a:gd name="connsiteX4" fmla="*/ 3791022 w 4136873"/>
              <a:gd name="connsiteY4" fmla="*/ 223065 h 2770265"/>
              <a:gd name="connsiteX5" fmla="*/ 4117576 w 4136873"/>
              <a:gd name="connsiteY5" fmla="*/ 2189534 h 2770265"/>
              <a:gd name="connsiteX6" fmla="*/ 1346775 w 4136873"/>
              <a:gd name="connsiteY6" fmla="*/ 2484751 h 2770265"/>
              <a:gd name="connsiteX7" fmla="*/ 996542 w 4136873"/>
              <a:gd name="connsiteY7" fmla="*/ 2770265 h 2770265"/>
              <a:gd name="connsiteX0" fmla="*/ 996542 w 4559818"/>
              <a:gd name="connsiteY0" fmla="*/ 2770265 h 2770265"/>
              <a:gd name="connsiteX1" fmla="*/ 905381 w 4559818"/>
              <a:gd name="connsiteY1" fmla="*/ 2351416 h 2770265"/>
              <a:gd name="connsiteX2" fmla="*/ 91542 w 4559818"/>
              <a:gd name="connsiteY2" fmla="*/ 175739 h 2770265"/>
              <a:gd name="connsiteX3" fmla="*/ 1887398 w 4559818"/>
              <a:gd name="connsiteY3" fmla="*/ 340133 h 2770265"/>
              <a:gd name="connsiteX4" fmla="*/ 3791022 w 4559818"/>
              <a:gd name="connsiteY4" fmla="*/ 223065 h 2770265"/>
              <a:gd name="connsiteX5" fmla="*/ 4550972 w 4559818"/>
              <a:gd name="connsiteY5" fmla="*/ 1233952 h 2770265"/>
              <a:gd name="connsiteX6" fmla="*/ 1346775 w 4559818"/>
              <a:gd name="connsiteY6" fmla="*/ 2484751 h 2770265"/>
              <a:gd name="connsiteX7" fmla="*/ 996542 w 4559818"/>
              <a:gd name="connsiteY7" fmla="*/ 2770265 h 2770265"/>
              <a:gd name="connsiteX0" fmla="*/ 996542 w 4559818"/>
              <a:gd name="connsiteY0" fmla="*/ 2770265 h 2770265"/>
              <a:gd name="connsiteX1" fmla="*/ 905381 w 4559818"/>
              <a:gd name="connsiteY1" fmla="*/ 2351416 h 2770265"/>
              <a:gd name="connsiteX2" fmla="*/ 91542 w 4559818"/>
              <a:gd name="connsiteY2" fmla="*/ 175739 h 2770265"/>
              <a:gd name="connsiteX3" fmla="*/ 1887398 w 4559818"/>
              <a:gd name="connsiteY3" fmla="*/ 340133 h 2770265"/>
              <a:gd name="connsiteX4" fmla="*/ 3791022 w 4559818"/>
              <a:gd name="connsiteY4" fmla="*/ 223065 h 2770265"/>
              <a:gd name="connsiteX5" fmla="*/ 4550972 w 4559818"/>
              <a:gd name="connsiteY5" fmla="*/ 1233952 h 2770265"/>
              <a:gd name="connsiteX6" fmla="*/ 1346775 w 4559818"/>
              <a:gd name="connsiteY6" fmla="*/ 2484751 h 2770265"/>
              <a:gd name="connsiteX7" fmla="*/ 996542 w 4559818"/>
              <a:gd name="connsiteY7" fmla="*/ 2770265 h 2770265"/>
              <a:gd name="connsiteX0" fmla="*/ 996542 w 4579722"/>
              <a:gd name="connsiteY0" fmla="*/ 2770265 h 2770265"/>
              <a:gd name="connsiteX1" fmla="*/ 905381 w 4579722"/>
              <a:gd name="connsiteY1" fmla="*/ 2351416 h 2770265"/>
              <a:gd name="connsiteX2" fmla="*/ 91542 w 4579722"/>
              <a:gd name="connsiteY2" fmla="*/ 175739 h 2770265"/>
              <a:gd name="connsiteX3" fmla="*/ 1887398 w 4579722"/>
              <a:gd name="connsiteY3" fmla="*/ 340133 h 2770265"/>
              <a:gd name="connsiteX4" fmla="*/ 3791022 w 4579722"/>
              <a:gd name="connsiteY4" fmla="*/ 223065 h 2770265"/>
              <a:gd name="connsiteX5" fmla="*/ 4550972 w 4579722"/>
              <a:gd name="connsiteY5" fmla="*/ 1233952 h 2770265"/>
              <a:gd name="connsiteX6" fmla="*/ 1346775 w 4579722"/>
              <a:gd name="connsiteY6" fmla="*/ 2484751 h 2770265"/>
              <a:gd name="connsiteX7" fmla="*/ 996542 w 4579722"/>
              <a:gd name="connsiteY7" fmla="*/ 2770265 h 2770265"/>
              <a:gd name="connsiteX0" fmla="*/ 996542 w 4579722"/>
              <a:gd name="connsiteY0" fmla="*/ 2770265 h 2770265"/>
              <a:gd name="connsiteX1" fmla="*/ 905381 w 4579722"/>
              <a:gd name="connsiteY1" fmla="*/ 2351416 h 2770265"/>
              <a:gd name="connsiteX2" fmla="*/ 91542 w 4579722"/>
              <a:gd name="connsiteY2" fmla="*/ 175739 h 2770265"/>
              <a:gd name="connsiteX3" fmla="*/ 1887398 w 4579722"/>
              <a:gd name="connsiteY3" fmla="*/ 340133 h 2770265"/>
              <a:gd name="connsiteX4" fmla="*/ 3791022 w 4579722"/>
              <a:gd name="connsiteY4" fmla="*/ 223065 h 2770265"/>
              <a:gd name="connsiteX5" fmla="*/ 4550972 w 4579722"/>
              <a:gd name="connsiteY5" fmla="*/ 1233952 h 2770265"/>
              <a:gd name="connsiteX6" fmla="*/ 1346775 w 4579722"/>
              <a:gd name="connsiteY6" fmla="*/ 2484751 h 2770265"/>
              <a:gd name="connsiteX7" fmla="*/ 996542 w 4579722"/>
              <a:gd name="connsiteY7" fmla="*/ 2770265 h 2770265"/>
              <a:gd name="connsiteX0" fmla="*/ 996542 w 4586851"/>
              <a:gd name="connsiteY0" fmla="*/ 2770265 h 2770265"/>
              <a:gd name="connsiteX1" fmla="*/ 905381 w 4586851"/>
              <a:gd name="connsiteY1" fmla="*/ 2351416 h 2770265"/>
              <a:gd name="connsiteX2" fmla="*/ 91542 w 4586851"/>
              <a:gd name="connsiteY2" fmla="*/ 175739 h 2770265"/>
              <a:gd name="connsiteX3" fmla="*/ 1887398 w 4586851"/>
              <a:gd name="connsiteY3" fmla="*/ 340133 h 2770265"/>
              <a:gd name="connsiteX4" fmla="*/ 3791022 w 4586851"/>
              <a:gd name="connsiteY4" fmla="*/ 223065 h 2770265"/>
              <a:gd name="connsiteX5" fmla="*/ 4550972 w 4586851"/>
              <a:gd name="connsiteY5" fmla="*/ 1233952 h 2770265"/>
              <a:gd name="connsiteX6" fmla="*/ 1346775 w 4586851"/>
              <a:gd name="connsiteY6" fmla="*/ 2484751 h 2770265"/>
              <a:gd name="connsiteX7" fmla="*/ 996542 w 4586851"/>
              <a:gd name="connsiteY7" fmla="*/ 2770265 h 277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6851" h="2770265">
                <a:moveTo>
                  <a:pt x="996542" y="2770265"/>
                </a:moveTo>
                <a:lnTo>
                  <a:pt x="905381" y="2351416"/>
                </a:lnTo>
                <a:cubicBezTo>
                  <a:pt x="327387" y="2055848"/>
                  <a:pt x="-222755" y="705461"/>
                  <a:pt x="91542" y="175739"/>
                </a:cubicBezTo>
                <a:cubicBezTo>
                  <a:pt x="371879" y="-296747"/>
                  <a:pt x="1270818" y="332245"/>
                  <a:pt x="1887398" y="340133"/>
                </a:cubicBezTo>
                <a:cubicBezTo>
                  <a:pt x="2503978" y="348021"/>
                  <a:pt x="3056051" y="-18728"/>
                  <a:pt x="3791022" y="223065"/>
                </a:cubicBezTo>
                <a:cubicBezTo>
                  <a:pt x="4525993" y="464858"/>
                  <a:pt x="4666487" y="1040999"/>
                  <a:pt x="4550972" y="1233952"/>
                </a:cubicBezTo>
                <a:cubicBezTo>
                  <a:pt x="3710200" y="3339052"/>
                  <a:pt x="3192460" y="2308203"/>
                  <a:pt x="1346775" y="2484751"/>
                </a:cubicBezTo>
                <a:lnTo>
                  <a:pt x="996542" y="2770265"/>
                </a:lnTo>
                <a:close/>
              </a:path>
            </a:pathLst>
          </a:custGeom>
          <a:gradFill>
            <a:gsLst>
              <a:gs pos="26000">
                <a:schemeClr val="accent5">
                  <a:lumMod val="75000"/>
                </a:schemeClr>
              </a:gs>
              <a:gs pos="9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854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8029161" y="5749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0070C0"/>
              </a:gs>
              <a:gs pos="85000">
                <a:srgbClr val="00B0F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Callout 4"/>
          <p:cNvSpPr/>
          <p:nvPr/>
        </p:nvSpPr>
        <p:spPr>
          <a:xfrm>
            <a:off x="4809711" y="574951"/>
            <a:ext cx="2438400" cy="2209800"/>
          </a:xfrm>
          <a:prstGeom prst="wedgeEllipseCallout">
            <a:avLst/>
          </a:prstGeom>
          <a:gradFill flip="none" rotWithShape="1">
            <a:gsLst>
              <a:gs pos="32000">
                <a:srgbClr val="94039F"/>
              </a:gs>
              <a:gs pos="77000">
                <a:srgbClr val="58267E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Callout 5"/>
          <p:cNvSpPr/>
          <p:nvPr/>
        </p:nvSpPr>
        <p:spPr>
          <a:xfrm>
            <a:off x="1590261" y="5749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FFC000"/>
              </a:gs>
              <a:gs pos="90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val Callout 6"/>
          <p:cNvSpPr/>
          <p:nvPr/>
        </p:nvSpPr>
        <p:spPr>
          <a:xfrm>
            <a:off x="802916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32000">
                <a:schemeClr val="bg1">
                  <a:lumMod val="75000"/>
                </a:schemeClr>
              </a:gs>
              <a:gs pos="77000">
                <a:srgbClr val="3B6069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Callout 7"/>
          <p:cNvSpPr/>
          <p:nvPr/>
        </p:nvSpPr>
        <p:spPr>
          <a:xfrm>
            <a:off x="480971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39000">
                <a:srgbClr val="FF0066"/>
              </a:gs>
              <a:gs pos="88000">
                <a:srgbClr val="FF000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Callout 8"/>
          <p:cNvSpPr/>
          <p:nvPr/>
        </p:nvSpPr>
        <p:spPr>
          <a:xfrm>
            <a:off x="159026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00B050"/>
              </a:gs>
              <a:gs pos="90000">
                <a:srgbClr val="BCF69C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80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42536" y="2422981"/>
            <a:ext cx="189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4851" y="3784714"/>
            <a:ext cx="4765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Check out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pptpop.com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Get access to solid strategies and templates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that will help you 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make irresistible presentations.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2956" y="2607647"/>
            <a:ext cx="3430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endParaRPr lang="en-US" sz="8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7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799" y="4259749"/>
            <a:ext cx="10885714" cy="1866900"/>
            <a:chOff x="3316491" y="4040721"/>
            <a:chExt cx="6184693" cy="1157632"/>
          </a:xfrm>
        </p:grpSpPr>
        <p:sp>
          <p:nvSpPr>
            <p:cNvPr id="5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788DA8"/>
                </a:gs>
                <a:gs pos="24000">
                  <a:srgbClr val="29323F"/>
                </a:gs>
                <a:gs pos="58000">
                  <a:srgbClr val="5D759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tx2">
                    <a:lumMod val="75000"/>
                  </a:schemeClr>
                </a:gs>
                <a:gs pos="58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 flipV="1">
            <a:off x="2833312" y="4534927"/>
            <a:ext cx="0" cy="73810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044567" y="4005315"/>
            <a:ext cx="0" cy="108236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338667" y="3490681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440573" y="2806265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09794" y="221351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2420" y="392053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0326" y="341636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7888" y="2872524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33718" y="4584596"/>
            <a:ext cx="648000" cy="648000"/>
          </a:xfrm>
          <a:prstGeom prst="ellipse">
            <a:avLst/>
          </a:prstGeom>
          <a:solidFill>
            <a:srgbClr val="8799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116574" y="4031846"/>
            <a:ext cx="648000" cy="648000"/>
          </a:xfrm>
          <a:prstGeom prst="ellipse">
            <a:avLst/>
          </a:prstGeom>
          <a:solidFill>
            <a:srgbClr val="A4B2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09312" y="5234935"/>
            <a:ext cx="648000" cy="648000"/>
          </a:xfrm>
          <a:prstGeom prst="ellipse">
            <a:avLst/>
          </a:prstGeom>
          <a:solidFill>
            <a:srgbClr val="29323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8" name="Oval 17"/>
          <p:cNvSpPr/>
          <p:nvPr/>
        </p:nvSpPr>
        <p:spPr>
          <a:xfrm>
            <a:off x="4720567" y="4980859"/>
            <a:ext cx="648000" cy="648000"/>
          </a:xfrm>
          <a:prstGeom prst="ellipse">
            <a:avLst/>
          </a:prstGeom>
          <a:solidFill>
            <a:srgbClr val="57677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9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4"/>
          <p:cNvSpPr/>
          <p:nvPr/>
        </p:nvSpPr>
        <p:spPr>
          <a:xfrm flipH="1">
            <a:off x="0" y="2828909"/>
            <a:ext cx="12206464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345" y="4432462"/>
            <a:ext cx="10885714" cy="1866900"/>
            <a:chOff x="3316491" y="4040721"/>
            <a:chExt cx="6184693" cy="1157632"/>
          </a:xfrm>
        </p:grpSpPr>
        <p:sp>
          <p:nvSpPr>
            <p:cNvPr id="7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A3D8"/>
                </a:gs>
                <a:gs pos="40000">
                  <a:srgbClr val="0086B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rgbClr val="00A3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825858" y="4650490"/>
            <a:ext cx="0" cy="73810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037113" y="4120878"/>
            <a:ext cx="0" cy="108236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31213" y="3606244"/>
            <a:ext cx="0" cy="13345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433119" y="2921828"/>
            <a:ext cx="0" cy="13345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02340" y="2329076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4966" y="4036098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2872" y="3531928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434" y="2988087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26264" y="4700159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109120" y="4147409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1B283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01858" y="5350498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13113" y="509642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0749" y="4278799"/>
            <a:ext cx="10885714" cy="1866900"/>
            <a:chOff x="3316491" y="4040721"/>
            <a:chExt cx="6184693" cy="1157632"/>
          </a:xfrm>
        </p:grpSpPr>
        <p:sp>
          <p:nvSpPr>
            <p:cNvPr id="3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00A278"/>
                </a:gs>
                <a:gs pos="13000">
                  <a:srgbClr val="750E9E"/>
                </a:gs>
                <a:gs pos="49000">
                  <a:srgbClr val="0F80E7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B01DEB"/>
                </a:gs>
                <a:gs pos="86000">
                  <a:srgbClr val="00C992"/>
                </a:gs>
                <a:gs pos="51000">
                  <a:srgbClr val="0AA4E8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 flipV="1">
            <a:off x="2814262" y="4553977"/>
            <a:ext cx="0" cy="73810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25517" y="4024365"/>
            <a:ext cx="0" cy="108236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319617" y="3509731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421523" y="2825315"/>
            <a:ext cx="0" cy="13345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90744" y="2232563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1C39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3370" y="393958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50E9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1276" y="3435415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A62E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8838" y="2891574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8A9DB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14668" y="4603646"/>
            <a:ext cx="648000" cy="648000"/>
          </a:xfrm>
          <a:prstGeom prst="ellipse">
            <a:avLst/>
          </a:prstGeom>
          <a:solidFill>
            <a:srgbClr val="08A9D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097524" y="4050896"/>
            <a:ext cx="648000" cy="648000"/>
          </a:xfrm>
          <a:prstGeom prst="ellipse">
            <a:avLst/>
          </a:prstGeom>
          <a:solidFill>
            <a:srgbClr val="01C3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490262" y="5253985"/>
            <a:ext cx="648000" cy="648000"/>
          </a:xfrm>
          <a:prstGeom prst="ellipse">
            <a:avLst/>
          </a:prstGeom>
          <a:solidFill>
            <a:srgbClr val="992F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4701517" y="4999909"/>
            <a:ext cx="648000" cy="648000"/>
          </a:xfrm>
          <a:prstGeom prst="ellipse">
            <a:avLst/>
          </a:prstGeom>
          <a:solidFill>
            <a:srgbClr val="5A62E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374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78654" y="3337870"/>
            <a:ext cx="2744733" cy="777242"/>
            <a:chOff x="978654" y="3337870"/>
            <a:chExt cx="2744733" cy="777242"/>
          </a:xfrm>
        </p:grpSpPr>
        <p:sp>
          <p:nvSpPr>
            <p:cNvPr id="2" name="Rounded Rectangle 1"/>
            <p:cNvSpPr/>
            <p:nvPr/>
          </p:nvSpPr>
          <p:spPr>
            <a:xfrm>
              <a:off x="978654" y="3636312"/>
              <a:ext cx="2744733" cy="478800"/>
            </a:xfrm>
            <a:prstGeom prst="roundRect">
              <a:avLst>
                <a:gd name="adj" fmla="val 46957"/>
              </a:avLst>
            </a:prstGeom>
            <a:solidFill>
              <a:srgbClr val="5767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61877" y="333787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767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772AD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32701" y="3337870"/>
            <a:ext cx="2520000" cy="777242"/>
            <a:chOff x="3532701" y="3337870"/>
            <a:chExt cx="2520000" cy="777242"/>
          </a:xfrm>
        </p:grpSpPr>
        <p:sp>
          <p:nvSpPr>
            <p:cNvPr id="3" name="Rectangle 2"/>
            <p:cNvSpPr/>
            <p:nvPr/>
          </p:nvSpPr>
          <p:spPr>
            <a:xfrm rot="10800000">
              <a:off x="3532701" y="3636312"/>
              <a:ext cx="2520000" cy="4788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555852" y="333787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F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772ADE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379303" y="3337870"/>
            <a:ext cx="2743200" cy="777242"/>
            <a:chOff x="8379303" y="3337870"/>
            <a:chExt cx="2743200" cy="777242"/>
          </a:xfrm>
        </p:grpSpPr>
        <p:sp>
          <p:nvSpPr>
            <p:cNvPr id="4" name="Rounded Rectangle 3"/>
            <p:cNvSpPr/>
            <p:nvPr/>
          </p:nvSpPr>
          <p:spPr>
            <a:xfrm>
              <a:off x="8379303" y="3636312"/>
              <a:ext cx="2743200" cy="478800"/>
            </a:xfrm>
            <a:prstGeom prst="roundRect">
              <a:avLst>
                <a:gd name="adj" fmla="val 46957"/>
              </a:avLst>
            </a:prstGeom>
            <a:solidFill>
              <a:srgbClr val="09B7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543802" y="333787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13AD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772ADE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44159" y="3337870"/>
            <a:ext cx="2520000" cy="777242"/>
            <a:chOff x="6044159" y="3337870"/>
            <a:chExt cx="2520000" cy="777242"/>
          </a:xfrm>
        </p:grpSpPr>
        <p:sp>
          <p:nvSpPr>
            <p:cNvPr id="5" name="Rectangle 4"/>
            <p:cNvSpPr/>
            <p:nvPr/>
          </p:nvSpPr>
          <p:spPr>
            <a:xfrm>
              <a:off x="6044159" y="3636312"/>
              <a:ext cx="2520000" cy="478800"/>
            </a:xfrm>
            <a:prstGeom prst="rect">
              <a:avLst/>
            </a:prstGeom>
            <a:solidFill>
              <a:srgbClr val="6B1B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49827" y="3337870"/>
              <a:ext cx="540000" cy="54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6B1B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772AD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345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8136" y="1823501"/>
            <a:ext cx="2971800" cy="3679659"/>
            <a:chOff x="685800" y="2035341"/>
            <a:chExt cx="2971800" cy="3679659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6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AD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0229" y="1823501"/>
            <a:ext cx="2971800" cy="3679659"/>
            <a:chOff x="685800" y="2035341"/>
            <a:chExt cx="2971800" cy="3679659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12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2A7D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99"/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41129" y="1825172"/>
            <a:ext cx="2971800" cy="3679659"/>
            <a:chOff x="685800" y="2035341"/>
            <a:chExt cx="2971800" cy="3679659"/>
          </a:xfrm>
        </p:grpSpPr>
        <p:grpSp>
          <p:nvGrpSpPr>
            <p:cNvPr id="15" name="Group 14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18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B8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32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8186258" y="1050498"/>
            <a:ext cx="3150000" cy="5307526"/>
            <a:chOff x="7895971" y="1035984"/>
            <a:chExt cx="3150000" cy="5307526"/>
          </a:xfrm>
        </p:grpSpPr>
        <p:grpSp>
          <p:nvGrpSpPr>
            <p:cNvPr id="85" name="Group 84"/>
            <p:cNvGrpSpPr/>
            <p:nvPr/>
          </p:nvGrpSpPr>
          <p:grpSpPr>
            <a:xfrm>
              <a:off x="7895971" y="1663510"/>
              <a:ext cx="3150000" cy="4680000"/>
              <a:chOff x="7743571" y="1663510"/>
              <a:chExt cx="3150000" cy="4680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743638" y="1663510"/>
                <a:ext cx="3149867" cy="468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ight Triangle 17"/>
              <p:cNvSpPr/>
              <p:nvPr/>
            </p:nvSpPr>
            <p:spPr>
              <a:xfrm rot="5400000" flipH="1">
                <a:off x="9143571" y="4587298"/>
                <a:ext cx="350000" cy="3150000"/>
              </a:xfrm>
              <a:prstGeom prst="rtTriangle">
                <a:avLst/>
              </a:prstGeom>
              <a:solidFill>
                <a:srgbClr val="DEDE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8175171" y="2717847"/>
              <a:ext cx="365760" cy="365760"/>
            </a:xfrm>
            <a:prstGeom prst="ellipse">
              <a:avLst/>
            </a:prstGeom>
            <a:solidFill>
              <a:srgbClr val="00BC5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8175171" y="3727795"/>
              <a:ext cx="365760" cy="365760"/>
            </a:xfrm>
            <a:prstGeom prst="ellipse">
              <a:avLst/>
            </a:prstGeom>
            <a:solidFill>
              <a:srgbClr val="00BC5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8175171" y="4830509"/>
              <a:ext cx="365760" cy="365760"/>
            </a:xfrm>
            <a:prstGeom prst="ellipse">
              <a:avLst/>
            </a:prstGeom>
            <a:solidFill>
              <a:srgbClr val="00BC5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8759534" y="1035984"/>
              <a:ext cx="1472606" cy="889551"/>
              <a:chOff x="8607134" y="1035984"/>
              <a:chExt cx="1472606" cy="889551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8607134" y="1311059"/>
                <a:ext cx="1472606" cy="589077"/>
              </a:xfrm>
              <a:prstGeom prst="roundRect">
                <a:avLst>
                  <a:gd name="adj" fmla="val 11816"/>
                </a:avLst>
              </a:prstGeom>
              <a:solidFill>
                <a:srgbClr val="00E1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8607134" y="1622902"/>
                <a:ext cx="1472606" cy="302633"/>
              </a:xfrm>
              <a:prstGeom prst="roundRect">
                <a:avLst>
                  <a:gd name="adj" fmla="val 11816"/>
                </a:avLst>
              </a:prstGeom>
              <a:solidFill>
                <a:srgbClr val="00BC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Connector 69"/>
              <p:cNvSpPr/>
              <p:nvPr/>
            </p:nvSpPr>
            <p:spPr>
              <a:xfrm>
                <a:off x="9145437" y="1035984"/>
                <a:ext cx="396000" cy="396000"/>
              </a:xfrm>
              <a:prstGeom prst="flowChartConnector">
                <a:avLst/>
              </a:prstGeom>
              <a:solidFill>
                <a:schemeClr val="bg1"/>
              </a:solidFill>
              <a:ln w="76200">
                <a:solidFill>
                  <a:srgbClr val="00E1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8761575" y="2593851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761575" y="3723222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61575" y="4799817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433714" y="1108411"/>
            <a:ext cx="3152379" cy="5249613"/>
            <a:chOff x="4491770" y="1093897"/>
            <a:chExt cx="3152379" cy="5249613"/>
          </a:xfrm>
        </p:grpSpPr>
        <p:grpSp>
          <p:nvGrpSpPr>
            <p:cNvPr id="86" name="Group 85"/>
            <p:cNvGrpSpPr/>
            <p:nvPr/>
          </p:nvGrpSpPr>
          <p:grpSpPr>
            <a:xfrm>
              <a:off x="4491770" y="1663510"/>
              <a:ext cx="3152379" cy="4680000"/>
              <a:chOff x="4339370" y="1663510"/>
              <a:chExt cx="3152379" cy="4680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341882" y="1663510"/>
                <a:ext cx="3149867" cy="468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ight Triangle 10"/>
              <p:cNvSpPr/>
              <p:nvPr/>
            </p:nvSpPr>
            <p:spPr>
              <a:xfrm rot="5400000" flipH="1">
                <a:off x="5739370" y="4587297"/>
                <a:ext cx="350000" cy="3150000"/>
              </a:xfrm>
              <a:prstGeom prst="rtTriangle">
                <a:avLst/>
              </a:prstGeom>
              <a:solidFill>
                <a:srgbClr val="DEDE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4746171" y="2717847"/>
              <a:ext cx="365760" cy="365760"/>
            </a:xfrm>
            <a:prstGeom prst="ellipse">
              <a:avLst/>
            </a:prstGeom>
            <a:solidFill>
              <a:srgbClr val="00B0E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746171" y="3727795"/>
              <a:ext cx="365760" cy="365760"/>
            </a:xfrm>
            <a:prstGeom prst="ellipse">
              <a:avLst/>
            </a:prstGeom>
            <a:solidFill>
              <a:srgbClr val="00B0E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46171" y="4830509"/>
              <a:ext cx="365760" cy="365760"/>
            </a:xfrm>
            <a:prstGeom prst="ellipse">
              <a:avLst/>
            </a:prstGeom>
            <a:solidFill>
              <a:srgbClr val="00B0E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5237212" y="1093897"/>
              <a:ext cx="1472606" cy="889551"/>
              <a:chOff x="5084812" y="1093897"/>
              <a:chExt cx="1472606" cy="889551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5084812" y="1368972"/>
                <a:ext cx="1472606" cy="589077"/>
              </a:xfrm>
              <a:prstGeom prst="roundRect">
                <a:avLst>
                  <a:gd name="adj" fmla="val 11816"/>
                </a:avLst>
              </a:prstGeom>
              <a:solidFill>
                <a:srgbClr val="00B0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084812" y="1680815"/>
                <a:ext cx="1472606" cy="302633"/>
              </a:xfrm>
              <a:prstGeom prst="roundRect">
                <a:avLst>
                  <a:gd name="adj" fmla="val 11816"/>
                </a:avLst>
              </a:prstGeom>
              <a:solidFill>
                <a:srgbClr val="009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Connector 65"/>
              <p:cNvSpPr/>
              <p:nvPr/>
            </p:nvSpPr>
            <p:spPr>
              <a:xfrm>
                <a:off x="5623115" y="1093897"/>
                <a:ext cx="396000" cy="396000"/>
              </a:xfrm>
              <a:prstGeom prst="flowChartConnector">
                <a:avLst/>
              </a:prstGeom>
              <a:solidFill>
                <a:schemeClr val="bg1"/>
              </a:solidFill>
              <a:ln w="76200">
                <a:solidFill>
                  <a:srgbClr val="00B0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5305323" y="2593851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05323" y="4799817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05323" y="3723222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85348" y="1160591"/>
            <a:ext cx="3152246" cy="5197433"/>
            <a:chOff x="1090147" y="1146077"/>
            <a:chExt cx="3152246" cy="5197433"/>
          </a:xfrm>
        </p:grpSpPr>
        <p:grpSp>
          <p:nvGrpSpPr>
            <p:cNvPr id="87" name="Group 86"/>
            <p:cNvGrpSpPr/>
            <p:nvPr/>
          </p:nvGrpSpPr>
          <p:grpSpPr>
            <a:xfrm>
              <a:off x="1090147" y="1663510"/>
              <a:ext cx="3152246" cy="4680000"/>
              <a:chOff x="937747" y="1663510"/>
              <a:chExt cx="3152246" cy="46800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940126" y="1663510"/>
                <a:ext cx="3149867" cy="468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Right Triangle 3"/>
              <p:cNvSpPr/>
              <p:nvPr/>
            </p:nvSpPr>
            <p:spPr>
              <a:xfrm rot="5400000" flipH="1">
                <a:off x="2337747" y="4587298"/>
                <a:ext cx="350000" cy="3150000"/>
              </a:xfrm>
              <a:prstGeom prst="rtTriangle">
                <a:avLst/>
              </a:prstGeom>
              <a:solidFill>
                <a:srgbClr val="DEDE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93371" y="2717847"/>
              <a:ext cx="365760" cy="365760"/>
            </a:xfrm>
            <a:prstGeom prst="ellipse">
              <a:avLst/>
            </a:prstGeom>
            <a:solidFill>
              <a:srgbClr val="4C3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1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93371" y="3727795"/>
              <a:ext cx="365760" cy="365760"/>
            </a:xfrm>
            <a:prstGeom prst="ellipse">
              <a:avLst/>
            </a:prstGeom>
            <a:solidFill>
              <a:srgbClr val="4C3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393371" y="4830509"/>
              <a:ext cx="365760" cy="365760"/>
            </a:xfrm>
            <a:prstGeom prst="ellipse">
              <a:avLst/>
            </a:prstGeom>
            <a:solidFill>
              <a:srgbClr val="4C3C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89577" y="2593851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926772" y="1146077"/>
              <a:ext cx="1472606" cy="889551"/>
              <a:chOff x="1774372" y="1146077"/>
              <a:chExt cx="1472606" cy="889551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1774372" y="1421152"/>
                <a:ext cx="1472606" cy="589077"/>
              </a:xfrm>
              <a:prstGeom prst="roundRect">
                <a:avLst>
                  <a:gd name="adj" fmla="val 11816"/>
                </a:avLst>
              </a:prstGeom>
              <a:solidFill>
                <a:srgbClr val="5B48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774372" y="1732995"/>
                <a:ext cx="1472606" cy="302633"/>
              </a:xfrm>
              <a:prstGeom prst="roundRect">
                <a:avLst>
                  <a:gd name="adj" fmla="val 11816"/>
                </a:avLst>
              </a:prstGeom>
              <a:solidFill>
                <a:srgbClr val="4C3C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Connector 60"/>
              <p:cNvSpPr/>
              <p:nvPr/>
            </p:nvSpPr>
            <p:spPr>
              <a:xfrm>
                <a:off x="2312675" y="1146077"/>
                <a:ext cx="396000" cy="396000"/>
              </a:xfrm>
              <a:prstGeom prst="flowChartConnector">
                <a:avLst/>
              </a:prstGeom>
              <a:solidFill>
                <a:schemeClr val="bg1"/>
              </a:solidFill>
              <a:ln w="76200">
                <a:solidFill>
                  <a:srgbClr val="5B48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1889577" y="3723222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889577" y="4799817"/>
              <a:ext cx="21526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Replace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</a:t>
              </a:r>
            </a:p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own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28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223</Words>
  <Application>Microsoft Office PowerPoint</Application>
  <PresentationFormat>Widescreen</PresentationFormat>
  <Paragraphs>88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ＭＳ Ｐゴシック</vt:lpstr>
      <vt:lpstr>宋体</vt:lpstr>
      <vt:lpstr>Arial</vt:lpstr>
      <vt:lpstr>Arial Black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64</cp:revision>
  <dcterms:created xsi:type="dcterms:W3CDTF">2018-01-29T04:49:22Z</dcterms:created>
  <dcterms:modified xsi:type="dcterms:W3CDTF">2018-07-17T04:36:27Z</dcterms:modified>
</cp:coreProperties>
</file>