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73" r:id="rId2"/>
    <p:sldId id="258" r:id="rId3"/>
    <p:sldId id="269" r:id="rId4"/>
    <p:sldId id="257" r:id="rId5"/>
    <p:sldId id="265" r:id="rId6"/>
    <p:sldId id="271" r:id="rId7"/>
    <p:sldId id="260" r:id="rId8"/>
    <p:sldId id="261" r:id="rId9"/>
    <p:sldId id="259" r:id="rId10"/>
    <p:sldId id="267" r:id="rId11"/>
    <p:sldId id="264" r:id="rId12"/>
    <p:sldId id="268" r:id="rId13"/>
    <p:sldId id="2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4353"/>
    <a:srgbClr val="F9D252"/>
    <a:srgbClr val="F3B740"/>
    <a:srgbClr val="BA5FA5"/>
    <a:srgbClr val="D49CC7"/>
    <a:srgbClr val="1CB0A5"/>
    <a:srgbClr val="FCB326"/>
    <a:srgbClr val="FB054B"/>
    <a:srgbClr val="15857D"/>
    <a:srgbClr val="21D0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62" autoAdjust="0"/>
    <p:restoredTop sz="94552" autoAdjust="0"/>
  </p:normalViewPr>
  <p:slideViewPr>
    <p:cSldViewPr snapToGrid="0">
      <p:cViewPr varScale="1">
        <p:scale>
          <a:sx n="72" d="100"/>
          <a:sy n="72" d="100"/>
        </p:scale>
        <p:origin x="840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-1086"/>
    </p:cViewPr>
  </p:sorterViewPr>
  <p:notesViewPr>
    <p:cSldViewPr snapToGrid="0">
      <p:cViewPr varScale="1">
        <p:scale>
          <a:sx n="58" d="100"/>
          <a:sy n="58" d="100"/>
        </p:scale>
        <p:origin x="28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6D734B-F187-42BD-99E5-302772DED3B9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14761E-F82D-4F47-B640-B8373AE1C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4824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4A57-80D3-4AEB-B433-8CF95E6B4F33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42DEC-9A20-4440-B665-88F2E68FE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493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4A57-80D3-4AEB-B433-8CF95E6B4F33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42DEC-9A20-4440-B665-88F2E68FE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3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4A57-80D3-4AEB-B433-8CF95E6B4F33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42DEC-9A20-4440-B665-88F2E68FE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881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4A57-80D3-4AEB-B433-8CF95E6B4F33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42DEC-9A20-4440-B665-88F2E68FE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126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4A57-80D3-4AEB-B433-8CF95E6B4F33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42DEC-9A20-4440-B665-88F2E68FE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249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4A57-80D3-4AEB-B433-8CF95E6B4F33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42DEC-9A20-4440-B665-88F2E68FE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297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4A57-80D3-4AEB-B433-8CF95E6B4F33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42DEC-9A20-4440-B665-88F2E68FE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27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4A57-80D3-4AEB-B433-8CF95E6B4F33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42DEC-9A20-4440-B665-88F2E68FE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6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4A57-80D3-4AEB-B433-8CF95E6B4F33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42DEC-9A20-4440-B665-88F2E68FE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217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4A57-80D3-4AEB-B433-8CF95E6B4F33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42DEC-9A20-4440-B665-88F2E68FE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003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4A57-80D3-4AEB-B433-8CF95E6B4F33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42DEC-9A20-4440-B665-88F2E68FE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13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14A57-80D3-4AEB-B433-8CF95E6B4F33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42DEC-9A20-4440-B665-88F2E68FE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400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82"/>
          <a:stretch/>
        </p:blipFill>
        <p:spPr>
          <a:xfrm>
            <a:off x="0" y="0"/>
            <a:ext cx="12192000" cy="686525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2D4251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28526" y="3526834"/>
            <a:ext cx="357822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800" b="1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rgbClr val="000000">
                      <a:alpha val="3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DECK</a:t>
            </a:r>
            <a:endParaRPr lang="en-US" sz="8800" dirty="0"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30000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02878" y="2564357"/>
            <a:ext cx="379623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 smtClean="0">
                <a:solidFill>
                  <a:srgbClr val="21D0C3"/>
                </a:solidFill>
                <a:effectLst>
                  <a:outerShdw blurRad="50800" dist="50800" dir="5400000" algn="ctr" rotWithShape="0">
                    <a:srgbClr val="000000">
                      <a:alpha val="3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PITCH</a:t>
            </a:r>
            <a:endParaRPr lang="en-US" sz="8000" dirty="0">
              <a:solidFill>
                <a:srgbClr val="21D0C3"/>
              </a:solidFill>
              <a:effectLst>
                <a:outerShdw blurRad="50800" dist="50800" dir="5400000" algn="ctr" rotWithShape="0">
                  <a:srgbClr val="000000">
                    <a:alpha val="30000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H="1" flipV="1">
            <a:off x="4554665" y="4969425"/>
            <a:ext cx="342000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4554665" y="2567121"/>
            <a:ext cx="342000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7965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28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185721" y="601998"/>
            <a:ext cx="14251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Team</a:t>
            </a:r>
            <a:endParaRPr lang="en-US" sz="36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1112700" y="2598517"/>
            <a:ext cx="1800000" cy="180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760913" y="2598517"/>
            <a:ext cx="1800000" cy="180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409126" y="2598517"/>
            <a:ext cx="1800000" cy="180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9057340" y="2598517"/>
            <a:ext cx="1800000" cy="180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131750" y="4284730"/>
            <a:ext cx="1780949" cy="401018"/>
          </a:xfrm>
          <a:prstGeom prst="rect">
            <a:avLst/>
          </a:prstGeom>
          <a:solidFill>
            <a:srgbClr val="FCB3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Jack</a:t>
            </a:r>
            <a:endParaRPr lang="en-US" sz="2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79963" y="4284730"/>
            <a:ext cx="1780949" cy="401018"/>
          </a:xfrm>
          <a:prstGeom prst="rect">
            <a:avLst/>
          </a:prstGeom>
          <a:solidFill>
            <a:srgbClr val="FB05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Luke</a:t>
            </a:r>
            <a:endParaRPr lang="en-US" sz="2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428176" y="4284730"/>
            <a:ext cx="1780949" cy="401018"/>
          </a:xfrm>
          <a:prstGeom prst="rect">
            <a:avLst/>
          </a:prstGeom>
          <a:solidFill>
            <a:srgbClr val="1CB0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Michael</a:t>
            </a:r>
            <a:endParaRPr lang="en-US" sz="2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076390" y="4284730"/>
            <a:ext cx="1780949" cy="401018"/>
          </a:xfrm>
          <a:prstGeom prst="rect">
            <a:avLst/>
          </a:prstGeom>
          <a:solidFill>
            <a:srgbClr val="8C02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Steph</a:t>
            </a:r>
            <a:endParaRPr lang="en-US" sz="2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05133" y="4846507"/>
            <a:ext cx="11696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Front End</a:t>
            </a:r>
            <a:endParaRPr lang="en-US" sz="16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683522" y="4846507"/>
            <a:ext cx="132831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Operations</a:t>
            </a:r>
            <a:endParaRPr lang="en-US" sz="16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9549390" y="4846507"/>
            <a:ext cx="8739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Design</a:t>
            </a:r>
            <a:endParaRPr lang="en-US" sz="16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468234" y="4846507"/>
            <a:ext cx="12417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Marketing</a:t>
            </a:r>
            <a:endParaRPr lang="en-US" sz="16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112700" y="5391042"/>
            <a:ext cx="18201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Grew users to 10k+ in 3 months</a:t>
            </a:r>
            <a:endParaRPr lang="en-US" sz="14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17371" y="5391042"/>
            <a:ext cx="20157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Geek by nature. Eats code for breakfast.</a:t>
            </a:r>
            <a:endParaRPr lang="en-US" sz="14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428176" y="5391042"/>
            <a:ext cx="17809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</a:t>
            </a:r>
            <a:r>
              <a:rPr lang="en-US" sz="14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sit, whatever</a:t>
            </a:r>
            <a:endParaRPr lang="en-US" sz="14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076389" y="5391042"/>
            <a:ext cx="17809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Loren ipsum amen sip whatever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1276890" y="5302925"/>
            <a:ext cx="144000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940551" y="5302925"/>
            <a:ext cx="144000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638498" y="5302925"/>
            <a:ext cx="144000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9259365" y="5302925"/>
            <a:ext cx="144000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997997" y="1459202"/>
            <a:ext cx="99608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Headline that summarizes the purpose of this slide</a:t>
            </a:r>
            <a:endParaRPr lang="en-US" sz="2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553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4614526" y="601998"/>
            <a:ext cx="2491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1B283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Financials</a:t>
            </a:r>
            <a:endParaRPr lang="en-US" sz="3600" dirty="0">
              <a:solidFill>
                <a:srgbClr val="1B283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2" name="Right Triangle 14"/>
          <p:cNvSpPr/>
          <p:nvPr/>
        </p:nvSpPr>
        <p:spPr>
          <a:xfrm flipH="1">
            <a:off x="0" y="2843423"/>
            <a:ext cx="12206464" cy="4028082"/>
          </a:xfrm>
          <a:custGeom>
            <a:avLst/>
            <a:gdLst>
              <a:gd name="connsiteX0" fmla="*/ 0 w 7010400"/>
              <a:gd name="connsiteY0" fmla="*/ 1827411 h 1827411"/>
              <a:gd name="connsiteX1" fmla="*/ 0 w 7010400"/>
              <a:gd name="connsiteY1" fmla="*/ 0 h 1827411"/>
              <a:gd name="connsiteX2" fmla="*/ 7010400 w 7010400"/>
              <a:gd name="connsiteY2" fmla="*/ 1827411 h 1827411"/>
              <a:gd name="connsiteX3" fmla="*/ 0 w 7010400"/>
              <a:gd name="connsiteY3" fmla="*/ 1827411 h 1827411"/>
              <a:gd name="connsiteX0" fmla="*/ 508000 w 7010400"/>
              <a:gd name="connsiteY0" fmla="*/ 1029126 h 1827411"/>
              <a:gd name="connsiteX1" fmla="*/ 0 w 7010400"/>
              <a:gd name="connsiteY1" fmla="*/ 0 h 1827411"/>
              <a:gd name="connsiteX2" fmla="*/ 7010400 w 7010400"/>
              <a:gd name="connsiteY2" fmla="*/ 1827411 h 1827411"/>
              <a:gd name="connsiteX3" fmla="*/ 508000 w 7010400"/>
              <a:gd name="connsiteY3" fmla="*/ 1029126 h 1827411"/>
              <a:gd name="connsiteX0" fmla="*/ 0 w 6502400"/>
              <a:gd name="connsiteY0" fmla="*/ 1000097 h 1798382"/>
              <a:gd name="connsiteX1" fmla="*/ 0 w 6502400"/>
              <a:gd name="connsiteY1" fmla="*/ 0 h 1798382"/>
              <a:gd name="connsiteX2" fmla="*/ 6502400 w 6502400"/>
              <a:gd name="connsiteY2" fmla="*/ 1798382 h 1798382"/>
              <a:gd name="connsiteX3" fmla="*/ 0 w 6502400"/>
              <a:gd name="connsiteY3" fmla="*/ 1000097 h 1798382"/>
              <a:gd name="connsiteX0" fmla="*/ 0 w 5602514"/>
              <a:gd name="connsiteY0" fmla="*/ 1000097 h 1856439"/>
              <a:gd name="connsiteX1" fmla="*/ 0 w 5602514"/>
              <a:gd name="connsiteY1" fmla="*/ 0 h 1856439"/>
              <a:gd name="connsiteX2" fmla="*/ 5602514 w 5602514"/>
              <a:gd name="connsiteY2" fmla="*/ 1856439 h 1856439"/>
              <a:gd name="connsiteX3" fmla="*/ 0 w 5602514"/>
              <a:gd name="connsiteY3" fmla="*/ 1000097 h 1856439"/>
              <a:gd name="connsiteX0" fmla="*/ 0 w 6110514"/>
              <a:gd name="connsiteY0" fmla="*/ 1000097 h 1740324"/>
              <a:gd name="connsiteX1" fmla="*/ 0 w 6110514"/>
              <a:gd name="connsiteY1" fmla="*/ 0 h 1740324"/>
              <a:gd name="connsiteX2" fmla="*/ 6110514 w 6110514"/>
              <a:gd name="connsiteY2" fmla="*/ 1740324 h 1740324"/>
              <a:gd name="connsiteX3" fmla="*/ 0 w 6110514"/>
              <a:gd name="connsiteY3" fmla="*/ 1000097 h 1740324"/>
              <a:gd name="connsiteX0" fmla="*/ 0 w 6110514"/>
              <a:gd name="connsiteY0" fmla="*/ 1000097 h 1740324"/>
              <a:gd name="connsiteX1" fmla="*/ 0 w 6110514"/>
              <a:gd name="connsiteY1" fmla="*/ 0 h 1740324"/>
              <a:gd name="connsiteX2" fmla="*/ 6110514 w 6110514"/>
              <a:gd name="connsiteY2" fmla="*/ 1740324 h 1740324"/>
              <a:gd name="connsiteX3" fmla="*/ 0 w 6110514"/>
              <a:gd name="connsiteY3" fmla="*/ 1000097 h 1740324"/>
              <a:gd name="connsiteX0" fmla="*/ 0 w 6110514"/>
              <a:gd name="connsiteY0" fmla="*/ 1000097 h 1740324"/>
              <a:gd name="connsiteX1" fmla="*/ 0 w 6110514"/>
              <a:gd name="connsiteY1" fmla="*/ 0 h 1740324"/>
              <a:gd name="connsiteX2" fmla="*/ 6110514 w 6110514"/>
              <a:gd name="connsiteY2" fmla="*/ 1740324 h 1740324"/>
              <a:gd name="connsiteX3" fmla="*/ 0 w 6110514"/>
              <a:gd name="connsiteY3" fmla="*/ 1000097 h 1740324"/>
              <a:gd name="connsiteX0" fmla="*/ 0 w 6110514"/>
              <a:gd name="connsiteY0" fmla="*/ 1000097 h 1740324"/>
              <a:gd name="connsiteX1" fmla="*/ 0 w 6110514"/>
              <a:gd name="connsiteY1" fmla="*/ 0 h 1740324"/>
              <a:gd name="connsiteX2" fmla="*/ 6110514 w 6110514"/>
              <a:gd name="connsiteY2" fmla="*/ 1740324 h 1740324"/>
              <a:gd name="connsiteX3" fmla="*/ 0 w 6110514"/>
              <a:gd name="connsiteY3" fmla="*/ 1000097 h 1740324"/>
              <a:gd name="connsiteX0" fmla="*/ 0 w 6110514"/>
              <a:gd name="connsiteY0" fmla="*/ 1000097 h 1740324"/>
              <a:gd name="connsiteX1" fmla="*/ 0 w 6110514"/>
              <a:gd name="connsiteY1" fmla="*/ 0 h 1740324"/>
              <a:gd name="connsiteX2" fmla="*/ 6110514 w 6110514"/>
              <a:gd name="connsiteY2" fmla="*/ 1740324 h 1740324"/>
              <a:gd name="connsiteX3" fmla="*/ 0 w 6110514"/>
              <a:gd name="connsiteY3" fmla="*/ 1000097 h 1740324"/>
              <a:gd name="connsiteX0" fmla="*/ 58057 w 6168571"/>
              <a:gd name="connsiteY0" fmla="*/ 1058154 h 1798381"/>
              <a:gd name="connsiteX1" fmla="*/ 0 w 6168571"/>
              <a:gd name="connsiteY1" fmla="*/ 0 h 1798381"/>
              <a:gd name="connsiteX2" fmla="*/ 6168571 w 6168571"/>
              <a:gd name="connsiteY2" fmla="*/ 1798381 h 1798381"/>
              <a:gd name="connsiteX3" fmla="*/ 58057 w 6168571"/>
              <a:gd name="connsiteY3" fmla="*/ 1058154 h 1798381"/>
              <a:gd name="connsiteX0" fmla="*/ 14514 w 6125028"/>
              <a:gd name="connsiteY0" fmla="*/ 1014612 h 1754839"/>
              <a:gd name="connsiteX1" fmla="*/ 0 w 6125028"/>
              <a:gd name="connsiteY1" fmla="*/ 0 h 1754839"/>
              <a:gd name="connsiteX2" fmla="*/ 6125028 w 6125028"/>
              <a:gd name="connsiteY2" fmla="*/ 1754839 h 1754839"/>
              <a:gd name="connsiteX3" fmla="*/ 14514 w 6125028"/>
              <a:gd name="connsiteY3" fmla="*/ 1014612 h 1754839"/>
              <a:gd name="connsiteX0" fmla="*/ 0 w 6110514"/>
              <a:gd name="connsiteY0" fmla="*/ 1000098 h 1740325"/>
              <a:gd name="connsiteX1" fmla="*/ 0 w 6110514"/>
              <a:gd name="connsiteY1" fmla="*/ 0 h 1740325"/>
              <a:gd name="connsiteX2" fmla="*/ 6110514 w 6110514"/>
              <a:gd name="connsiteY2" fmla="*/ 1740325 h 1740325"/>
              <a:gd name="connsiteX3" fmla="*/ 0 w 6110514"/>
              <a:gd name="connsiteY3" fmla="*/ 1000098 h 1740325"/>
              <a:gd name="connsiteX0" fmla="*/ 9525 w 6120039"/>
              <a:gd name="connsiteY0" fmla="*/ 981048 h 1721275"/>
              <a:gd name="connsiteX1" fmla="*/ 0 w 6120039"/>
              <a:gd name="connsiteY1" fmla="*/ 0 h 1721275"/>
              <a:gd name="connsiteX2" fmla="*/ 6120039 w 6120039"/>
              <a:gd name="connsiteY2" fmla="*/ 1721275 h 1721275"/>
              <a:gd name="connsiteX3" fmla="*/ 9525 w 6120039"/>
              <a:gd name="connsiteY3" fmla="*/ 981048 h 1721275"/>
              <a:gd name="connsiteX0" fmla="*/ 0 w 6110514"/>
              <a:gd name="connsiteY0" fmla="*/ 1028673 h 1768900"/>
              <a:gd name="connsiteX1" fmla="*/ 19050 w 6110514"/>
              <a:gd name="connsiteY1" fmla="*/ 0 h 1768900"/>
              <a:gd name="connsiteX2" fmla="*/ 6110514 w 6110514"/>
              <a:gd name="connsiteY2" fmla="*/ 1768900 h 1768900"/>
              <a:gd name="connsiteX3" fmla="*/ 0 w 6110514"/>
              <a:gd name="connsiteY3" fmla="*/ 1028673 h 1768900"/>
              <a:gd name="connsiteX0" fmla="*/ 9525 w 6120039"/>
              <a:gd name="connsiteY0" fmla="*/ 971523 h 1711750"/>
              <a:gd name="connsiteX1" fmla="*/ 0 w 6120039"/>
              <a:gd name="connsiteY1" fmla="*/ 0 h 1711750"/>
              <a:gd name="connsiteX2" fmla="*/ 6120039 w 6120039"/>
              <a:gd name="connsiteY2" fmla="*/ 1711750 h 1711750"/>
              <a:gd name="connsiteX3" fmla="*/ 9525 w 6120039"/>
              <a:gd name="connsiteY3" fmla="*/ 971523 h 1711750"/>
              <a:gd name="connsiteX0" fmla="*/ 0 w 6110514"/>
              <a:gd name="connsiteY0" fmla="*/ 1009623 h 1749850"/>
              <a:gd name="connsiteX1" fmla="*/ 19050 w 6110514"/>
              <a:gd name="connsiteY1" fmla="*/ 0 h 1749850"/>
              <a:gd name="connsiteX2" fmla="*/ 6110514 w 6110514"/>
              <a:gd name="connsiteY2" fmla="*/ 1749850 h 1749850"/>
              <a:gd name="connsiteX3" fmla="*/ 0 w 6110514"/>
              <a:gd name="connsiteY3" fmla="*/ 1009623 h 1749850"/>
              <a:gd name="connsiteX0" fmla="*/ 9525 w 6091464"/>
              <a:gd name="connsiteY0" fmla="*/ 1009623 h 1749850"/>
              <a:gd name="connsiteX1" fmla="*/ 0 w 6091464"/>
              <a:gd name="connsiteY1" fmla="*/ 0 h 1749850"/>
              <a:gd name="connsiteX2" fmla="*/ 6091464 w 6091464"/>
              <a:gd name="connsiteY2" fmla="*/ 1749850 h 1749850"/>
              <a:gd name="connsiteX3" fmla="*/ 9525 w 6091464"/>
              <a:gd name="connsiteY3" fmla="*/ 1009623 h 1749850"/>
              <a:gd name="connsiteX0" fmla="*/ 0 w 6091464"/>
              <a:gd name="connsiteY0" fmla="*/ 1009623 h 1749850"/>
              <a:gd name="connsiteX1" fmla="*/ 0 w 6091464"/>
              <a:gd name="connsiteY1" fmla="*/ 0 h 1749850"/>
              <a:gd name="connsiteX2" fmla="*/ 6091464 w 6091464"/>
              <a:gd name="connsiteY2" fmla="*/ 1749850 h 1749850"/>
              <a:gd name="connsiteX3" fmla="*/ 0 w 6091464"/>
              <a:gd name="connsiteY3" fmla="*/ 1009623 h 1749850"/>
              <a:gd name="connsiteX0" fmla="*/ 9521 w 6091464"/>
              <a:gd name="connsiteY0" fmla="*/ 1883489 h 2011611"/>
              <a:gd name="connsiteX1" fmla="*/ 0 w 6091464"/>
              <a:gd name="connsiteY1" fmla="*/ 0 h 2011611"/>
              <a:gd name="connsiteX2" fmla="*/ 6091464 w 6091464"/>
              <a:gd name="connsiteY2" fmla="*/ 1749850 h 2011611"/>
              <a:gd name="connsiteX3" fmla="*/ 9521 w 6091464"/>
              <a:gd name="connsiteY3" fmla="*/ 1883489 h 2011611"/>
              <a:gd name="connsiteX0" fmla="*/ 9521 w 6091464"/>
              <a:gd name="connsiteY0" fmla="*/ 1883489 h 1883489"/>
              <a:gd name="connsiteX1" fmla="*/ 0 w 6091464"/>
              <a:gd name="connsiteY1" fmla="*/ 0 h 1883489"/>
              <a:gd name="connsiteX2" fmla="*/ 6091464 w 6091464"/>
              <a:gd name="connsiteY2" fmla="*/ 1749850 h 1883489"/>
              <a:gd name="connsiteX3" fmla="*/ 9521 w 6091464"/>
              <a:gd name="connsiteY3" fmla="*/ 1883489 h 1883489"/>
              <a:gd name="connsiteX0" fmla="*/ 9521 w 6081943"/>
              <a:gd name="connsiteY0" fmla="*/ 1883489 h 1883489"/>
              <a:gd name="connsiteX1" fmla="*/ 0 w 6081943"/>
              <a:gd name="connsiteY1" fmla="*/ 0 h 1883489"/>
              <a:gd name="connsiteX2" fmla="*/ 6081943 w 6081943"/>
              <a:gd name="connsiteY2" fmla="*/ 1881400 h 1883489"/>
              <a:gd name="connsiteX3" fmla="*/ 9521 w 6081943"/>
              <a:gd name="connsiteY3" fmla="*/ 1883489 h 1883489"/>
              <a:gd name="connsiteX0" fmla="*/ 9521 w 6081943"/>
              <a:gd name="connsiteY0" fmla="*/ 1883489 h 1883489"/>
              <a:gd name="connsiteX1" fmla="*/ 0 w 6081943"/>
              <a:gd name="connsiteY1" fmla="*/ 0 h 1883489"/>
              <a:gd name="connsiteX2" fmla="*/ 6081943 w 6081943"/>
              <a:gd name="connsiteY2" fmla="*/ 1881400 h 1883489"/>
              <a:gd name="connsiteX3" fmla="*/ 6081503 w 6081943"/>
              <a:gd name="connsiteY3" fmla="*/ 1878020 h 1883489"/>
              <a:gd name="connsiteX4" fmla="*/ 9521 w 6081943"/>
              <a:gd name="connsiteY4" fmla="*/ 1883489 h 1883489"/>
              <a:gd name="connsiteX0" fmla="*/ 9521 w 6081943"/>
              <a:gd name="connsiteY0" fmla="*/ 1883489 h 2075348"/>
              <a:gd name="connsiteX1" fmla="*/ 0 w 6081943"/>
              <a:gd name="connsiteY1" fmla="*/ 0 h 2075348"/>
              <a:gd name="connsiteX2" fmla="*/ 6081943 w 6081943"/>
              <a:gd name="connsiteY2" fmla="*/ 1881400 h 2075348"/>
              <a:gd name="connsiteX3" fmla="*/ 6062460 w 6081943"/>
              <a:gd name="connsiteY3" fmla="*/ 2075344 h 2075348"/>
              <a:gd name="connsiteX4" fmla="*/ 9521 w 6081943"/>
              <a:gd name="connsiteY4" fmla="*/ 1883489 h 2075348"/>
              <a:gd name="connsiteX0" fmla="*/ 0 w 6100986"/>
              <a:gd name="connsiteY0" fmla="*/ 2080814 h 2080814"/>
              <a:gd name="connsiteX1" fmla="*/ 19043 w 6100986"/>
              <a:gd name="connsiteY1" fmla="*/ 0 h 2080814"/>
              <a:gd name="connsiteX2" fmla="*/ 6100986 w 6100986"/>
              <a:gd name="connsiteY2" fmla="*/ 1881400 h 2080814"/>
              <a:gd name="connsiteX3" fmla="*/ 6081503 w 6100986"/>
              <a:gd name="connsiteY3" fmla="*/ 2075344 h 2080814"/>
              <a:gd name="connsiteX4" fmla="*/ 0 w 6100986"/>
              <a:gd name="connsiteY4" fmla="*/ 2080814 h 2080814"/>
              <a:gd name="connsiteX0" fmla="*/ 0 w 6091465"/>
              <a:gd name="connsiteY0" fmla="*/ 2080814 h 2080814"/>
              <a:gd name="connsiteX1" fmla="*/ 9522 w 6091465"/>
              <a:gd name="connsiteY1" fmla="*/ 0 h 2080814"/>
              <a:gd name="connsiteX2" fmla="*/ 6091465 w 6091465"/>
              <a:gd name="connsiteY2" fmla="*/ 1881400 h 2080814"/>
              <a:gd name="connsiteX3" fmla="*/ 6071982 w 6091465"/>
              <a:gd name="connsiteY3" fmla="*/ 2075344 h 2080814"/>
              <a:gd name="connsiteX4" fmla="*/ 0 w 6091465"/>
              <a:gd name="connsiteY4" fmla="*/ 2080814 h 2080814"/>
              <a:gd name="connsiteX0" fmla="*/ 0 w 6091465"/>
              <a:gd name="connsiteY0" fmla="*/ 2080814 h 2080814"/>
              <a:gd name="connsiteX1" fmla="*/ 9522 w 6091465"/>
              <a:gd name="connsiteY1" fmla="*/ 0 h 2080814"/>
              <a:gd name="connsiteX2" fmla="*/ 6091465 w 6091465"/>
              <a:gd name="connsiteY2" fmla="*/ 1881400 h 2080814"/>
              <a:gd name="connsiteX3" fmla="*/ 6071982 w 6091465"/>
              <a:gd name="connsiteY3" fmla="*/ 2075344 h 2080814"/>
              <a:gd name="connsiteX4" fmla="*/ 0 w 6091465"/>
              <a:gd name="connsiteY4" fmla="*/ 2080814 h 2080814"/>
              <a:gd name="connsiteX0" fmla="*/ 0 w 6091465"/>
              <a:gd name="connsiteY0" fmla="*/ 2080814 h 2080814"/>
              <a:gd name="connsiteX1" fmla="*/ 9522 w 6091465"/>
              <a:gd name="connsiteY1" fmla="*/ 0 h 2080814"/>
              <a:gd name="connsiteX2" fmla="*/ 6091465 w 6091465"/>
              <a:gd name="connsiteY2" fmla="*/ 1881400 h 2080814"/>
              <a:gd name="connsiteX3" fmla="*/ 6071982 w 6091465"/>
              <a:gd name="connsiteY3" fmla="*/ 2075344 h 2080814"/>
              <a:gd name="connsiteX4" fmla="*/ 0 w 6091465"/>
              <a:gd name="connsiteY4" fmla="*/ 2080814 h 2080814"/>
              <a:gd name="connsiteX0" fmla="*/ 9521 w 6100986"/>
              <a:gd name="connsiteY0" fmla="*/ 2080814 h 2080814"/>
              <a:gd name="connsiteX1" fmla="*/ 0 w 6100986"/>
              <a:gd name="connsiteY1" fmla="*/ 0 h 2080814"/>
              <a:gd name="connsiteX2" fmla="*/ 6100986 w 6100986"/>
              <a:gd name="connsiteY2" fmla="*/ 1881400 h 2080814"/>
              <a:gd name="connsiteX3" fmla="*/ 6081503 w 6100986"/>
              <a:gd name="connsiteY3" fmla="*/ 2075344 h 2080814"/>
              <a:gd name="connsiteX4" fmla="*/ 9521 w 6100986"/>
              <a:gd name="connsiteY4" fmla="*/ 2080814 h 2080814"/>
              <a:gd name="connsiteX0" fmla="*/ 0 w 6091465"/>
              <a:gd name="connsiteY0" fmla="*/ 2080814 h 2080814"/>
              <a:gd name="connsiteX1" fmla="*/ 0 w 6091465"/>
              <a:gd name="connsiteY1" fmla="*/ 0 h 2080814"/>
              <a:gd name="connsiteX2" fmla="*/ 6091465 w 6091465"/>
              <a:gd name="connsiteY2" fmla="*/ 1881400 h 2080814"/>
              <a:gd name="connsiteX3" fmla="*/ 6071982 w 6091465"/>
              <a:gd name="connsiteY3" fmla="*/ 2075344 h 2080814"/>
              <a:gd name="connsiteX4" fmla="*/ 0 w 6091465"/>
              <a:gd name="connsiteY4" fmla="*/ 2080814 h 2080814"/>
              <a:gd name="connsiteX0" fmla="*/ 0 w 6100548"/>
              <a:gd name="connsiteY0" fmla="*/ 2080814 h 2080814"/>
              <a:gd name="connsiteX1" fmla="*/ 0 w 6100548"/>
              <a:gd name="connsiteY1" fmla="*/ 0 h 2080814"/>
              <a:gd name="connsiteX2" fmla="*/ 6091465 w 6100548"/>
              <a:gd name="connsiteY2" fmla="*/ 1881400 h 2080814"/>
              <a:gd name="connsiteX3" fmla="*/ 6100547 w 6100548"/>
              <a:gd name="connsiteY3" fmla="*/ 2075344 h 2080814"/>
              <a:gd name="connsiteX4" fmla="*/ 0 w 6100548"/>
              <a:gd name="connsiteY4" fmla="*/ 2080814 h 2080814"/>
              <a:gd name="connsiteX0" fmla="*/ 0 w 6100986"/>
              <a:gd name="connsiteY0" fmla="*/ 2080814 h 2080814"/>
              <a:gd name="connsiteX1" fmla="*/ 0 w 6100986"/>
              <a:gd name="connsiteY1" fmla="*/ 0 h 2080814"/>
              <a:gd name="connsiteX2" fmla="*/ 6100986 w 6100986"/>
              <a:gd name="connsiteY2" fmla="*/ 1881400 h 2080814"/>
              <a:gd name="connsiteX3" fmla="*/ 6100547 w 6100986"/>
              <a:gd name="connsiteY3" fmla="*/ 2075344 h 2080814"/>
              <a:gd name="connsiteX4" fmla="*/ 0 w 6100986"/>
              <a:gd name="connsiteY4" fmla="*/ 2080814 h 2080814"/>
              <a:gd name="connsiteX0" fmla="*/ 0 w 6100986"/>
              <a:gd name="connsiteY0" fmla="*/ 2080814 h 2080814"/>
              <a:gd name="connsiteX1" fmla="*/ 0 w 6100986"/>
              <a:gd name="connsiteY1" fmla="*/ 0 h 2080814"/>
              <a:gd name="connsiteX2" fmla="*/ 6100986 w 6100986"/>
              <a:gd name="connsiteY2" fmla="*/ 1881400 h 2080814"/>
              <a:gd name="connsiteX3" fmla="*/ 6100547 w 6100986"/>
              <a:gd name="connsiteY3" fmla="*/ 2080043 h 2080814"/>
              <a:gd name="connsiteX4" fmla="*/ 0 w 6100986"/>
              <a:gd name="connsiteY4" fmla="*/ 2080814 h 2080814"/>
              <a:gd name="connsiteX0" fmla="*/ 0 w 6100986"/>
              <a:gd name="connsiteY0" fmla="*/ 2080814 h 2080814"/>
              <a:gd name="connsiteX1" fmla="*/ 0 w 6100986"/>
              <a:gd name="connsiteY1" fmla="*/ 0 h 2080814"/>
              <a:gd name="connsiteX2" fmla="*/ 6100986 w 6100986"/>
              <a:gd name="connsiteY2" fmla="*/ 1806229 h 2080814"/>
              <a:gd name="connsiteX3" fmla="*/ 6100547 w 6100986"/>
              <a:gd name="connsiteY3" fmla="*/ 2080043 h 2080814"/>
              <a:gd name="connsiteX4" fmla="*/ 0 w 6100986"/>
              <a:gd name="connsiteY4" fmla="*/ 2080814 h 2080814"/>
              <a:gd name="connsiteX0" fmla="*/ 0 w 6100986"/>
              <a:gd name="connsiteY0" fmla="*/ 2080814 h 2080814"/>
              <a:gd name="connsiteX1" fmla="*/ 0 w 6100986"/>
              <a:gd name="connsiteY1" fmla="*/ 0 h 2080814"/>
              <a:gd name="connsiteX2" fmla="*/ 6100986 w 6100986"/>
              <a:gd name="connsiteY2" fmla="*/ 1806229 h 2080814"/>
              <a:gd name="connsiteX3" fmla="*/ 6100547 w 6100986"/>
              <a:gd name="connsiteY3" fmla="*/ 2080043 h 2080814"/>
              <a:gd name="connsiteX4" fmla="*/ 0 w 6100986"/>
              <a:gd name="connsiteY4" fmla="*/ 2080814 h 2080814"/>
              <a:gd name="connsiteX0" fmla="*/ 0 w 6100986"/>
              <a:gd name="connsiteY0" fmla="*/ 1986850 h 1986850"/>
              <a:gd name="connsiteX1" fmla="*/ 0 w 6100986"/>
              <a:gd name="connsiteY1" fmla="*/ 0 h 1986850"/>
              <a:gd name="connsiteX2" fmla="*/ 6100986 w 6100986"/>
              <a:gd name="connsiteY2" fmla="*/ 1712265 h 1986850"/>
              <a:gd name="connsiteX3" fmla="*/ 6100547 w 6100986"/>
              <a:gd name="connsiteY3" fmla="*/ 1986079 h 1986850"/>
              <a:gd name="connsiteX4" fmla="*/ 0 w 6100986"/>
              <a:gd name="connsiteY4" fmla="*/ 1986850 h 1986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00986" h="1986850">
                <a:moveTo>
                  <a:pt x="0" y="1986850"/>
                </a:moveTo>
                <a:lnTo>
                  <a:pt x="0" y="0"/>
                </a:lnTo>
                <a:cubicBezTo>
                  <a:pt x="1543352" y="1160680"/>
                  <a:pt x="3191083" y="1504492"/>
                  <a:pt x="6100986" y="1712265"/>
                </a:cubicBezTo>
                <a:cubicBezTo>
                  <a:pt x="6100839" y="1711138"/>
                  <a:pt x="6100694" y="1987206"/>
                  <a:pt x="6100547" y="1986079"/>
                </a:cubicBezTo>
                <a:lnTo>
                  <a:pt x="0" y="198685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3" name="Group 42"/>
          <p:cNvGrpSpPr/>
          <p:nvPr/>
        </p:nvGrpSpPr>
        <p:grpSpPr>
          <a:xfrm>
            <a:off x="602345" y="4856095"/>
            <a:ext cx="10885714" cy="1866900"/>
            <a:chOff x="3316491" y="4040721"/>
            <a:chExt cx="6184693" cy="1157632"/>
          </a:xfrm>
        </p:grpSpPr>
        <p:sp>
          <p:nvSpPr>
            <p:cNvPr id="44" name="Right Triangle 14"/>
            <p:cNvSpPr/>
            <p:nvPr/>
          </p:nvSpPr>
          <p:spPr>
            <a:xfrm flipH="1">
              <a:off x="3399970" y="4040721"/>
              <a:ext cx="6091464" cy="1157632"/>
            </a:xfrm>
            <a:custGeom>
              <a:avLst/>
              <a:gdLst>
                <a:gd name="connsiteX0" fmla="*/ 0 w 7010400"/>
                <a:gd name="connsiteY0" fmla="*/ 1827411 h 1827411"/>
                <a:gd name="connsiteX1" fmla="*/ 0 w 7010400"/>
                <a:gd name="connsiteY1" fmla="*/ 0 h 1827411"/>
                <a:gd name="connsiteX2" fmla="*/ 7010400 w 7010400"/>
                <a:gd name="connsiteY2" fmla="*/ 1827411 h 1827411"/>
                <a:gd name="connsiteX3" fmla="*/ 0 w 7010400"/>
                <a:gd name="connsiteY3" fmla="*/ 1827411 h 1827411"/>
                <a:gd name="connsiteX0" fmla="*/ 508000 w 7010400"/>
                <a:gd name="connsiteY0" fmla="*/ 1029126 h 1827411"/>
                <a:gd name="connsiteX1" fmla="*/ 0 w 7010400"/>
                <a:gd name="connsiteY1" fmla="*/ 0 h 1827411"/>
                <a:gd name="connsiteX2" fmla="*/ 7010400 w 7010400"/>
                <a:gd name="connsiteY2" fmla="*/ 1827411 h 1827411"/>
                <a:gd name="connsiteX3" fmla="*/ 508000 w 7010400"/>
                <a:gd name="connsiteY3" fmla="*/ 1029126 h 1827411"/>
                <a:gd name="connsiteX0" fmla="*/ 0 w 6502400"/>
                <a:gd name="connsiteY0" fmla="*/ 1000097 h 1798382"/>
                <a:gd name="connsiteX1" fmla="*/ 0 w 6502400"/>
                <a:gd name="connsiteY1" fmla="*/ 0 h 1798382"/>
                <a:gd name="connsiteX2" fmla="*/ 6502400 w 6502400"/>
                <a:gd name="connsiteY2" fmla="*/ 1798382 h 1798382"/>
                <a:gd name="connsiteX3" fmla="*/ 0 w 6502400"/>
                <a:gd name="connsiteY3" fmla="*/ 1000097 h 1798382"/>
                <a:gd name="connsiteX0" fmla="*/ 0 w 5602514"/>
                <a:gd name="connsiteY0" fmla="*/ 1000097 h 1856439"/>
                <a:gd name="connsiteX1" fmla="*/ 0 w 5602514"/>
                <a:gd name="connsiteY1" fmla="*/ 0 h 1856439"/>
                <a:gd name="connsiteX2" fmla="*/ 5602514 w 5602514"/>
                <a:gd name="connsiteY2" fmla="*/ 1856439 h 1856439"/>
                <a:gd name="connsiteX3" fmla="*/ 0 w 5602514"/>
                <a:gd name="connsiteY3" fmla="*/ 1000097 h 1856439"/>
                <a:gd name="connsiteX0" fmla="*/ 0 w 6110514"/>
                <a:gd name="connsiteY0" fmla="*/ 1000097 h 1740324"/>
                <a:gd name="connsiteX1" fmla="*/ 0 w 6110514"/>
                <a:gd name="connsiteY1" fmla="*/ 0 h 1740324"/>
                <a:gd name="connsiteX2" fmla="*/ 6110514 w 6110514"/>
                <a:gd name="connsiteY2" fmla="*/ 1740324 h 1740324"/>
                <a:gd name="connsiteX3" fmla="*/ 0 w 6110514"/>
                <a:gd name="connsiteY3" fmla="*/ 1000097 h 1740324"/>
                <a:gd name="connsiteX0" fmla="*/ 0 w 6110514"/>
                <a:gd name="connsiteY0" fmla="*/ 1000097 h 1740324"/>
                <a:gd name="connsiteX1" fmla="*/ 0 w 6110514"/>
                <a:gd name="connsiteY1" fmla="*/ 0 h 1740324"/>
                <a:gd name="connsiteX2" fmla="*/ 6110514 w 6110514"/>
                <a:gd name="connsiteY2" fmla="*/ 1740324 h 1740324"/>
                <a:gd name="connsiteX3" fmla="*/ 0 w 6110514"/>
                <a:gd name="connsiteY3" fmla="*/ 1000097 h 1740324"/>
                <a:gd name="connsiteX0" fmla="*/ 0 w 6110514"/>
                <a:gd name="connsiteY0" fmla="*/ 1000097 h 1740324"/>
                <a:gd name="connsiteX1" fmla="*/ 0 w 6110514"/>
                <a:gd name="connsiteY1" fmla="*/ 0 h 1740324"/>
                <a:gd name="connsiteX2" fmla="*/ 6110514 w 6110514"/>
                <a:gd name="connsiteY2" fmla="*/ 1740324 h 1740324"/>
                <a:gd name="connsiteX3" fmla="*/ 0 w 6110514"/>
                <a:gd name="connsiteY3" fmla="*/ 1000097 h 1740324"/>
                <a:gd name="connsiteX0" fmla="*/ 0 w 6110514"/>
                <a:gd name="connsiteY0" fmla="*/ 1000097 h 1740324"/>
                <a:gd name="connsiteX1" fmla="*/ 0 w 6110514"/>
                <a:gd name="connsiteY1" fmla="*/ 0 h 1740324"/>
                <a:gd name="connsiteX2" fmla="*/ 6110514 w 6110514"/>
                <a:gd name="connsiteY2" fmla="*/ 1740324 h 1740324"/>
                <a:gd name="connsiteX3" fmla="*/ 0 w 6110514"/>
                <a:gd name="connsiteY3" fmla="*/ 1000097 h 1740324"/>
                <a:gd name="connsiteX0" fmla="*/ 0 w 6110514"/>
                <a:gd name="connsiteY0" fmla="*/ 1000097 h 1740324"/>
                <a:gd name="connsiteX1" fmla="*/ 0 w 6110514"/>
                <a:gd name="connsiteY1" fmla="*/ 0 h 1740324"/>
                <a:gd name="connsiteX2" fmla="*/ 6110514 w 6110514"/>
                <a:gd name="connsiteY2" fmla="*/ 1740324 h 1740324"/>
                <a:gd name="connsiteX3" fmla="*/ 0 w 6110514"/>
                <a:gd name="connsiteY3" fmla="*/ 1000097 h 1740324"/>
                <a:gd name="connsiteX0" fmla="*/ 58057 w 6168571"/>
                <a:gd name="connsiteY0" fmla="*/ 1058154 h 1798381"/>
                <a:gd name="connsiteX1" fmla="*/ 0 w 6168571"/>
                <a:gd name="connsiteY1" fmla="*/ 0 h 1798381"/>
                <a:gd name="connsiteX2" fmla="*/ 6168571 w 6168571"/>
                <a:gd name="connsiteY2" fmla="*/ 1798381 h 1798381"/>
                <a:gd name="connsiteX3" fmla="*/ 58057 w 6168571"/>
                <a:gd name="connsiteY3" fmla="*/ 1058154 h 1798381"/>
                <a:gd name="connsiteX0" fmla="*/ 14514 w 6125028"/>
                <a:gd name="connsiteY0" fmla="*/ 1014612 h 1754839"/>
                <a:gd name="connsiteX1" fmla="*/ 0 w 6125028"/>
                <a:gd name="connsiteY1" fmla="*/ 0 h 1754839"/>
                <a:gd name="connsiteX2" fmla="*/ 6125028 w 6125028"/>
                <a:gd name="connsiteY2" fmla="*/ 1754839 h 1754839"/>
                <a:gd name="connsiteX3" fmla="*/ 14514 w 6125028"/>
                <a:gd name="connsiteY3" fmla="*/ 1014612 h 1754839"/>
                <a:gd name="connsiteX0" fmla="*/ 0 w 6110514"/>
                <a:gd name="connsiteY0" fmla="*/ 1000098 h 1740325"/>
                <a:gd name="connsiteX1" fmla="*/ 0 w 6110514"/>
                <a:gd name="connsiteY1" fmla="*/ 0 h 1740325"/>
                <a:gd name="connsiteX2" fmla="*/ 6110514 w 6110514"/>
                <a:gd name="connsiteY2" fmla="*/ 1740325 h 1740325"/>
                <a:gd name="connsiteX3" fmla="*/ 0 w 6110514"/>
                <a:gd name="connsiteY3" fmla="*/ 1000098 h 1740325"/>
                <a:gd name="connsiteX0" fmla="*/ 9525 w 6120039"/>
                <a:gd name="connsiteY0" fmla="*/ 981048 h 1721275"/>
                <a:gd name="connsiteX1" fmla="*/ 0 w 6120039"/>
                <a:gd name="connsiteY1" fmla="*/ 0 h 1721275"/>
                <a:gd name="connsiteX2" fmla="*/ 6120039 w 6120039"/>
                <a:gd name="connsiteY2" fmla="*/ 1721275 h 1721275"/>
                <a:gd name="connsiteX3" fmla="*/ 9525 w 6120039"/>
                <a:gd name="connsiteY3" fmla="*/ 981048 h 1721275"/>
                <a:gd name="connsiteX0" fmla="*/ 0 w 6110514"/>
                <a:gd name="connsiteY0" fmla="*/ 1028673 h 1768900"/>
                <a:gd name="connsiteX1" fmla="*/ 19050 w 6110514"/>
                <a:gd name="connsiteY1" fmla="*/ 0 h 1768900"/>
                <a:gd name="connsiteX2" fmla="*/ 6110514 w 6110514"/>
                <a:gd name="connsiteY2" fmla="*/ 1768900 h 1768900"/>
                <a:gd name="connsiteX3" fmla="*/ 0 w 6110514"/>
                <a:gd name="connsiteY3" fmla="*/ 1028673 h 1768900"/>
                <a:gd name="connsiteX0" fmla="*/ 9525 w 6120039"/>
                <a:gd name="connsiteY0" fmla="*/ 971523 h 1711750"/>
                <a:gd name="connsiteX1" fmla="*/ 0 w 6120039"/>
                <a:gd name="connsiteY1" fmla="*/ 0 h 1711750"/>
                <a:gd name="connsiteX2" fmla="*/ 6120039 w 6120039"/>
                <a:gd name="connsiteY2" fmla="*/ 1711750 h 1711750"/>
                <a:gd name="connsiteX3" fmla="*/ 9525 w 6120039"/>
                <a:gd name="connsiteY3" fmla="*/ 971523 h 1711750"/>
                <a:gd name="connsiteX0" fmla="*/ 0 w 6110514"/>
                <a:gd name="connsiteY0" fmla="*/ 1009623 h 1749850"/>
                <a:gd name="connsiteX1" fmla="*/ 19050 w 6110514"/>
                <a:gd name="connsiteY1" fmla="*/ 0 h 1749850"/>
                <a:gd name="connsiteX2" fmla="*/ 6110514 w 6110514"/>
                <a:gd name="connsiteY2" fmla="*/ 1749850 h 1749850"/>
                <a:gd name="connsiteX3" fmla="*/ 0 w 6110514"/>
                <a:gd name="connsiteY3" fmla="*/ 1009623 h 1749850"/>
                <a:gd name="connsiteX0" fmla="*/ 9525 w 6091464"/>
                <a:gd name="connsiteY0" fmla="*/ 1009623 h 1749850"/>
                <a:gd name="connsiteX1" fmla="*/ 0 w 6091464"/>
                <a:gd name="connsiteY1" fmla="*/ 0 h 1749850"/>
                <a:gd name="connsiteX2" fmla="*/ 6091464 w 6091464"/>
                <a:gd name="connsiteY2" fmla="*/ 1749850 h 1749850"/>
                <a:gd name="connsiteX3" fmla="*/ 9525 w 6091464"/>
                <a:gd name="connsiteY3" fmla="*/ 1009623 h 1749850"/>
                <a:gd name="connsiteX0" fmla="*/ 0 w 6091464"/>
                <a:gd name="connsiteY0" fmla="*/ 1009623 h 1749850"/>
                <a:gd name="connsiteX1" fmla="*/ 0 w 6091464"/>
                <a:gd name="connsiteY1" fmla="*/ 0 h 1749850"/>
                <a:gd name="connsiteX2" fmla="*/ 6091464 w 6091464"/>
                <a:gd name="connsiteY2" fmla="*/ 1749850 h 1749850"/>
                <a:gd name="connsiteX3" fmla="*/ 0 w 6091464"/>
                <a:gd name="connsiteY3" fmla="*/ 1009623 h 1749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91464" h="1749850">
                  <a:moveTo>
                    <a:pt x="0" y="1009623"/>
                  </a:moveTo>
                  <a:lnTo>
                    <a:pt x="0" y="0"/>
                  </a:lnTo>
                  <a:cubicBezTo>
                    <a:pt x="1543352" y="1160680"/>
                    <a:pt x="3343426" y="1372942"/>
                    <a:pt x="6091464" y="1749850"/>
                  </a:cubicBezTo>
                  <a:cubicBezTo>
                    <a:pt x="2937026" y="1677280"/>
                    <a:pt x="1020838" y="1386993"/>
                    <a:pt x="0" y="1009623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Diagonal Stripe 12"/>
            <p:cNvSpPr/>
            <p:nvPr/>
          </p:nvSpPr>
          <p:spPr>
            <a:xfrm>
              <a:off x="3316491" y="4040721"/>
              <a:ext cx="6184693" cy="1154916"/>
            </a:xfrm>
            <a:custGeom>
              <a:avLst/>
              <a:gdLst>
                <a:gd name="connsiteX0" fmla="*/ 0 w 6858000"/>
                <a:gd name="connsiteY0" fmla="*/ 894347 h 1788693"/>
                <a:gd name="connsiteX1" fmla="*/ 3429000 w 6858000"/>
                <a:gd name="connsiteY1" fmla="*/ 0 h 1788693"/>
                <a:gd name="connsiteX2" fmla="*/ 6858000 w 6858000"/>
                <a:gd name="connsiteY2" fmla="*/ 0 h 1788693"/>
                <a:gd name="connsiteX3" fmla="*/ 0 w 6858000"/>
                <a:gd name="connsiteY3" fmla="*/ 1788693 h 1788693"/>
                <a:gd name="connsiteX4" fmla="*/ 0 w 6858000"/>
                <a:gd name="connsiteY4" fmla="*/ 894347 h 1788693"/>
                <a:gd name="connsiteX0" fmla="*/ 0 w 6858000"/>
                <a:gd name="connsiteY0" fmla="*/ 1112062 h 2006408"/>
                <a:gd name="connsiteX1" fmla="*/ 4996543 w 6858000"/>
                <a:gd name="connsiteY1" fmla="*/ 0 h 2006408"/>
                <a:gd name="connsiteX2" fmla="*/ 6858000 w 6858000"/>
                <a:gd name="connsiteY2" fmla="*/ 217715 h 2006408"/>
                <a:gd name="connsiteX3" fmla="*/ 0 w 6858000"/>
                <a:gd name="connsiteY3" fmla="*/ 2006408 h 2006408"/>
                <a:gd name="connsiteX4" fmla="*/ 0 w 6858000"/>
                <a:gd name="connsiteY4" fmla="*/ 1112062 h 2006408"/>
                <a:gd name="connsiteX0" fmla="*/ 0 w 6146800"/>
                <a:gd name="connsiteY0" fmla="*/ 1126575 h 2020921"/>
                <a:gd name="connsiteX1" fmla="*/ 4996543 w 6146800"/>
                <a:gd name="connsiteY1" fmla="*/ 14513 h 2020921"/>
                <a:gd name="connsiteX2" fmla="*/ 6146800 w 6146800"/>
                <a:gd name="connsiteY2" fmla="*/ 0 h 2020921"/>
                <a:gd name="connsiteX3" fmla="*/ 0 w 6146800"/>
                <a:gd name="connsiteY3" fmla="*/ 2020921 h 2020921"/>
                <a:gd name="connsiteX4" fmla="*/ 0 w 6146800"/>
                <a:gd name="connsiteY4" fmla="*/ 1126575 h 2020921"/>
                <a:gd name="connsiteX0" fmla="*/ 0 w 6146800"/>
                <a:gd name="connsiteY0" fmla="*/ 1126575 h 1600007"/>
                <a:gd name="connsiteX1" fmla="*/ 4996543 w 6146800"/>
                <a:gd name="connsiteY1" fmla="*/ 14513 h 1600007"/>
                <a:gd name="connsiteX2" fmla="*/ 6146800 w 6146800"/>
                <a:gd name="connsiteY2" fmla="*/ 0 h 1600007"/>
                <a:gd name="connsiteX3" fmla="*/ 711200 w 6146800"/>
                <a:gd name="connsiteY3" fmla="*/ 1600007 h 1600007"/>
                <a:gd name="connsiteX4" fmla="*/ 0 w 6146800"/>
                <a:gd name="connsiteY4" fmla="*/ 1126575 h 1600007"/>
                <a:gd name="connsiteX0" fmla="*/ 0 w 6509657"/>
                <a:gd name="connsiteY0" fmla="*/ 1416861 h 1600007"/>
                <a:gd name="connsiteX1" fmla="*/ 5359400 w 6509657"/>
                <a:gd name="connsiteY1" fmla="*/ 14513 h 1600007"/>
                <a:gd name="connsiteX2" fmla="*/ 6509657 w 6509657"/>
                <a:gd name="connsiteY2" fmla="*/ 0 h 1600007"/>
                <a:gd name="connsiteX3" fmla="*/ 1074057 w 6509657"/>
                <a:gd name="connsiteY3" fmla="*/ 1600007 h 1600007"/>
                <a:gd name="connsiteX4" fmla="*/ 0 w 6509657"/>
                <a:gd name="connsiteY4" fmla="*/ 1416861 h 1600007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09774"/>
                <a:gd name="connsiteY0" fmla="*/ 1402348 h 1832237"/>
                <a:gd name="connsiteX1" fmla="*/ 5388429 w 6509774"/>
                <a:gd name="connsiteY1" fmla="*/ 0 h 1832237"/>
                <a:gd name="connsiteX2" fmla="*/ 6509774 w 6509774"/>
                <a:gd name="connsiteY2" fmla="*/ 23587 h 1832237"/>
                <a:gd name="connsiteX3" fmla="*/ 0 w 6509774"/>
                <a:gd name="connsiteY3" fmla="*/ 1832237 h 1832237"/>
                <a:gd name="connsiteX4" fmla="*/ 29029 w 6509774"/>
                <a:gd name="connsiteY4" fmla="*/ 1402348 h 1832237"/>
                <a:gd name="connsiteX0" fmla="*/ 29029 w 6509774"/>
                <a:gd name="connsiteY0" fmla="*/ 1383298 h 1813187"/>
                <a:gd name="connsiteX1" fmla="*/ 5349880 w 6509774"/>
                <a:gd name="connsiteY1" fmla="*/ 0 h 1813187"/>
                <a:gd name="connsiteX2" fmla="*/ 6509774 w 6509774"/>
                <a:gd name="connsiteY2" fmla="*/ 4537 h 1813187"/>
                <a:gd name="connsiteX3" fmla="*/ 0 w 6509774"/>
                <a:gd name="connsiteY3" fmla="*/ 1813187 h 1813187"/>
                <a:gd name="connsiteX4" fmla="*/ 29029 w 6509774"/>
                <a:gd name="connsiteY4" fmla="*/ 1383298 h 1813187"/>
                <a:gd name="connsiteX0" fmla="*/ 29029 w 6514592"/>
                <a:gd name="connsiteY0" fmla="*/ 1388286 h 1818175"/>
                <a:gd name="connsiteX1" fmla="*/ 5349880 w 6514592"/>
                <a:gd name="connsiteY1" fmla="*/ 4988 h 1818175"/>
                <a:gd name="connsiteX2" fmla="*/ 6514592 w 6514592"/>
                <a:gd name="connsiteY2" fmla="*/ 0 h 1818175"/>
                <a:gd name="connsiteX3" fmla="*/ 0 w 6514592"/>
                <a:gd name="connsiteY3" fmla="*/ 1818175 h 1818175"/>
                <a:gd name="connsiteX4" fmla="*/ 29029 w 6514592"/>
                <a:gd name="connsiteY4" fmla="*/ 1388286 h 1818175"/>
                <a:gd name="connsiteX0" fmla="*/ 29029 w 6514592"/>
                <a:gd name="connsiteY0" fmla="*/ 1388286 h 1818175"/>
                <a:gd name="connsiteX1" fmla="*/ 5361927 w 6514592"/>
                <a:gd name="connsiteY1" fmla="*/ 2607 h 1818175"/>
                <a:gd name="connsiteX2" fmla="*/ 6514592 w 6514592"/>
                <a:gd name="connsiteY2" fmla="*/ 0 h 1818175"/>
                <a:gd name="connsiteX3" fmla="*/ 0 w 6514592"/>
                <a:gd name="connsiteY3" fmla="*/ 1818175 h 1818175"/>
                <a:gd name="connsiteX4" fmla="*/ 29029 w 6514592"/>
                <a:gd name="connsiteY4" fmla="*/ 1388286 h 1818175"/>
                <a:gd name="connsiteX0" fmla="*/ 29029 w 6514592"/>
                <a:gd name="connsiteY0" fmla="*/ 1388286 h 1818175"/>
                <a:gd name="connsiteX1" fmla="*/ 5369155 w 6514592"/>
                <a:gd name="connsiteY1" fmla="*/ 225 h 1818175"/>
                <a:gd name="connsiteX2" fmla="*/ 6514592 w 6514592"/>
                <a:gd name="connsiteY2" fmla="*/ 0 h 1818175"/>
                <a:gd name="connsiteX3" fmla="*/ 0 w 6514592"/>
                <a:gd name="connsiteY3" fmla="*/ 1818175 h 1818175"/>
                <a:gd name="connsiteX4" fmla="*/ 29029 w 6514592"/>
                <a:gd name="connsiteY4" fmla="*/ 1388286 h 1818175"/>
                <a:gd name="connsiteX0" fmla="*/ 256973 w 6514592"/>
                <a:gd name="connsiteY0" fmla="*/ 1375034 h 1818175"/>
                <a:gd name="connsiteX1" fmla="*/ 5369155 w 6514592"/>
                <a:gd name="connsiteY1" fmla="*/ 225 h 1818175"/>
                <a:gd name="connsiteX2" fmla="*/ 6514592 w 6514592"/>
                <a:gd name="connsiteY2" fmla="*/ 0 h 1818175"/>
                <a:gd name="connsiteX3" fmla="*/ 0 w 6514592"/>
                <a:gd name="connsiteY3" fmla="*/ 1818175 h 1818175"/>
                <a:gd name="connsiteX4" fmla="*/ 256973 w 6514592"/>
                <a:gd name="connsiteY4" fmla="*/ 1375034 h 1818175"/>
                <a:gd name="connsiteX0" fmla="*/ 0 w 6257619"/>
                <a:gd name="connsiteY0" fmla="*/ 1375034 h 1765167"/>
                <a:gd name="connsiteX1" fmla="*/ 5112182 w 6257619"/>
                <a:gd name="connsiteY1" fmla="*/ 225 h 1765167"/>
                <a:gd name="connsiteX2" fmla="*/ 6257619 w 6257619"/>
                <a:gd name="connsiteY2" fmla="*/ 0 h 1765167"/>
                <a:gd name="connsiteX3" fmla="*/ 212322 w 6257619"/>
                <a:gd name="connsiteY3" fmla="*/ 1765167 h 1765167"/>
                <a:gd name="connsiteX4" fmla="*/ 0 w 6257619"/>
                <a:gd name="connsiteY4" fmla="*/ 1375034 h 1765167"/>
                <a:gd name="connsiteX0" fmla="*/ 0 w 6257619"/>
                <a:gd name="connsiteY0" fmla="*/ 1375034 h 1751915"/>
                <a:gd name="connsiteX1" fmla="*/ 5112182 w 6257619"/>
                <a:gd name="connsiteY1" fmla="*/ 225 h 1751915"/>
                <a:gd name="connsiteX2" fmla="*/ 6257619 w 6257619"/>
                <a:gd name="connsiteY2" fmla="*/ 0 h 1751915"/>
                <a:gd name="connsiteX3" fmla="*/ 131872 w 6257619"/>
                <a:gd name="connsiteY3" fmla="*/ 1751915 h 1751915"/>
                <a:gd name="connsiteX4" fmla="*/ 0 w 6257619"/>
                <a:gd name="connsiteY4" fmla="*/ 1375034 h 1751915"/>
                <a:gd name="connsiteX0" fmla="*/ 0 w 6257619"/>
                <a:gd name="connsiteY0" fmla="*/ 1375034 h 1757402"/>
                <a:gd name="connsiteX1" fmla="*/ 5112182 w 6257619"/>
                <a:gd name="connsiteY1" fmla="*/ 225 h 1757402"/>
                <a:gd name="connsiteX2" fmla="*/ 6257619 w 6257619"/>
                <a:gd name="connsiteY2" fmla="*/ 0 h 1757402"/>
                <a:gd name="connsiteX3" fmla="*/ 99051 w 6257619"/>
                <a:gd name="connsiteY3" fmla="*/ 1757402 h 1757402"/>
                <a:gd name="connsiteX4" fmla="*/ 0 w 6257619"/>
                <a:gd name="connsiteY4" fmla="*/ 1375034 h 1757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257619" h="1757402">
                  <a:moveTo>
                    <a:pt x="0" y="1375034"/>
                  </a:moveTo>
                  <a:cubicBezTo>
                    <a:pt x="1612295" y="1168841"/>
                    <a:pt x="3485372" y="1062760"/>
                    <a:pt x="5112182" y="225"/>
                  </a:cubicBezTo>
                  <a:lnTo>
                    <a:pt x="6257619" y="0"/>
                  </a:lnTo>
                  <a:cubicBezTo>
                    <a:pt x="5251866" y="1167126"/>
                    <a:pt x="2340094" y="1475647"/>
                    <a:pt x="99051" y="1757402"/>
                  </a:cubicBezTo>
                  <a:lnTo>
                    <a:pt x="0" y="1375034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46" name="Straight Connector 45"/>
          <p:cNvCxnSpPr/>
          <p:nvPr/>
        </p:nvCxnSpPr>
        <p:spPr>
          <a:xfrm flipV="1">
            <a:off x="3797408" y="4997923"/>
            <a:ext cx="0" cy="738108"/>
          </a:xfrm>
          <a:prstGeom prst="line">
            <a:avLst/>
          </a:prstGeom>
          <a:ln w="28575">
            <a:solidFill>
              <a:srgbClr val="FB05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6008663" y="4497339"/>
            <a:ext cx="0" cy="1082365"/>
          </a:xfrm>
          <a:prstGeom prst="line">
            <a:avLst/>
          </a:prstGeom>
          <a:ln w="28575">
            <a:solidFill>
              <a:srgbClr val="1585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8302763" y="3953677"/>
            <a:ext cx="0" cy="1334500"/>
          </a:xfrm>
          <a:prstGeom prst="line">
            <a:avLst/>
          </a:prstGeom>
          <a:ln w="28575">
            <a:solidFill>
              <a:srgbClr val="FCB3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10404669" y="3211205"/>
            <a:ext cx="0" cy="133450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9373890" y="2661995"/>
            <a:ext cx="2061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EXAMPLE TEXT</a:t>
            </a:r>
            <a:r>
              <a:rPr lang="fr-F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fr-F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fr-F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text here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69180" y="4893530"/>
            <a:ext cx="2061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EXAMPLE TEXT</a:t>
            </a:r>
            <a:r>
              <a:rPr lang="fr-F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fr-F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fr-F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text here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799086" y="4398045"/>
            <a:ext cx="2061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EXAMPLE TEXT</a:t>
            </a:r>
            <a:r>
              <a:rPr lang="fr-F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fr-F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fr-F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text here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014422" y="3937417"/>
            <a:ext cx="2061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EXAMPLE TEXT</a:t>
            </a:r>
            <a:r>
              <a:rPr lang="fr-F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fr-F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fr-F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text here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271984" y="3364548"/>
            <a:ext cx="2061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EXAMPLE TEXT</a:t>
            </a:r>
            <a:r>
              <a:rPr lang="fr-F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fr-F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fr-F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text here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flipV="1">
            <a:off x="1397108" y="5448489"/>
            <a:ext cx="0" cy="468000"/>
          </a:xfrm>
          <a:prstGeom prst="line">
            <a:avLst/>
          </a:prstGeom>
          <a:ln w="28575">
            <a:solidFill>
              <a:srgbClr val="3743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7997814" y="5047592"/>
            <a:ext cx="648000" cy="648000"/>
          </a:xfrm>
          <a:prstGeom prst="ellipse">
            <a:avLst/>
          </a:prstGeom>
          <a:solidFill>
            <a:srgbClr val="FCB32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10080670" y="4494842"/>
            <a:ext cx="648000" cy="64800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1069910" y="5863105"/>
            <a:ext cx="648000" cy="64800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3473408" y="5697931"/>
            <a:ext cx="648000" cy="648000"/>
          </a:xfrm>
          <a:prstGeom prst="ellipse">
            <a:avLst/>
          </a:prstGeom>
          <a:solidFill>
            <a:srgbClr val="FB054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5684663" y="5443855"/>
            <a:ext cx="648000" cy="648000"/>
          </a:xfrm>
          <a:prstGeom prst="ellipse">
            <a:avLst/>
          </a:prstGeom>
          <a:solidFill>
            <a:srgbClr val="15857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997997" y="1459202"/>
            <a:ext cx="99608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Headline that summarizes the purpose of this slide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136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94593" y="4169224"/>
            <a:ext cx="1959429" cy="478975"/>
          </a:xfrm>
          <a:prstGeom prst="rect">
            <a:avLst/>
          </a:prstGeom>
          <a:solidFill>
            <a:srgbClr val="1585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54022" y="4169224"/>
            <a:ext cx="1959429" cy="478975"/>
          </a:xfrm>
          <a:prstGeom prst="rect">
            <a:avLst/>
          </a:prstGeom>
          <a:solidFill>
            <a:srgbClr val="FCB3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13451" y="4169224"/>
            <a:ext cx="1959429" cy="478975"/>
          </a:xfrm>
          <a:prstGeom prst="rect">
            <a:avLst/>
          </a:prstGeom>
          <a:solidFill>
            <a:srgbClr val="1B28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972880" y="4169224"/>
            <a:ext cx="1959429" cy="478975"/>
          </a:xfrm>
          <a:prstGeom prst="rect">
            <a:avLst/>
          </a:prstGeom>
          <a:solidFill>
            <a:srgbClr val="FB05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932309" y="4169224"/>
            <a:ext cx="2102492" cy="4789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5164" y="4169224"/>
            <a:ext cx="1959429" cy="4789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978165" y="4304188"/>
            <a:ext cx="180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4927175" y="4304188"/>
            <a:ext cx="180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6876185" y="4304188"/>
            <a:ext cx="180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8825195" y="4304188"/>
            <a:ext cx="180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3081965" y="4619171"/>
            <a:ext cx="0" cy="738108"/>
          </a:xfrm>
          <a:prstGeom prst="line">
            <a:avLst/>
          </a:prstGeom>
          <a:ln w="76200">
            <a:solidFill>
              <a:srgbClr val="1585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022425" y="3469669"/>
            <a:ext cx="0" cy="738108"/>
          </a:xfrm>
          <a:prstGeom prst="line">
            <a:avLst/>
          </a:prstGeom>
          <a:ln w="76200">
            <a:solidFill>
              <a:srgbClr val="FCB3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6967768" y="4619171"/>
            <a:ext cx="0" cy="738108"/>
          </a:xfrm>
          <a:prstGeom prst="line">
            <a:avLst/>
          </a:prstGeom>
          <a:ln w="76200">
            <a:solidFill>
              <a:srgbClr val="1B28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8921355" y="3469669"/>
            <a:ext cx="0" cy="738108"/>
          </a:xfrm>
          <a:prstGeom prst="line">
            <a:avLst/>
          </a:prstGeom>
          <a:ln w="76200">
            <a:solidFill>
              <a:srgbClr val="FB05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048880" y="5440692"/>
            <a:ext cx="2061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EXAMPLE TEXT</a:t>
            </a: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text here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10439" y="2847712"/>
            <a:ext cx="2061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EXAMPLE TEXT</a:t>
            </a: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text here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12343" y="5440692"/>
            <a:ext cx="2061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EXAMPLE TEXT</a:t>
            </a: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text here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884415" y="2847712"/>
            <a:ext cx="2061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EXAMPLE TEXT</a:t>
            </a: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text here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14526" y="601998"/>
            <a:ext cx="2491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1B283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Financials</a:t>
            </a:r>
            <a:endParaRPr lang="en-US" sz="3600" dirty="0">
              <a:solidFill>
                <a:srgbClr val="1B283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97997" y="1459202"/>
            <a:ext cx="99608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Headline that summarizes the purpose of this slide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5960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05017" y="2348208"/>
            <a:ext cx="26055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Brought to you by 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97186" y="3881258"/>
            <a:ext cx="54792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Check out</a:t>
            </a:r>
            <a:r>
              <a:rPr lang="en-US" sz="2000" b="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pptpop.com.</a:t>
            </a:r>
            <a:r>
              <a:rPr lang="en-US" sz="20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ctr"/>
            <a:r>
              <a:rPr lang="en-US" sz="20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Learn </a:t>
            </a:r>
            <a:r>
              <a:rPr lang="en-US" sz="2000" b="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 to make irresistible presentations 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pitches </a:t>
            </a:r>
            <a:r>
              <a:rPr lang="en-US" sz="2000" b="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that impress, persuade, and sell.</a:t>
            </a:r>
            <a:endParaRPr lang="en-US" sz="2000" b="0" dirty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15194" y="2689354"/>
            <a:ext cx="716253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8000" b="1" dirty="0" smtClean="0">
                <a:solidFill>
                  <a:srgbClr val="FCB326"/>
                </a:solidFill>
              </a:rPr>
              <a:t>::: </a:t>
            </a:r>
            <a:r>
              <a:rPr lang="en-US" sz="8000" b="1" i="1" dirty="0" smtClean="0">
                <a:solidFill>
                  <a:srgbClr val="2D425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PPT</a:t>
            </a:r>
            <a:r>
              <a:rPr lang="en-US" sz="8000" b="1" i="1" dirty="0" smtClean="0">
                <a:solidFill>
                  <a:srgbClr val="FB054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POP</a:t>
            </a:r>
            <a:r>
              <a:rPr lang="en-GB" sz="8000" b="1" dirty="0" smtClean="0">
                <a:solidFill>
                  <a:srgbClr val="2D4251"/>
                </a:solidFill>
              </a:rPr>
              <a:t> </a:t>
            </a:r>
            <a:r>
              <a:rPr lang="en-GB" sz="8000" b="1" dirty="0" smtClean="0">
                <a:solidFill>
                  <a:srgbClr val="21D0C3"/>
                </a:solidFill>
              </a:rPr>
              <a:t>::: </a:t>
            </a:r>
            <a:endParaRPr lang="en-US" sz="8000" b="1" i="1" dirty="0">
              <a:solidFill>
                <a:srgbClr val="21D0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833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07666" y="2648046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B054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1</a:t>
            </a:r>
            <a:br>
              <a:rPr lang="en-US" b="1" dirty="0" smtClean="0">
                <a:solidFill>
                  <a:srgbClr val="FB054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Benefit 1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34169" y="4805411"/>
            <a:ext cx="1354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1CB0A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3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Benefit 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549626" y="2648046"/>
            <a:ext cx="1363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2D42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2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Benefit 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576129" y="4805411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CB32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4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Benefit 4</a:t>
            </a:r>
          </a:p>
        </p:txBody>
      </p:sp>
      <p:sp>
        <p:nvSpPr>
          <p:cNvPr id="13" name="Flowchart: Merge 12"/>
          <p:cNvSpPr/>
          <p:nvPr/>
        </p:nvSpPr>
        <p:spPr>
          <a:xfrm rot="5400000">
            <a:off x="3577087" y="3303050"/>
            <a:ext cx="293537" cy="165185"/>
          </a:xfrm>
          <a:prstGeom prst="flowChartMerg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Flowchart: Merge 13"/>
          <p:cNvSpPr/>
          <p:nvPr/>
        </p:nvSpPr>
        <p:spPr>
          <a:xfrm rot="5400000">
            <a:off x="3577089" y="5428670"/>
            <a:ext cx="293537" cy="165185"/>
          </a:xfrm>
          <a:prstGeom prst="flowChartMerg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3793666" y="2629274"/>
            <a:ext cx="0" cy="1604176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793668" y="4754894"/>
            <a:ext cx="0" cy="1604176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 flipH="1">
            <a:off x="8303986" y="2618010"/>
            <a:ext cx="147235" cy="3886200"/>
            <a:chOff x="2959013" y="1905000"/>
            <a:chExt cx="165189" cy="3859857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3124200" y="1905000"/>
              <a:ext cx="0" cy="160417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lowchart: Merge 18"/>
            <p:cNvSpPr/>
            <p:nvPr/>
          </p:nvSpPr>
          <p:spPr>
            <a:xfrm rot="5400000">
              <a:off x="2894837" y="2578776"/>
              <a:ext cx="293537" cy="165185"/>
            </a:xfrm>
            <a:prstGeom prst="flowChartMerg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cxnSp>
          <p:nvCxnSpPr>
            <p:cNvPr id="20" name="Straight Connector 19"/>
            <p:cNvCxnSpPr/>
            <p:nvPr/>
          </p:nvCxnSpPr>
          <p:spPr>
            <a:xfrm flipH="1">
              <a:off x="3124202" y="4141884"/>
              <a:ext cx="0" cy="1622973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Flowchart: Merge 20"/>
            <p:cNvSpPr/>
            <p:nvPr/>
          </p:nvSpPr>
          <p:spPr>
            <a:xfrm rot="5400000">
              <a:off x="2894841" y="4854345"/>
              <a:ext cx="293537" cy="165185"/>
            </a:xfrm>
            <a:prstGeom prst="flowChartMerg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22" name="Flowchart: Connector 21"/>
          <p:cNvSpPr/>
          <p:nvPr/>
        </p:nvSpPr>
        <p:spPr>
          <a:xfrm>
            <a:off x="4106086" y="2541810"/>
            <a:ext cx="1828800" cy="1828800"/>
          </a:xfrm>
          <a:prstGeom prst="flowChartConnector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3" name="Flowchart: Connector 22"/>
          <p:cNvSpPr/>
          <p:nvPr/>
        </p:nvSpPr>
        <p:spPr>
          <a:xfrm>
            <a:off x="4243246" y="2678970"/>
            <a:ext cx="1554480" cy="1554480"/>
          </a:xfrm>
          <a:prstGeom prst="flowChartConnector">
            <a:avLst/>
          </a:prstGeom>
          <a:solidFill>
            <a:srgbClr val="FB05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5" name="Flowchart: Connector 24"/>
          <p:cNvSpPr/>
          <p:nvPr/>
        </p:nvSpPr>
        <p:spPr>
          <a:xfrm>
            <a:off x="6170386" y="2541810"/>
            <a:ext cx="1828800" cy="1828800"/>
          </a:xfrm>
          <a:prstGeom prst="flowChartConnector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6" name="Flowchart: Connector 25"/>
          <p:cNvSpPr/>
          <p:nvPr/>
        </p:nvSpPr>
        <p:spPr>
          <a:xfrm>
            <a:off x="6170386" y="4606470"/>
            <a:ext cx="1828800" cy="1828800"/>
          </a:xfrm>
          <a:prstGeom prst="flowChartConnector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7" name="Flowchart: Connector 26"/>
          <p:cNvSpPr/>
          <p:nvPr/>
        </p:nvSpPr>
        <p:spPr>
          <a:xfrm>
            <a:off x="6307546" y="2678970"/>
            <a:ext cx="1554480" cy="1554480"/>
          </a:xfrm>
          <a:prstGeom prst="flowChartConnector">
            <a:avLst/>
          </a:prstGeom>
          <a:solidFill>
            <a:srgbClr val="3D5A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8" name="Flowchart: Connector 27"/>
          <p:cNvSpPr/>
          <p:nvPr/>
        </p:nvSpPr>
        <p:spPr>
          <a:xfrm>
            <a:off x="6307546" y="4743630"/>
            <a:ext cx="1554480" cy="1554480"/>
          </a:xfrm>
          <a:prstGeom prst="flowChartConnector">
            <a:avLst/>
          </a:prstGeom>
          <a:solidFill>
            <a:srgbClr val="FCB3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7094" y="3014359"/>
            <a:ext cx="546292" cy="742565"/>
          </a:xfrm>
          <a:prstGeom prst="rect">
            <a:avLst/>
          </a:prstGeom>
        </p:spPr>
      </p:pic>
      <p:sp>
        <p:nvSpPr>
          <p:cNvPr id="31" name="Heart 30"/>
          <p:cNvSpPr/>
          <p:nvPr/>
        </p:nvSpPr>
        <p:spPr>
          <a:xfrm>
            <a:off x="6856186" y="5334619"/>
            <a:ext cx="457200" cy="392928"/>
          </a:xfrm>
          <a:prstGeom prst="hear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844" y="3086099"/>
            <a:ext cx="432192" cy="595862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4329192" y="601998"/>
            <a:ext cx="30620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1B283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Solution</a:t>
            </a:r>
            <a:endParaRPr lang="en-US" sz="3600" dirty="0">
              <a:solidFill>
                <a:srgbClr val="1B283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97997" y="1459202"/>
            <a:ext cx="99608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Headline that summarizes the purpose of this slide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5" name="Flowchart: Connector 34"/>
          <p:cNvSpPr/>
          <p:nvPr/>
        </p:nvSpPr>
        <p:spPr>
          <a:xfrm>
            <a:off x="4120403" y="4587860"/>
            <a:ext cx="1828800" cy="1828800"/>
          </a:xfrm>
          <a:prstGeom prst="flowChartConnector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6" name="Flowchart: Connector 35"/>
          <p:cNvSpPr/>
          <p:nvPr/>
        </p:nvSpPr>
        <p:spPr>
          <a:xfrm>
            <a:off x="4243246" y="4725020"/>
            <a:ext cx="1554480" cy="1554480"/>
          </a:xfrm>
          <a:prstGeom prst="flowChartConnector">
            <a:avLst/>
          </a:prstGeom>
          <a:solidFill>
            <a:srgbClr val="21D0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8294" y="5282533"/>
            <a:ext cx="851292" cy="542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106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318578" y="601998"/>
            <a:ext cx="30832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1B283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Problem</a:t>
            </a:r>
            <a:endParaRPr lang="en-US" sz="3600" dirty="0">
              <a:solidFill>
                <a:srgbClr val="1B283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997997" y="1502744"/>
            <a:ext cx="99608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Headline that summarizes the purpose of this slide (If your audience had to remember one thing, what would it be?)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2620160"/>
            <a:ext cx="12192000" cy="4237839"/>
          </a:xfrm>
          <a:prstGeom prst="rect">
            <a:avLst/>
          </a:prstGeom>
          <a:solidFill>
            <a:srgbClr val="2D42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061274" y="4319216"/>
            <a:ext cx="23259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that </a:t>
            </a:r>
            <a:r>
              <a:rPr lang="en-US" sz="16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summarizes the </a:t>
            </a:r>
            <a:r>
              <a:rPr lang="en-US" sz="16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# 1 problem</a:t>
            </a:r>
            <a:endParaRPr lang="en-US" sz="16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endParaRPr lang="en-US" sz="1600" dirty="0" smtClean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832720" y="4319216"/>
            <a:ext cx="24634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that </a:t>
            </a:r>
            <a:r>
              <a:rPr lang="en-US" sz="16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summarizes the </a:t>
            </a:r>
            <a:r>
              <a:rPr lang="en-US" sz="16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#2 problem</a:t>
            </a:r>
            <a:endParaRPr lang="en-US" sz="16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endParaRPr lang="en-US" sz="1600" dirty="0" smtClean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718466" y="4319216"/>
            <a:ext cx="24829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that </a:t>
            </a:r>
            <a:r>
              <a:rPr lang="en-US" sz="16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summarizes the </a:t>
            </a:r>
            <a:r>
              <a:rPr lang="en-US" sz="16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# 3 problem</a:t>
            </a:r>
            <a:endParaRPr lang="en-US" sz="16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endParaRPr lang="en-US" sz="1600" dirty="0" smtClean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70773" y="3409950"/>
            <a:ext cx="2878407" cy="533481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Problem #1</a:t>
            </a:r>
            <a:endParaRPr lang="en-US" sz="2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644508" y="3409950"/>
            <a:ext cx="2878407" cy="533481"/>
          </a:xfrm>
          <a:prstGeom prst="rect">
            <a:avLst/>
          </a:prstGeom>
          <a:solidFill>
            <a:srgbClr val="21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Problem #2</a:t>
            </a:r>
            <a:endParaRPr lang="en-US" sz="2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8418242" y="3409950"/>
            <a:ext cx="2878407" cy="533481"/>
          </a:xfrm>
          <a:prstGeom prst="rect">
            <a:avLst/>
          </a:prstGeom>
          <a:solidFill>
            <a:srgbClr val="FCB3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Problem #3</a:t>
            </a:r>
            <a:endParaRPr lang="en-US" sz="2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523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29192" y="601998"/>
            <a:ext cx="30620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1B283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Solution</a:t>
            </a:r>
            <a:endParaRPr lang="en-US" sz="3600" dirty="0">
              <a:solidFill>
                <a:srgbClr val="1B283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833171" y="3798677"/>
            <a:ext cx="1080000" cy="360000"/>
          </a:xfrm>
          <a:prstGeom prst="rect">
            <a:avLst/>
          </a:prstGeom>
          <a:solidFill>
            <a:srgbClr val="FCB3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endParaRPr lang="en-US" sz="2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86" name="Group 85"/>
          <p:cNvGrpSpPr/>
          <p:nvPr/>
        </p:nvGrpSpPr>
        <p:grpSpPr>
          <a:xfrm>
            <a:off x="2004943" y="2594467"/>
            <a:ext cx="3870454" cy="3938124"/>
            <a:chOff x="1271262" y="2102753"/>
            <a:chExt cx="4572000" cy="4572000"/>
          </a:xfrm>
        </p:grpSpPr>
        <p:grpSp>
          <p:nvGrpSpPr>
            <p:cNvPr id="64" name="Group 63"/>
            <p:cNvGrpSpPr/>
            <p:nvPr/>
          </p:nvGrpSpPr>
          <p:grpSpPr>
            <a:xfrm>
              <a:off x="1328752" y="2201111"/>
              <a:ext cx="4465660" cy="4412664"/>
              <a:chOff x="652452" y="1752600"/>
              <a:chExt cx="2743200" cy="2743200"/>
            </a:xfrm>
          </p:grpSpPr>
          <p:sp>
            <p:nvSpPr>
              <p:cNvPr id="65" name="Oval 64"/>
              <p:cNvSpPr/>
              <p:nvPr/>
            </p:nvSpPr>
            <p:spPr>
              <a:xfrm>
                <a:off x="652452" y="1752600"/>
                <a:ext cx="2743200" cy="27432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Pie 3"/>
              <p:cNvSpPr/>
              <p:nvPr/>
            </p:nvSpPr>
            <p:spPr>
              <a:xfrm>
                <a:off x="1757264" y="2398938"/>
                <a:ext cx="1638388" cy="1850785"/>
              </a:xfrm>
              <a:custGeom>
                <a:avLst/>
                <a:gdLst>
                  <a:gd name="connsiteX0" fmla="*/ 2692275 w 2743200"/>
                  <a:gd name="connsiteY0" fmla="*/ 1001324 h 2743200"/>
                  <a:gd name="connsiteX1" fmla="*/ 2155489 w 2743200"/>
                  <a:gd name="connsiteY1" fmla="*/ 2497124 h 2743200"/>
                  <a:gd name="connsiteX2" fmla="*/ 1371600 w 2743200"/>
                  <a:gd name="connsiteY2" fmla="*/ 1371600 h 2743200"/>
                  <a:gd name="connsiteX3" fmla="*/ 2692275 w 2743200"/>
                  <a:gd name="connsiteY3" fmla="*/ 1001324 h 2743200"/>
                  <a:gd name="connsiteX0" fmla="*/ 1320675 w 1371688"/>
                  <a:gd name="connsiteY0" fmla="*/ 0 h 1495800"/>
                  <a:gd name="connsiteX1" fmla="*/ 783889 w 1371688"/>
                  <a:gd name="connsiteY1" fmla="*/ 1495800 h 1495800"/>
                  <a:gd name="connsiteX2" fmla="*/ 0 w 1371688"/>
                  <a:gd name="connsiteY2" fmla="*/ 370276 h 1495800"/>
                  <a:gd name="connsiteX3" fmla="*/ 457891 w 1371688"/>
                  <a:gd name="connsiteY3" fmla="*/ 206990 h 1495800"/>
                  <a:gd name="connsiteX4" fmla="*/ 1320675 w 1371688"/>
                  <a:gd name="connsiteY4" fmla="*/ 0 h 1495800"/>
                  <a:gd name="connsiteX0" fmla="*/ 1320675 w 1371688"/>
                  <a:gd name="connsiteY0" fmla="*/ 354985 h 1850785"/>
                  <a:gd name="connsiteX1" fmla="*/ 783889 w 1371688"/>
                  <a:gd name="connsiteY1" fmla="*/ 1850785 h 1850785"/>
                  <a:gd name="connsiteX2" fmla="*/ 0 w 1371688"/>
                  <a:gd name="connsiteY2" fmla="*/ 725261 h 1850785"/>
                  <a:gd name="connsiteX3" fmla="*/ 667441 w 1371688"/>
                  <a:gd name="connsiteY3" fmla="*/ 0 h 1850785"/>
                  <a:gd name="connsiteX4" fmla="*/ 1320675 w 1371688"/>
                  <a:gd name="connsiteY4" fmla="*/ 354985 h 1850785"/>
                  <a:gd name="connsiteX0" fmla="*/ 1587375 w 1638388"/>
                  <a:gd name="connsiteY0" fmla="*/ 354985 h 1850785"/>
                  <a:gd name="connsiteX1" fmla="*/ 1050589 w 1638388"/>
                  <a:gd name="connsiteY1" fmla="*/ 1850785 h 1850785"/>
                  <a:gd name="connsiteX2" fmla="*/ 0 w 1638388"/>
                  <a:gd name="connsiteY2" fmla="*/ 953861 h 1850785"/>
                  <a:gd name="connsiteX3" fmla="*/ 934141 w 1638388"/>
                  <a:gd name="connsiteY3" fmla="*/ 0 h 1850785"/>
                  <a:gd name="connsiteX4" fmla="*/ 1587375 w 1638388"/>
                  <a:gd name="connsiteY4" fmla="*/ 354985 h 18507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38388" h="1850785">
                    <a:moveTo>
                      <a:pt x="1587375" y="354985"/>
                    </a:moveTo>
                    <a:cubicBezTo>
                      <a:pt x="1744949" y="917010"/>
                      <a:pt x="1529566" y="1517194"/>
                      <a:pt x="1050589" y="1850785"/>
                    </a:cubicBezTo>
                    <a:lnTo>
                      <a:pt x="0" y="953861"/>
                    </a:lnTo>
                    <a:lnTo>
                      <a:pt x="934141" y="0"/>
                    </a:lnTo>
                    <a:lnTo>
                      <a:pt x="1587375" y="354985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1018212" y="2118360"/>
                <a:ext cx="2011680" cy="201168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8" name="Block Arc 67"/>
            <p:cNvSpPr/>
            <p:nvPr/>
          </p:nvSpPr>
          <p:spPr>
            <a:xfrm>
              <a:off x="1271262" y="2102753"/>
              <a:ext cx="4572000" cy="4572000"/>
            </a:xfrm>
            <a:prstGeom prst="blockArc">
              <a:avLst>
                <a:gd name="adj1" fmla="val 15677243"/>
                <a:gd name="adj2" fmla="val 12423793"/>
                <a:gd name="adj3" fmla="val 3475"/>
              </a:avLst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70" name="Flowchart: Connector 69"/>
          <p:cNvSpPr/>
          <p:nvPr/>
        </p:nvSpPr>
        <p:spPr>
          <a:xfrm>
            <a:off x="5501810" y="3701388"/>
            <a:ext cx="540000" cy="540000"/>
          </a:xfrm>
          <a:prstGeom prst="flowChartConnector">
            <a:avLst/>
          </a:prstGeom>
          <a:solidFill>
            <a:schemeClr val="bg1"/>
          </a:solidFill>
          <a:ln w="38100">
            <a:solidFill>
              <a:srgbClr val="FCB3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7035365" y="3834221"/>
            <a:ext cx="208243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Place your text here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295780" y="2822291"/>
            <a:ext cx="208243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Place your text here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132027" y="2787459"/>
            <a:ext cx="1080000" cy="360000"/>
          </a:xfrm>
          <a:prstGeom prst="rect">
            <a:avLst/>
          </a:prstGeom>
          <a:solidFill>
            <a:srgbClr val="2D42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endParaRPr lang="en-US" sz="2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8" name="Flowchart: Connector 77"/>
          <p:cNvSpPr/>
          <p:nvPr/>
        </p:nvSpPr>
        <p:spPr>
          <a:xfrm>
            <a:off x="4816138" y="2667037"/>
            <a:ext cx="540000" cy="540000"/>
          </a:xfrm>
          <a:prstGeom prst="flowChartConnector">
            <a:avLst/>
          </a:prstGeom>
          <a:solidFill>
            <a:schemeClr val="bg1"/>
          </a:solidFill>
          <a:ln w="38100">
            <a:solidFill>
              <a:srgbClr val="2D42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5093923" y="6017441"/>
            <a:ext cx="1080000" cy="360000"/>
          </a:xfrm>
          <a:prstGeom prst="rect">
            <a:avLst/>
          </a:prstGeom>
          <a:solidFill>
            <a:srgbClr val="21D0C3"/>
          </a:solidFill>
          <a:ln>
            <a:solidFill>
              <a:srgbClr val="21D0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</a:t>
            </a:r>
            <a:endParaRPr lang="en-US" sz="2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0" name="Flowchart: Connector 79"/>
          <p:cNvSpPr/>
          <p:nvPr/>
        </p:nvSpPr>
        <p:spPr>
          <a:xfrm>
            <a:off x="4832706" y="5921348"/>
            <a:ext cx="540000" cy="540000"/>
          </a:xfrm>
          <a:prstGeom prst="flowChartConnector">
            <a:avLst/>
          </a:prstGeom>
          <a:solidFill>
            <a:schemeClr val="bg1"/>
          </a:solidFill>
          <a:ln w="38100">
            <a:solidFill>
              <a:srgbClr val="21D0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188939" y="6036585"/>
            <a:ext cx="208243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Place your text here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5772805" y="4961784"/>
            <a:ext cx="1080000" cy="360000"/>
          </a:xfrm>
          <a:prstGeom prst="rect">
            <a:avLst/>
          </a:prstGeom>
          <a:solidFill>
            <a:srgbClr val="FB05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</a:t>
            </a:r>
            <a:endParaRPr lang="en-US" sz="2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3" name="Flowchart: Connector 82"/>
          <p:cNvSpPr/>
          <p:nvPr/>
        </p:nvSpPr>
        <p:spPr>
          <a:xfrm>
            <a:off x="5518313" y="4861050"/>
            <a:ext cx="540000" cy="540000"/>
          </a:xfrm>
          <a:prstGeom prst="flowChartConnector">
            <a:avLst/>
          </a:prstGeom>
          <a:solidFill>
            <a:schemeClr val="bg1"/>
          </a:solidFill>
          <a:ln w="38100">
            <a:solidFill>
              <a:srgbClr val="FB05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6942884" y="4981113"/>
            <a:ext cx="208243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Place your text here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97997" y="1459202"/>
            <a:ext cx="99608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Headline that summarizes the purpose of this slide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484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8455" y="601998"/>
            <a:ext cx="2363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1B283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Why Now</a:t>
            </a:r>
            <a:endParaRPr lang="en-US" sz="3600" dirty="0">
              <a:solidFill>
                <a:srgbClr val="1B283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0" y="3120482"/>
            <a:ext cx="12192000" cy="25032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ounded Rectangle 40"/>
          <p:cNvSpPr/>
          <p:nvPr/>
        </p:nvSpPr>
        <p:spPr>
          <a:xfrm>
            <a:off x="872998" y="2744818"/>
            <a:ext cx="2362199" cy="3574805"/>
          </a:xfrm>
          <a:prstGeom prst="roundRect">
            <a:avLst>
              <a:gd name="adj" fmla="val 5655"/>
            </a:avLst>
          </a:prstGeom>
          <a:gradFill flip="none" rotWithShape="1">
            <a:gsLst>
              <a:gs pos="0">
                <a:schemeClr val="bg1">
                  <a:alpha val="94000"/>
                </a:schemeClr>
              </a:gs>
              <a:gs pos="97000">
                <a:schemeClr val="bg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schemeClr val="bg1">
                <a:lumMod val="50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+mj-lt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3489198" y="2744818"/>
            <a:ext cx="2362199" cy="3574805"/>
          </a:xfrm>
          <a:prstGeom prst="roundRect">
            <a:avLst>
              <a:gd name="adj" fmla="val 5655"/>
            </a:avLst>
          </a:prstGeom>
          <a:gradFill flip="none" rotWithShape="1">
            <a:gsLst>
              <a:gs pos="0">
                <a:schemeClr val="bg1">
                  <a:alpha val="94000"/>
                </a:schemeClr>
              </a:gs>
              <a:gs pos="97000">
                <a:schemeClr val="bg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schemeClr val="bg1">
                <a:lumMod val="50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6105398" y="2744818"/>
            <a:ext cx="2362199" cy="3574805"/>
          </a:xfrm>
          <a:prstGeom prst="roundRect">
            <a:avLst>
              <a:gd name="adj" fmla="val 5655"/>
            </a:avLst>
          </a:prstGeom>
          <a:gradFill flip="none" rotWithShape="1">
            <a:gsLst>
              <a:gs pos="0">
                <a:schemeClr val="bg1">
                  <a:alpha val="94000"/>
                </a:schemeClr>
              </a:gs>
              <a:gs pos="97000">
                <a:schemeClr val="bg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schemeClr val="bg1">
                <a:lumMod val="50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+mj-lt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8721599" y="2744818"/>
            <a:ext cx="2362199" cy="3574805"/>
          </a:xfrm>
          <a:prstGeom prst="roundRect">
            <a:avLst>
              <a:gd name="adj" fmla="val 5655"/>
            </a:avLst>
          </a:prstGeom>
          <a:gradFill flip="none" rotWithShape="1">
            <a:gsLst>
              <a:gs pos="0">
                <a:schemeClr val="bg1">
                  <a:alpha val="94000"/>
                </a:schemeClr>
              </a:gs>
              <a:gs pos="97000">
                <a:schemeClr val="bg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schemeClr val="bg1">
                <a:lumMod val="50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+mj-lt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872998" y="2662023"/>
            <a:ext cx="2552701" cy="781165"/>
            <a:chOff x="1" y="1518269"/>
            <a:chExt cx="3810000" cy="670954"/>
          </a:xfrm>
        </p:grpSpPr>
        <p:sp>
          <p:nvSpPr>
            <p:cNvPr id="62" name="Right Triangle 61"/>
            <p:cNvSpPr/>
            <p:nvPr/>
          </p:nvSpPr>
          <p:spPr>
            <a:xfrm rot="5400000">
              <a:off x="3522766" y="1901988"/>
              <a:ext cx="298730" cy="275740"/>
            </a:xfrm>
            <a:prstGeom prst="rtTriangl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+mj-lt"/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" y="1518269"/>
              <a:ext cx="3810000" cy="380973"/>
            </a:xfrm>
            <a:prstGeom prst="rect">
              <a:avLst/>
            </a:prstGeom>
            <a:solidFill>
              <a:srgbClr val="2D42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+mj-lt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3489198" y="2662023"/>
            <a:ext cx="2552701" cy="781165"/>
            <a:chOff x="1" y="1518269"/>
            <a:chExt cx="3810000" cy="670954"/>
          </a:xfrm>
        </p:grpSpPr>
        <p:sp>
          <p:nvSpPr>
            <p:cNvPr id="60" name="Right Triangle 59"/>
            <p:cNvSpPr/>
            <p:nvPr/>
          </p:nvSpPr>
          <p:spPr>
            <a:xfrm rot="5400000">
              <a:off x="3522766" y="1901988"/>
              <a:ext cx="298730" cy="275740"/>
            </a:xfrm>
            <a:prstGeom prst="rtTriangle">
              <a:avLst/>
            </a:prstGeom>
            <a:solidFill>
              <a:srgbClr val="A103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+mj-lt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" y="1518269"/>
              <a:ext cx="3810000" cy="380973"/>
            </a:xfrm>
            <a:prstGeom prst="rect">
              <a:avLst/>
            </a:prstGeom>
            <a:solidFill>
              <a:srgbClr val="FB05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+mj-lt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6107377" y="2662022"/>
            <a:ext cx="2552701" cy="797757"/>
            <a:chOff x="1" y="1504017"/>
            <a:chExt cx="3810000" cy="685206"/>
          </a:xfrm>
        </p:grpSpPr>
        <p:sp>
          <p:nvSpPr>
            <p:cNvPr id="58" name="Right Triangle 57"/>
            <p:cNvSpPr/>
            <p:nvPr/>
          </p:nvSpPr>
          <p:spPr>
            <a:xfrm rot="5400000">
              <a:off x="3522766" y="1901988"/>
              <a:ext cx="298730" cy="275740"/>
            </a:xfrm>
            <a:prstGeom prst="rtTriangle">
              <a:avLst/>
            </a:prstGeom>
            <a:solidFill>
              <a:srgbClr val="1688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+mj-lt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" y="1504017"/>
              <a:ext cx="3810000" cy="395226"/>
            </a:xfrm>
            <a:prstGeom prst="rect">
              <a:avLst/>
            </a:prstGeom>
            <a:solidFill>
              <a:srgbClr val="21D0C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+mj-lt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8721599" y="2662021"/>
            <a:ext cx="2552701" cy="797760"/>
            <a:chOff x="1" y="1504015"/>
            <a:chExt cx="3810000" cy="685208"/>
          </a:xfrm>
        </p:grpSpPr>
        <p:sp>
          <p:nvSpPr>
            <p:cNvPr id="56" name="Right Triangle 55"/>
            <p:cNvSpPr/>
            <p:nvPr/>
          </p:nvSpPr>
          <p:spPr>
            <a:xfrm rot="5400000">
              <a:off x="3522766" y="1901988"/>
              <a:ext cx="298730" cy="275740"/>
            </a:xfrm>
            <a:prstGeom prst="rtTriangle">
              <a:avLst/>
            </a:prstGeom>
            <a:solidFill>
              <a:srgbClr val="A26D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+mj-lt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1" y="1504015"/>
              <a:ext cx="3810000" cy="395227"/>
            </a:xfrm>
            <a:prstGeom prst="rect">
              <a:avLst/>
            </a:prstGeom>
            <a:solidFill>
              <a:srgbClr val="FCB3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+mj-lt"/>
              </a:endParaRPr>
            </a:p>
          </p:txBody>
        </p:sp>
      </p:grpSp>
      <p:sp>
        <p:nvSpPr>
          <p:cNvPr id="49" name="Rectangle 48"/>
          <p:cNvSpPr/>
          <p:nvPr/>
        </p:nvSpPr>
        <p:spPr>
          <a:xfrm>
            <a:off x="3768134" y="2699133"/>
            <a:ext cx="13308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Reason 2</a:t>
            </a:r>
            <a:endParaRPr lang="en-US" sz="2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322182" y="2699133"/>
            <a:ext cx="13308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Reason 3</a:t>
            </a:r>
            <a:endParaRPr lang="en-US" sz="2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934285" y="2699133"/>
            <a:ext cx="13308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Reason 4</a:t>
            </a:r>
            <a:endParaRPr lang="en-US" sz="2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136566" y="3710971"/>
            <a:ext cx="165017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that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summarizes the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# 1 reason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170544" y="2699133"/>
            <a:ext cx="13308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Reason 1</a:t>
            </a:r>
            <a:endParaRPr lang="en-US" sz="2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768134" y="3710971"/>
            <a:ext cx="165017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that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summarizes the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# 2 reason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346124" y="3710971"/>
            <a:ext cx="165017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that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summarizes the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# 3 reason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9016582" y="3710971"/>
            <a:ext cx="165017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that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summarizes the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# 3 reason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97997" y="1459202"/>
            <a:ext cx="99608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Headline that summarizes the purpose of this slide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133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423579" y="601998"/>
            <a:ext cx="28732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1B283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Market Size</a:t>
            </a:r>
            <a:endParaRPr lang="en-US" sz="3600" dirty="0">
              <a:solidFill>
                <a:srgbClr val="1B283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86" name="Group 85"/>
          <p:cNvGrpSpPr/>
          <p:nvPr/>
        </p:nvGrpSpPr>
        <p:grpSpPr>
          <a:xfrm>
            <a:off x="2871607" y="3335664"/>
            <a:ext cx="2286000" cy="2286000"/>
            <a:chOff x="652452" y="1752600"/>
            <a:chExt cx="2743200" cy="2743200"/>
          </a:xfrm>
        </p:grpSpPr>
        <p:sp>
          <p:nvSpPr>
            <p:cNvPr id="87" name="Oval 86"/>
            <p:cNvSpPr/>
            <p:nvPr/>
          </p:nvSpPr>
          <p:spPr>
            <a:xfrm>
              <a:off x="652452" y="1752600"/>
              <a:ext cx="2743200" cy="2743200"/>
            </a:xfrm>
            <a:prstGeom prst="ellipse">
              <a:avLst/>
            </a:prstGeom>
            <a:solidFill>
              <a:srgbClr val="2D42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Pie 3"/>
            <p:cNvSpPr/>
            <p:nvPr/>
          </p:nvSpPr>
          <p:spPr>
            <a:xfrm>
              <a:off x="1757264" y="2398938"/>
              <a:ext cx="1638388" cy="1850785"/>
            </a:xfrm>
            <a:custGeom>
              <a:avLst/>
              <a:gdLst>
                <a:gd name="connsiteX0" fmla="*/ 2692275 w 2743200"/>
                <a:gd name="connsiteY0" fmla="*/ 1001324 h 2743200"/>
                <a:gd name="connsiteX1" fmla="*/ 2155489 w 2743200"/>
                <a:gd name="connsiteY1" fmla="*/ 2497124 h 2743200"/>
                <a:gd name="connsiteX2" fmla="*/ 1371600 w 2743200"/>
                <a:gd name="connsiteY2" fmla="*/ 1371600 h 2743200"/>
                <a:gd name="connsiteX3" fmla="*/ 2692275 w 2743200"/>
                <a:gd name="connsiteY3" fmla="*/ 1001324 h 2743200"/>
                <a:gd name="connsiteX0" fmla="*/ 1320675 w 1371688"/>
                <a:gd name="connsiteY0" fmla="*/ 0 h 1495800"/>
                <a:gd name="connsiteX1" fmla="*/ 783889 w 1371688"/>
                <a:gd name="connsiteY1" fmla="*/ 1495800 h 1495800"/>
                <a:gd name="connsiteX2" fmla="*/ 0 w 1371688"/>
                <a:gd name="connsiteY2" fmla="*/ 370276 h 1495800"/>
                <a:gd name="connsiteX3" fmla="*/ 457891 w 1371688"/>
                <a:gd name="connsiteY3" fmla="*/ 206990 h 1495800"/>
                <a:gd name="connsiteX4" fmla="*/ 1320675 w 1371688"/>
                <a:gd name="connsiteY4" fmla="*/ 0 h 1495800"/>
                <a:gd name="connsiteX0" fmla="*/ 1320675 w 1371688"/>
                <a:gd name="connsiteY0" fmla="*/ 354985 h 1850785"/>
                <a:gd name="connsiteX1" fmla="*/ 783889 w 1371688"/>
                <a:gd name="connsiteY1" fmla="*/ 1850785 h 1850785"/>
                <a:gd name="connsiteX2" fmla="*/ 0 w 1371688"/>
                <a:gd name="connsiteY2" fmla="*/ 725261 h 1850785"/>
                <a:gd name="connsiteX3" fmla="*/ 667441 w 1371688"/>
                <a:gd name="connsiteY3" fmla="*/ 0 h 1850785"/>
                <a:gd name="connsiteX4" fmla="*/ 1320675 w 1371688"/>
                <a:gd name="connsiteY4" fmla="*/ 354985 h 1850785"/>
                <a:gd name="connsiteX0" fmla="*/ 1587375 w 1638388"/>
                <a:gd name="connsiteY0" fmla="*/ 354985 h 1850785"/>
                <a:gd name="connsiteX1" fmla="*/ 1050589 w 1638388"/>
                <a:gd name="connsiteY1" fmla="*/ 1850785 h 1850785"/>
                <a:gd name="connsiteX2" fmla="*/ 0 w 1638388"/>
                <a:gd name="connsiteY2" fmla="*/ 953861 h 1850785"/>
                <a:gd name="connsiteX3" fmla="*/ 934141 w 1638388"/>
                <a:gd name="connsiteY3" fmla="*/ 0 h 1850785"/>
                <a:gd name="connsiteX4" fmla="*/ 1587375 w 1638388"/>
                <a:gd name="connsiteY4" fmla="*/ 354985 h 1850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38388" h="1850785">
                  <a:moveTo>
                    <a:pt x="1587375" y="354985"/>
                  </a:moveTo>
                  <a:cubicBezTo>
                    <a:pt x="1744949" y="917010"/>
                    <a:pt x="1529566" y="1517194"/>
                    <a:pt x="1050589" y="1850785"/>
                  </a:cubicBezTo>
                  <a:lnTo>
                    <a:pt x="0" y="953861"/>
                  </a:lnTo>
                  <a:lnTo>
                    <a:pt x="934141" y="0"/>
                  </a:lnTo>
                  <a:lnTo>
                    <a:pt x="1587375" y="354985"/>
                  </a:lnTo>
                  <a:close/>
                </a:path>
              </a:pathLst>
            </a:custGeom>
            <a:solidFill>
              <a:srgbClr val="1B28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9" name="Oval 88"/>
            <p:cNvSpPr/>
            <p:nvPr/>
          </p:nvSpPr>
          <p:spPr>
            <a:xfrm>
              <a:off x="1018212" y="2118360"/>
              <a:ext cx="2011680" cy="2011680"/>
            </a:xfrm>
            <a:prstGeom prst="ellipse">
              <a:avLst/>
            </a:prstGeom>
            <a:solidFill>
              <a:srgbClr val="3D5A6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032451" y="2237026"/>
            <a:ext cx="4062593" cy="3892488"/>
            <a:chOff x="652452" y="1752600"/>
            <a:chExt cx="2743200" cy="2743200"/>
          </a:xfrm>
        </p:grpSpPr>
        <p:sp>
          <p:nvSpPr>
            <p:cNvPr id="24" name="Oval 23"/>
            <p:cNvSpPr/>
            <p:nvPr/>
          </p:nvSpPr>
          <p:spPr>
            <a:xfrm>
              <a:off x="652452" y="1752600"/>
              <a:ext cx="2743200" cy="2743200"/>
            </a:xfrm>
            <a:prstGeom prst="ellipse">
              <a:avLst/>
            </a:prstGeom>
            <a:solidFill>
              <a:srgbClr val="1CB0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Pie 3"/>
            <p:cNvSpPr/>
            <p:nvPr/>
          </p:nvSpPr>
          <p:spPr>
            <a:xfrm>
              <a:off x="1757264" y="2398938"/>
              <a:ext cx="1638388" cy="1850785"/>
            </a:xfrm>
            <a:custGeom>
              <a:avLst/>
              <a:gdLst>
                <a:gd name="connsiteX0" fmla="*/ 2692275 w 2743200"/>
                <a:gd name="connsiteY0" fmla="*/ 1001324 h 2743200"/>
                <a:gd name="connsiteX1" fmla="*/ 2155489 w 2743200"/>
                <a:gd name="connsiteY1" fmla="*/ 2497124 h 2743200"/>
                <a:gd name="connsiteX2" fmla="*/ 1371600 w 2743200"/>
                <a:gd name="connsiteY2" fmla="*/ 1371600 h 2743200"/>
                <a:gd name="connsiteX3" fmla="*/ 2692275 w 2743200"/>
                <a:gd name="connsiteY3" fmla="*/ 1001324 h 2743200"/>
                <a:gd name="connsiteX0" fmla="*/ 1320675 w 1371688"/>
                <a:gd name="connsiteY0" fmla="*/ 0 h 1495800"/>
                <a:gd name="connsiteX1" fmla="*/ 783889 w 1371688"/>
                <a:gd name="connsiteY1" fmla="*/ 1495800 h 1495800"/>
                <a:gd name="connsiteX2" fmla="*/ 0 w 1371688"/>
                <a:gd name="connsiteY2" fmla="*/ 370276 h 1495800"/>
                <a:gd name="connsiteX3" fmla="*/ 457891 w 1371688"/>
                <a:gd name="connsiteY3" fmla="*/ 206990 h 1495800"/>
                <a:gd name="connsiteX4" fmla="*/ 1320675 w 1371688"/>
                <a:gd name="connsiteY4" fmla="*/ 0 h 1495800"/>
                <a:gd name="connsiteX0" fmla="*/ 1320675 w 1371688"/>
                <a:gd name="connsiteY0" fmla="*/ 354985 h 1850785"/>
                <a:gd name="connsiteX1" fmla="*/ 783889 w 1371688"/>
                <a:gd name="connsiteY1" fmla="*/ 1850785 h 1850785"/>
                <a:gd name="connsiteX2" fmla="*/ 0 w 1371688"/>
                <a:gd name="connsiteY2" fmla="*/ 725261 h 1850785"/>
                <a:gd name="connsiteX3" fmla="*/ 667441 w 1371688"/>
                <a:gd name="connsiteY3" fmla="*/ 0 h 1850785"/>
                <a:gd name="connsiteX4" fmla="*/ 1320675 w 1371688"/>
                <a:gd name="connsiteY4" fmla="*/ 354985 h 1850785"/>
                <a:gd name="connsiteX0" fmla="*/ 1587375 w 1638388"/>
                <a:gd name="connsiteY0" fmla="*/ 354985 h 1850785"/>
                <a:gd name="connsiteX1" fmla="*/ 1050589 w 1638388"/>
                <a:gd name="connsiteY1" fmla="*/ 1850785 h 1850785"/>
                <a:gd name="connsiteX2" fmla="*/ 0 w 1638388"/>
                <a:gd name="connsiteY2" fmla="*/ 953861 h 1850785"/>
                <a:gd name="connsiteX3" fmla="*/ 934141 w 1638388"/>
                <a:gd name="connsiteY3" fmla="*/ 0 h 1850785"/>
                <a:gd name="connsiteX4" fmla="*/ 1587375 w 1638388"/>
                <a:gd name="connsiteY4" fmla="*/ 354985 h 1850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38388" h="1850785">
                  <a:moveTo>
                    <a:pt x="1587375" y="354985"/>
                  </a:moveTo>
                  <a:cubicBezTo>
                    <a:pt x="1744949" y="917010"/>
                    <a:pt x="1529566" y="1517194"/>
                    <a:pt x="1050589" y="1850785"/>
                  </a:cubicBezTo>
                  <a:lnTo>
                    <a:pt x="0" y="953861"/>
                  </a:lnTo>
                  <a:lnTo>
                    <a:pt x="934141" y="0"/>
                  </a:lnTo>
                  <a:lnTo>
                    <a:pt x="1587375" y="354985"/>
                  </a:lnTo>
                  <a:close/>
                </a:path>
              </a:pathLst>
            </a:custGeom>
            <a:solidFill>
              <a:srgbClr val="1585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1018212" y="2118360"/>
              <a:ext cx="2011680" cy="2011680"/>
            </a:xfrm>
            <a:prstGeom prst="ellipse">
              <a:avLst/>
            </a:prstGeom>
            <a:solidFill>
              <a:srgbClr val="21D0C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Rectangle 5"/>
          <p:cNvSpPr/>
          <p:nvPr/>
        </p:nvSpPr>
        <p:spPr>
          <a:xfrm>
            <a:off x="3550457" y="4257936"/>
            <a:ext cx="8370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$1B</a:t>
            </a:r>
            <a:endParaRPr lang="en-US" sz="28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308969" y="3937553"/>
            <a:ext cx="14093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$12B</a:t>
            </a:r>
            <a:endParaRPr lang="en-US" sz="4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993266" y="5716451"/>
            <a:ext cx="20615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1B283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2015</a:t>
            </a:r>
            <a:endParaRPr lang="en-US" sz="1400" dirty="0">
              <a:solidFill>
                <a:srgbClr val="1B283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982870" y="6235125"/>
            <a:ext cx="20615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1B283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2030</a:t>
            </a:r>
            <a:endParaRPr lang="en-US" sz="1400" dirty="0">
              <a:solidFill>
                <a:srgbClr val="1B283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97997" y="1459202"/>
            <a:ext cx="99608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Headline that summarizes the purpose of this slide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176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423579" y="601998"/>
            <a:ext cx="28732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1B283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Market Size</a:t>
            </a:r>
            <a:endParaRPr lang="en-US" sz="3600" dirty="0">
              <a:solidFill>
                <a:srgbClr val="1B283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9978" y="2815545"/>
            <a:ext cx="12216492" cy="4042455"/>
          </a:xfrm>
          <a:custGeom>
            <a:avLst/>
            <a:gdLst>
              <a:gd name="connsiteX0" fmla="*/ 0 w 12192000"/>
              <a:gd name="connsiteY0" fmla="*/ 0 h 3051855"/>
              <a:gd name="connsiteX1" fmla="*/ 12192000 w 12192000"/>
              <a:gd name="connsiteY1" fmla="*/ 0 h 3051855"/>
              <a:gd name="connsiteX2" fmla="*/ 12192000 w 12192000"/>
              <a:gd name="connsiteY2" fmla="*/ 3051855 h 3051855"/>
              <a:gd name="connsiteX3" fmla="*/ 0 w 12192000"/>
              <a:gd name="connsiteY3" fmla="*/ 3051855 h 3051855"/>
              <a:gd name="connsiteX4" fmla="*/ 0 w 12192000"/>
              <a:gd name="connsiteY4" fmla="*/ 0 h 3051855"/>
              <a:gd name="connsiteX0" fmla="*/ 19050 w 12192000"/>
              <a:gd name="connsiteY0" fmla="*/ 1809750 h 3051855"/>
              <a:gd name="connsiteX1" fmla="*/ 12192000 w 12192000"/>
              <a:gd name="connsiteY1" fmla="*/ 0 h 3051855"/>
              <a:gd name="connsiteX2" fmla="*/ 12192000 w 12192000"/>
              <a:gd name="connsiteY2" fmla="*/ 3051855 h 3051855"/>
              <a:gd name="connsiteX3" fmla="*/ 0 w 12192000"/>
              <a:gd name="connsiteY3" fmla="*/ 3051855 h 3051855"/>
              <a:gd name="connsiteX4" fmla="*/ 19050 w 12192000"/>
              <a:gd name="connsiteY4" fmla="*/ 1809750 h 3051855"/>
              <a:gd name="connsiteX0" fmla="*/ 19050 w 12192000"/>
              <a:gd name="connsiteY0" fmla="*/ 1809750 h 3051855"/>
              <a:gd name="connsiteX1" fmla="*/ 3181350 w 12192000"/>
              <a:gd name="connsiteY1" fmla="*/ 1337355 h 3051855"/>
              <a:gd name="connsiteX2" fmla="*/ 12192000 w 12192000"/>
              <a:gd name="connsiteY2" fmla="*/ 0 h 3051855"/>
              <a:gd name="connsiteX3" fmla="*/ 12192000 w 12192000"/>
              <a:gd name="connsiteY3" fmla="*/ 3051855 h 3051855"/>
              <a:gd name="connsiteX4" fmla="*/ 0 w 12192000"/>
              <a:gd name="connsiteY4" fmla="*/ 3051855 h 3051855"/>
              <a:gd name="connsiteX5" fmla="*/ 19050 w 12192000"/>
              <a:gd name="connsiteY5" fmla="*/ 1809750 h 3051855"/>
              <a:gd name="connsiteX0" fmla="*/ 19050 w 12192000"/>
              <a:gd name="connsiteY0" fmla="*/ 1809750 h 3051855"/>
              <a:gd name="connsiteX1" fmla="*/ 3257550 w 12192000"/>
              <a:gd name="connsiteY1" fmla="*/ 1051605 h 3051855"/>
              <a:gd name="connsiteX2" fmla="*/ 12192000 w 12192000"/>
              <a:gd name="connsiteY2" fmla="*/ 0 h 3051855"/>
              <a:gd name="connsiteX3" fmla="*/ 12192000 w 12192000"/>
              <a:gd name="connsiteY3" fmla="*/ 3051855 h 3051855"/>
              <a:gd name="connsiteX4" fmla="*/ 0 w 12192000"/>
              <a:gd name="connsiteY4" fmla="*/ 3051855 h 3051855"/>
              <a:gd name="connsiteX5" fmla="*/ 19050 w 12192000"/>
              <a:gd name="connsiteY5" fmla="*/ 1809750 h 3051855"/>
              <a:gd name="connsiteX0" fmla="*/ 19050 w 12192000"/>
              <a:gd name="connsiteY0" fmla="*/ 1809750 h 3051855"/>
              <a:gd name="connsiteX1" fmla="*/ 3257550 w 12192000"/>
              <a:gd name="connsiteY1" fmla="*/ 1051605 h 3051855"/>
              <a:gd name="connsiteX2" fmla="*/ 6762750 w 12192000"/>
              <a:gd name="connsiteY2" fmla="*/ 613455 h 3051855"/>
              <a:gd name="connsiteX3" fmla="*/ 12192000 w 12192000"/>
              <a:gd name="connsiteY3" fmla="*/ 0 h 3051855"/>
              <a:gd name="connsiteX4" fmla="*/ 12192000 w 12192000"/>
              <a:gd name="connsiteY4" fmla="*/ 3051855 h 3051855"/>
              <a:gd name="connsiteX5" fmla="*/ 0 w 12192000"/>
              <a:gd name="connsiteY5" fmla="*/ 3051855 h 3051855"/>
              <a:gd name="connsiteX6" fmla="*/ 19050 w 12192000"/>
              <a:gd name="connsiteY6" fmla="*/ 1809750 h 3051855"/>
              <a:gd name="connsiteX0" fmla="*/ 19050 w 12192000"/>
              <a:gd name="connsiteY0" fmla="*/ 1882095 h 3124200"/>
              <a:gd name="connsiteX1" fmla="*/ 3257550 w 12192000"/>
              <a:gd name="connsiteY1" fmla="*/ 1123950 h 3124200"/>
              <a:gd name="connsiteX2" fmla="*/ 7620000 w 12192000"/>
              <a:gd name="connsiteY2" fmla="*/ 0 h 3124200"/>
              <a:gd name="connsiteX3" fmla="*/ 12192000 w 12192000"/>
              <a:gd name="connsiteY3" fmla="*/ 72345 h 3124200"/>
              <a:gd name="connsiteX4" fmla="*/ 12192000 w 12192000"/>
              <a:gd name="connsiteY4" fmla="*/ 3124200 h 3124200"/>
              <a:gd name="connsiteX5" fmla="*/ 0 w 12192000"/>
              <a:gd name="connsiteY5" fmla="*/ 3124200 h 3124200"/>
              <a:gd name="connsiteX6" fmla="*/ 19050 w 12192000"/>
              <a:gd name="connsiteY6" fmla="*/ 1882095 h 3124200"/>
              <a:gd name="connsiteX0" fmla="*/ 19050 w 12192000"/>
              <a:gd name="connsiteY0" fmla="*/ 1882095 h 3124200"/>
              <a:gd name="connsiteX1" fmla="*/ 3257550 w 12192000"/>
              <a:gd name="connsiteY1" fmla="*/ 1123950 h 3124200"/>
              <a:gd name="connsiteX2" fmla="*/ 7620000 w 12192000"/>
              <a:gd name="connsiteY2" fmla="*/ 0 h 3124200"/>
              <a:gd name="connsiteX3" fmla="*/ 11144250 w 12192000"/>
              <a:gd name="connsiteY3" fmla="*/ 38100 h 3124200"/>
              <a:gd name="connsiteX4" fmla="*/ 12192000 w 12192000"/>
              <a:gd name="connsiteY4" fmla="*/ 72345 h 3124200"/>
              <a:gd name="connsiteX5" fmla="*/ 12192000 w 12192000"/>
              <a:gd name="connsiteY5" fmla="*/ 3124200 h 3124200"/>
              <a:gd name="connsiteX6" fmla="*/ 0 w 12192000"/>
              <a:gd name="connsiteY6" fmla="*/ 3124200 h 3124200"/>
              <a:gd name="connsiteX7" fmla="*/ 19050 w 12192000"/>
              <a:gd name="connsiteY7" fmla="*/ 1882095 h 3124200"/>
              <a:gd name="connsiteX0" fmla="*/ 19050 w 12192000"/>
              <a:gd name="connsiteY0" fmla="*/ 2986995 h 4229100"/>
              <a:gd name="connsiteX1" fmla="*/ 3257550 w 12192000"/>
              <a:gd name="connsiteY1" fmla="*/ 2228850 h 4229100"/>
              <a:gd name="connsiteX2" fmla="*/ 7620000 w 12192000"/>
              <a:gd name="connsiteY2" fmla="*/ 1104900 h 4229100"/>
              <a:gd name="connsiteX3" fmla="*/ 11277600 w 12192000"/>
              <a:gd name="connsiteY3" fmla="*/ 0 h 4229100"/>
              <a:gd name="connsiteX4" fmla="*/ 12192000 w 12192000"/>
              <a:gd name="connsiteY4" fmla="*/ 1177245 h 4229100"/>
              <a:gd name="connsiteX5" fmla="*/ 12192000 w 12192000"/>
              <a:gd name="connsiteY5" fmla="*/ 4229100 h 4229100"/>
              <a:gd name="connsiteX6" fmla="*/ 0 w 12192000"/>
              <a:gd name="connsiteY6" fmla="*/ 4229100 h 4229100"/>
              <a:gd name="connsiteX7" fmla="*/ 19050 w 12192000"/>
              <a:gd name="connsiteY7" fmla="*/ 2986995 h 4229100"/>
              <a:gd name="connsiteX0" fmla="*/ 19050 w 12192000"/>
              <a:gd name="connsiteY0" fmla="*/ 2986995 h 4229100"/>
              <a:gd name="connsiteX1" fmla="*/ 3257550 w 12192000"/>
              <a:gd name="connsiteY1" fmla="*/ 2228850 h 4229100"/>
              <a:gd name="connsiteX2" fmla="*/ 7905750 w 12192000"/>
              <a:gd name="connsiteY2" fmla="*/ 1924050 h 4229100"/>
              <a:gd name="connsiteX3" fmla="*/ 11277600 w 12192000"/>
              <a:gd name="connsiteY3" fmla="*/ 0 h 4229100"/>
              <a:gd name="connsiteX4" fmla="*/ 12192000 w 12192000"/>
              <a:gd name="connsiteY4" fmla="*/ 1177245 h 4229100"/>
              <a:gd name="connsiteX5" fmla="*/ 12192000 w 12192000"/>
              <a:gd name="connsiteY5" fmla="*/ 4229100 h 4229100"/>
              <a:gd name="connsiteX6" fmla="*/ 0 w 12192000"/>
              <a:gd name="connsiteY6" fmla="*/ 4229100 h 4229100"/>
              <a:gd name="connsiteX7" fmla="*/ 19050 w 12192000"/>
              <a:gd name="connsiteY7" fmla="*/ 2986995 h 4229100"/>
              <a:gd name="connsiteX0" fmla="*/ 19050 w 12192000"/>
              <a:gd name="connsiteY0" fmla="*/ 2986995 h 4229100"/>
              <a:gd name="connsiteX1" fmla="*/ 3352800 w 12192000"/>
              <a:gd name="connsiteY1" fmla="*/ 2286000 h 4229100"/>
              <a:gd name="connsiteX2" fmla="*/ 7905750 w 12192000"/>
              <a:gd name="connsiteY2" fmla="*/ 1924050 h 4229100"/>
              <a:gd name="connsiteX3" fmla="*/ 11277600 w 12192000"/>
              <a:gd name="connsiteY3" fmla="*/ 0 h 4229100"/>
              <a:gd name="connsiteX4" fmla="*/ 12192000 w 12192000"/>
              <a:gd name="connsiteY4" fmla="*/ 1177245 h 4229100"/>
              <a:gd name="connsiteX5" fmla="*/ 12192000 w 12192000"/>
              <a:gd name="connsiteY5" fmla="*/ 4229100 h 4229100"/>
              <a:gd name="connsiteX6" fmla="*/ 0 w 12192000"/>
              <a:gd name="connsiteY6" fmla="*/ 4229100 h 4229100"/>
              <a:gd name="connsiteX7" fmla="*/ 19050 w 12192000"/>
              <a:gd name="connsiteY7" fmla="*/ 2986995 h 4229100"/>
              <a:gd name="connsiteX0" fmla="*/ 19050 w 12192000"/>
              <a:gd name="connsiteY0" fmla="*/ 2986995 h 4229100"/>
              <a:gd name="connsiteX1" fmla="*/ 3352800 w 12192000"/>
              <a:gd name="connsiteY1" fmla="*/ 2286000 h 4229100"/>
              <a:gd name="connsiteX2" fmla="*/ 7886700 w 12192000"/>
              <a:gd name="connsiteY2" fmla="*/ 1714500 h 4229100"/>
              <a:gd name="connsiteX3" fmla="*/ 11277600 w 12192000"/>
              <a:gd name="connsiteY3" fmla="*/ 0 h 4229100"/>
              <a:gd name="connsiteX4" fmla="*/ 12192000 w 12192000"/>
              <a:gd name="connsiteY4" fmla="*/ 1177245 h 4229100"/>
              <a:gd name="connsiteX5" fmla="*/ 12192000 w 12192000"/>
              <a:gd name="connsiteY5" fmla="*/ 4229100 h 4229100"/>
              <a:gd name="connsiteX6" fmla="*/ 0 w 12192000"/>
              <a:gd name="connsiteY6" fmla="*/ 4229100 h 4229100"/>
              <a:gd name="connsiteX7" fmla="*/ 19050 w 12192000"/>
              <a:gd name="connsiteY7" fmla="*/ 2986995 h 4229100"/>
              <a:gd name="connsiteX0" fmla="*/ 19050 w 12192000"/>
              <a:gd name="connsiteY0" fmla="*/ 2986995 h 4229100"/>
              <a:gd name="connsiteX1" fmla="*/ 3352800 w 12192000"/>
              <a:gd name="connsiteY1" fmla="*/ 2286000 h 4229100"/>
              <a:gd name="connsiteX2" fmla="*/ 7886700 w 12192000"/>
              <a:gd name="connsiteY2" fmla="*/ 1714500 h 4229100"/>
              <a:gd name="connsiteX3" fmla="*/ 11277600 w 12192000"/>
              <a:gd name="connsiteY3" fmla="*/ 0 h 4229100"/>
              <a:gd name="connsiteX4" fmla="*/ 12192000 w 12192000"/>
              <a:gd name="connsiteY4" fmla="*/ 186645 h 4229100"/>
              <a:gd name="connsiteX5" fmla="*/ 12192000 w 12192000"/>
              <a:gd name="connsiteY5" fmla="*/ 4229100 h 4229100"/>
              <a:gd name="connsiteX6" fmla="*/ 0 w 12192000"/>
              <a:gd name="connsiteY6" fmla="*/ 4229100 h 4229100"/>
              <a:gd name="connsiteX7" fmla="*/ 19050 w 12192000"/>
              <a:gd name="connsiteY7" fmla="*/ 2986995 h 4229100"/>
              <a:gd name="connsiteX0" fmla="*/ 19050 w 12192000"/>
              <a:gd name="connsiteY0" fmla="*/ 2986995 h 4229100"/>
              <a:gd name="connsiteX1" fmla="*/ 3314700 w 12192000"/>
              <a:gd name="connsiteY1" fmla="*/ 2571750 h 4229100"/>
              <a:gd name="connsiteX2" fmla="*/ 7886700 w 12192000"/>
              <a:gd name="connsiteY2" fmla="*/ 1714500 h 4229100"/>
              <a:gd name="connsiteX3" fmla="*/ 11277600 w 12192000"/>
              <a:gd name="connsiteY3" fmla="*/ 0 h 4229100"/>
              <a:gd name="connsiteX4" fmla="*/ 12192000 w 12192000"/>
              <a:gd name="connsiteY4" fmla="*/ 186645 h 4229100"/>
              <a:gd name="connsiteX5" fmla="*/ 12192000 w 12192000"/>
              <a:gd name="connsiteY5" fmla="*/ 4229100 h 4229100"/>
              <a:gd name="connsiteX6" fmla="*/ 0 w 12192000"/>
              <a:gd name="connsiteY6" fmla="*/ 4229100 h 4229100"/>
              <a:gd name="connsiteX7" fmla="*/ 19050 w 12192000"/>
              <a:gd name="connsiteY7" fmla="*/ 2986995 h 4229100"/>
              <a:gd name="connsiteX0" fmla="*/ 19050 w 12192000"/>
              <a:gd name="connsiteY0" fmla="*/ 2986995 h 4229100"/>
              <a:gd name="connsiteX1" fmla="*/ 3314700 w 12192000"/>
              <a:gd name="connsiteY1" fmla="*/ 2571750 h 4229100"/>
              <a:gd name="connsiteX2" fmla="*/ 5029200 w 12192000"/>
              <a:gd name="connsiteY2" fmla="*/ 2247900 h 4229100"/>
              <a:gd name="connsiteX3" fmla="*/ 7886700 w 12192000"/>
              <a:gd name="connsiteY3" fmla="*/ 1714500 h 4229100"/>
              <a:gd name="connsiteX4" fmla="*/ 11277600 w 12192000"/>
              <a:gd name="connsiteY4" fmla="*/ 0 h 4229100"/>
              <a:gd name="connsiteX5" fmla="*/ 12192000 w 12192000"/>
              <a:gd name="connsiteY5" fmla="*/ 186645 h 4229100"/>
              <a:gd name="connsiteX6" fmla="*/ 12192000 w 12192000"/>
              <a:gd name="connsiteY6" fmla="*/ 4229100 h 4229100"/>
              <a:gd name="connsiteX7" fmla="*/ 0 w 12192000"/>
              <a:gd name="connsiteY7" fmla="*/ 4229100 h 4229100"/>
              <a:gd name="connsiteX8" fmla="*/ 19050 w 12192000"/>
              <a:gd name="connsiteY8" fmla="*/ 2986995 h 4229100"/>
              <a:gd name="connsiteX0" fmla="*/ 19050 w 12192000"/>
              <a:gd name="connsiteY0" fmla="*/ 2986995 h 4229100"/>
              <a:gd name="connsiteX1" fmla="*/ 3314700 w 12192000"/>
              <a:gd name="connsiteY1" fmla="*/ 2571750 h 4229100"/>
              <a:gd name="connsiteX2" fmla="*/ 5124450 w 12192000"/>
              <a:gd name="connsiteY2" fmla="*/ 2667000 h 4229100"/>
              <a:gd name="connsiteX3" fmla="*/ 7886700 w 12192000"/>
              <a:gd name="connsiteY3" fmla="*/ 1714500 h 4229100"/>
              <a:gd name="connsiteX4" fmla="*/ 11277600 w 12192000"/>
              <a:gd name="connsiteY4" fmla="*/ 0 h 4229100"/>
              <a:gd name="connsiteX5" fmla="*/ 12192000 w 12192000"/>
              <a:gd name="connsiteY5" fmla="*/ 186645 h 4229100"/>
              <a:gd name="connsiteX6" fmla="*/ 12192000 w 12192000"/>
              <a:gd name="connsiteY6" fmla="*/ 4229100 h 4229100"/>
              <a:gd name="connsiteX7" fmla="*/ 0 w 12192000"/>
              <a:gd name="connsiteY7" fmla="*/ 4229100 h 4229100"/>
              <a:gd name="connsiteX8" fmla="*/ 19050 w 12192000"/>
              <a:gd name="connsiteY8" fmla="*/ 2986995 h 4229100"/>
              <a:gd name="connsiteX0" fmla="*/ 19050 w 12192000"/>
              <a:gd name="connsiteY0" fmla="*/ 2986995 h 4229100"/>
              <a:gd name="connsiteX1" fmla="*/ 3314700 w 12192000"/>
              <a:gd name="connsiteY1" fmla="*/ 2571750 h 4229100"/>
              <a:gd name="connsiteX2" fmla="*/ 5124450 w 12192000"/>
              <a:gd name="connsiteY2" fmla="*/ 2667000 h 4229100"/>
              <a:gd name="connsiteX3" fmla="*/ 7791450 w 12192000"/>
              <a:gd name="connsiteY3" fmla="*/ 1295400 h 4229100"/>
              <a:gd name="connsiteX4" fmla="*/ 11277600 w 12192000"/>
              <a:gd name="connsiteY4" fmla="*/ 0 h 4229100"/>
              <a:gd name="connsiteX5" fmla="*/ 12192000 w 12192000"/>
              <a:gd name="connsiteY5" fmla="*/ 186645 h 4229100"/>
              <a:gd name="connsiteX6" fmla="*/ 12192000 w 12192000"/>
              <a:gd name="connsiteY6" fmla="*/ 4229100 h 4229100"/>
              <a:gd name="connsiteX7" fmla="*/ 0 w 12192000"/>
              <a:gd name="connsiteY7" fmla="*/ 4229100 h 4229100"/>
              <a:gd name="connsiteX8" fmla="*/ 19050 w 12192000"/>
              <a:gd name="connsiteY8" fmla="*/ 2986995 h 4229100"/>
              <a:gd name="connsiteX0" fmla="*/ 19050 w 12192000"/>
              <a:gd name="connsiteY0" fmla="*/ 2986995 h 4229100"/>
              <a:gd name="connsiteX1" fmla="*/ 3314700 w 12192000"/>
              <a:gd name="connsiteY1" fmla="*/ 2228850 h 4229100"/>
              <a:gd name="connsiteX2" fmla="*/ 5124450 w 12192000"/>
              <a:gd name="connsiteY2" fmla="*/ 2667000 h 4229100"/>
              <a:gd name="connsiteX3" fmla="*/ 7791450 w 12192000"/>
              <a:gd name="connsiteY3" fmla="*/ 1295400 h 4229100"/>
              <a:gd name="connsiteX4" fmla="*/ 11277600 w 12192000"/>
              <a:gd name="connsiteY4" fmla="*/ 0 h 4229100"/>
              <a:gd name="connsiteX5" fmla="*/ 12192000 w 12192000"/>
              <a:gd name="connsiteY5" fmla="*/ 186645 h 4229100"/>
              <a:gd name="connsiteX6" fmla="*/ 12192000 w 12192000"/>
              <a:gd name="connsiteY6" fmla="*/ 4229100 h 4229100"/>
              <a:gd name="connsiteX7" fmla="*/ 0 w 12192000"/>
              <a:gd name="connsiteY7" fmla="*/ 4229100 h 4229100"/>
              <a:gd name="connsiteX8" fmla="*/ 19050 w 12192000"/>
              <a:gd name="connsiteY8" fmla="*/ 2986995 h 4229100"/>
              <a:gd name="connsiteX0" fmla="*/ 19050 w 12192000"/>
              <a:gd name="connsiteY0" fmla="*/ 2986995 h 4229100"/>
              <a:gd name="connsiteX1" fmla="*/ 3314700 w 12192000"/>
              <a:gd name="connsiteY1" fmla="*/ 2228850 h 4229100"/>
              <a:gd name="connsiteX2" fmla="*/ 5124450 w 12192000"/>
              <a:gd name="connsiteY2" fmla="*/ 2667000 h 4229100"/>
              <a:gd name="connsiteX3" fmla="*/ 7791450 w 12192000"/>
              <a:gd name="connsiteY3" fmla="*/ 1143000 h 4229100"/>
              <a:gd name="connsiteX4" fmla="*/ 11277600 w 12192000"/>
              <a:gd name="connsiteY4" fmla="*/ 0 h 4229100"/>
              <a:gd name="connsiteX5" fmla="*/ 12192000 w 12192000"/>
              <a:gd name="connsiteY5" fmla="*/ 186645 h 4229100"/>
              <a:gd name="connsiteX6" fmla="*/ 12192000 w 12192000"/>
              <a:gd name="connsiteY6" fmla="*/ 4229100 h 4229100"/>
              <a:gd name="connsiteX7" fmla="*/ 0 w 12192000"/>
              <a:gd name="connsiteY7" fmla="*/ 4229100 h 4229100"/>
              <a:gd name="connsiteX8" fmla="*/ 19050 w 12192000"/>
              <a:gd name="connsiteY8" fmla="*/ 2986995 h 4229100"/>
              <a:gd name="connsiteX0" fmla="*/ 0 w 12172950"/>
              <a:gd name="connsiteY0" fmla="*/ 2986995 h 4229100"/>
              <a:gd name="connsiteX1" fmla="*/ 3295650 w 12172950"/>
              <a:gd name="connsiteY1" fmla="*/ 2228850 h 4229100"/>
              <a:gd name="connsiteX2" fmla="*/ 5105400 w 12172950"/>
              <a:gd name="connsiteY2" fmla="*/ 2667000 h 4229100"/>
              <a:gd name="connsiteX3" fmla="*/ 7772400 w 12172950"/>
              <a:gd name="connsiteY3" fmla="*/ 1143000 h 4229100"/>
              <a:gd name="connsiteX4" fmla="*/ 11258550 w 12172950"/>
              <a:gd name="connsiteY4" fmla="*/ 0 h 4229100"/>
              <a:gd name="connsiteX5" fmla="*/ 12172950 w 12172950"/>
              <a:gd name="connsiteY5" fmla="*/ 186645 h 4229100"/>
              <a:gd name="connsiteX6" fmla="*/ 12172950 w 12172950"/>
              <a:gd name="connsiteY6" fmla="*/ 4229100 h 4229100"/>
              <a:gd name="connsiteX7" fmla="*/ 9978 w 12172950"/>
              <a:gd name="connsiteY7" fmla="*/ 4229100 h 4229100"/>
              <a:gd name="connsiteX8" fmla="*/ 0 w 12172950"/>
              <a:gd name="connsiteY8" fmla="*/ 2986995 h 4229100"/>
              <a:gd name="connsiteX0" fmla="*/ 0 w 12216492"/>
              <a:gd name="connsiteY0" fmla="*/ 2986995 h 4229100"/>
              <a:gd name="connsiteX1" fmla="*/ 3295650 w 12216492"/>
              <a:gd name="connsiteY1" fmla="*/ 2228850 h 4229100"/>
              <a:gd name="connsiteX2" fmla="*/ 5105400 w 12216492"/>
              <a:gd name="connsiteY2" fmla="*/ 2667000 h 4229100"/>
              <a:gd name="connsiteX3" fmla="*/ 7772400 w 12216492"/>
              <a:gd name="connsiteY3" fmla="*/ 1143000 h 4229100"/>
              <a:gd name="connsiteX4" fmla="*/ 11258550 w 12216492"/>
              <a:gd name="connsiteY4" fmla="*/ 0 h 4229100"/>
              <a:gd name="connsiteX5" fmla="*/ 12216492 w 12216492"/>
              <a:gd name="connsiteY5" fmla="*/ 186645 h 4229100"/>
              <a:gd name="connsiteX6" fmla="*/ 12172950 w 12216492"/>
              <a:gd name="connsiteY6" fmla="*/ 4229100 h 4229100"/>
              <a:gd name="connsiteX7" fmla="*/ 9978 w 12216492"/>
              <a:gd name="connsiteY7" fmla="*/ 4229100 h 4229100"/>
              <a:gd name="connsiteX8" fmla="*/ 0 w 12216492"/>
              <a:gd name="connsiteY8" fmla="*/ 2986995 h 4229100"/>
              <a:gd name="connsiteX0" fmla="*/ 0 w 12216492"/>
              <a:gd name="connsiteY0" fmla="*/ 2986995 h 4229100"/>
              <a:gd name="connsiteX1" fmla="*/ 3295650 w 12216492"/>
              <a:gd name="connsiteY1" fmla="*/ 2228850 h 4229100"/>
              <a:gd name="connsiteX2" fmla="*/ 5105400 w 12216492"/>
              <a:gd name="connsiteY2" fmla="*/ 2667000 h 4229100"/>
              <a:gd name="connsiteX3" fmla="*/ 7772400 w 12216492"/>
              <a:gd name="connsiteY3" fmla="*/ 1143000 h 4229100"/>
              <a:gd name="connsiteX4" fmla="*/ 11258550 w 12216492"/>
              <a:gd name="connsiteY4" fmla="*/ 0 h 4229100"/>
              <a:gd name="connsiteX5" fmla="*/ 12216492 w 12216492"/>
              <a:gd name="connsiteY5" fmla="*/ 186645 h 4229100"/>
              <a:gd name="connsiteX6" fmla="*/ 12201979 w 12216492"/>
              <a:gd name="connsiteY6" fmla="*/ 4229100 h 4229100"/>
              <a:gd name="connsiteX7" fmla="*/ 9978 w 12216492"/>
              <a:gd name="connsiteY7" fmla="*/ 4229100 h 4229100"/>
              <a:gd name="connsiteX8" fmla="*/ 0 w 12216492"/>
              <a:gd name="connsiteY8" fmla="*/ 2986995 h 4229100"/>
              <a:gd name="connsiteX0" fmla="*/ 0 w 12216492"/>
              <a:gd name="connsiteY0" fmla="*/ 2986995 h 4229100"/>
              <a:gd name="connsiteX1" fmla="*/ 3295650 w 12216492"/>
              <a:gd name="connsiteY1" fmla="*/ 2228850 h 4229100"/>
              <a:gd name="connsiteX2" fmla="*/ 5105400 w 12216492"/>
              <a:gd name="connsiteY2" fmla="*/ 2667000 h 4229100"/>
              <a:gd name="connsiteX3" fmla="*/ 7890387 w 12216492"/>
              <a:gd name="connsiteY3" fmla="*/ 435078 h 4229100"/>
              <a:gd name="connsiteX4" fmla="*/ 11258550 w 12216492"/>
              <a:gd name="connsiteY4" fmla="*/ 0 h 4229100"/>
              <a:gd name="connsiteX5" fmla="*/ 12216492 w 12216492"/>
              <a:gd name="connsiteY5" fmla="*/ 186645 h 4229100"/>
              <a:gd name="connsiteX6" fmla="*/ 12201979 w 12216492"/>
              <a:gd name="connsiteY6" fmla="*/ 4229100 h 4229100"/>
              <a:gd name="connsiteX7" fmla="*/ 9978 w 12216492"/>
              <a:gd name="connsiteY7" fmla="*/ 4229100 h 4229100"/>
              <a:gd name="connsiteX8" fmla="*/ 0 w 12216492"/>
              <a:gd name="connsiteY8" fmla="*/ 2986995 h 4229100"/>
              <a:gd name="connsiteX0" fmla="*/ 0 w 12216492"/>
              <a:gd name="connsiteY0" fmla="*/ 2986995 h 4229100"/>
              <a:gd name="connsiteX1" fmla="*/ 3295650 w 12216492"/>
              <a:gd name="connsiteY1" fmla="*/ 2228850 h 4229100"/>
              <a:gd name="connsiteX2" fmla="*/ 5105400 w 12216492"/>
              <a:gd name="connsiteY2" fmla="*/ 2667000 h 4229100"/>
              <a:gd name="connsiteX3" fmla="*/ 7978877 w 12216492"/>
              <a:gd name="connsiteY3" fmla="*/ 818536 h 4229100"/>
              <a:gd name="connsiteX4" fmla="*/ 11258550 w 12216492"/>
              <a:gd name="connsiteY4" fmla="*/ 0 h 4229100"/>
              <a:gd name="connsiteX5" fmla="*/ 12216492 w 12216492"/>
              <a:gd name="connsiteY5" fmla="*/ 186645 h 4229100"/>
              <a:gd name="connsiteX6" fmla="*/ 12201979 w 12216492"/>
              <a:gd name="connsiteY6" fmla="*/ 4229100 h 4229100"/>
              <a:gd name="connsiteX7" fmla="*/ 9978 w 12216492"/>
              <a:gd name="connsiteY7" fmla="*/ 4229100 h 4229100"/>
              <a:gd name="connsiteX8" fmla="*/ 0 w 12216492"/>
              <a:gd name="connsiteY8" fmla="*/ 2986995 h 4229100"/>
              <a:gd name="connsiteX0" fmla="*/ 0 w 12216492"/>
              <a:gd name="connsiteY0" fmla="*/ 2800350 h 4042455"/>
              <a:gd name="connsiteX1" fmla="*/ 3295650 w 12216492"/>
              <a:gd name="connsiteY1" fmla="*/ 2042205 h 4042455"/>
              <a:gd name="connsiteX2" fmla="*/ 5105400 w 12216492"/>
              <a:gd name="connsiteY2" fmla="*/ 2480355 h 4042455"/>
              <a:gd name="connsiteX3" fmla="*/ 7978877 w 12216492"/>
              <a:gd name="connsiteY3" fmla="*/ 631891 h 4042455"/>
              <a:gd name="connsiteX4" fmla="*/ 11258550 w 12216492"/>
              <a:gd name="connsiteY4" fmla="*/ 314800 h 4042455"/>
              <a:gd name="connsiteX5" fmla="*/ 12216492 w 12216492"/>
              <a:gd name="connsiteY5" fmla="*/ 0 h 4042455"/>
              <a:gd name="connsiteX6" fmla="*/ 12201979 w 12216492"/>
              <a:gd name="connsiteY6" fmla="*/ 4042455 h 4042455"/>
              <a:gd name="connsiteX7" fmla="*/ 9978 w 12216492"/>
              <a:gd name="connsiteY7" fmla="*/ 4042455 h 4042455"/>
              <a:gd name="connsiteX8" fmla="*/ 0 w 12216492"/>
              <a:gd name="connsiteY8" fmla="*/ 2800350 h 4042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16492" h="4042455">
                <a:moveTo>
                  <a:pt x="0" y="2800350"/>
                </a:moveTo>
                <a:lnTo>
                  <a:pt x="3295650" y="2042205"/>
                </a:lnTo>
                <a:lnTo>
                  <a:pt x="5105400" y="2480355"/>
                </a:lnTo>
                <a:lnTo>
                  <a:pt x="7978877" y="631891"/>
                </a:lnTo>
                <a:lnTo>
                  <a:pt x="11258550" y="314800"/>
                </a:lnTo>
                <a:lnTo>
                  <a:pt x="12216492" y="0"/>
                </a:lnTo>
                <a:cubicBezTo>
                  <a:pt x="12211654" y="1347485"/>
                  <a:pt x="12206817" y="2694970"/>
                  <a:pt x="12201979" y="4042455"/>
                </a:cubicBezTo>
                <a:lnTo>
                  <a:pt x="9978" y="4042455"/>
                </a:lnTo>
                <a:lnTo>
                  <a:pt x="0" y="280035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2" name="Group 81"/>
          <p:cNvGrpSpPr/>
          <p:nvPr/>
        </p:nvGrpSpPr>
        <p:grpSpPr>
          <a:xfrm>
            <a:off x="2137579" y="3120486"/>
            <a:ext cx="2286000" cy="2286000"/>
            <a:chOff x="652452" y="1752600"/>
            <a:chExt cx="2743200" cy="2743200"/>
          </a:xfrm>
        </p:grpSpPr>
        <p:sp>
          <p:nvSpPr>
            <p:cNvPr id="83" name="Oval 82"/>
            <p:cNvSpPr/>
            <p:nvPr/>
          </p:nvSpPr>
          <p:spPr>
            <a:xfrm>
              <a:off x="652452" y="1752600"/>
              <a:ext cx="2743200" cy="2743200"/>
            </a:xfrm>
            <a:prstGeom prst="ellipse">
              <a:avLst/>
            </a:prstGeom>
            <a:solidFill>
              <a:srgbClr val="1CB0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Pie 3"/>
            <p:cNvSpPr/>
            <p:nvPr/>
          </p:nvSpPr>
          <p:spPr>
            <a:xfrm>
              <a:off x="1757264" y="2398938"/>
              <a:ext cx="1638388" cy="1850785"/>
            </a:xfrm>
            <a:custGeom>
              <a:avLst/>
              <a:gdLst>
                <a:gd name="connsiteX0" fmla="*/ 2692275 w 2743200"/>
                <a:gd name="connsiteY0" fmla="*/ 1001324 h 2743200"/>
                <a:gd name="connsiteX1" fmla="*/ 2155489 w 2743200"/>
                <a:gd name="connsiteY1" fmla="*/ 2497124 h 2743200"/>
                <a:gd name="connsiteX2" fmla="*/ 1371600 w 2743200"/>
                <a:gd name="connsiteY2" fmla="*/ 1371600 h 2743200"/>
                <a:gd name="connsiteX3" fmla="*/ 2692275 w 2743200"/>
                <a:gd name="connsiteY3" fmla="*/ 1001324 h 2743200"/>
                <a:gd name="connsiteX0" fmla="*/ 1320675 w 1371688"/>
                <a:gd name="connsiteY0" fmla="*/ 0 h 1495800"/>
                <a:gd name="connsiteX1" fmla="*/ 783889 w 1371688"/>
                <a:gd name="connsiteY1" fmla="*/ 1495800 h 1495800"/>
                <a:gd name="connsiteX2" fmla="*/ 0 w 1371688"/>
                <a:gd name="connsiteY2" fmla="*/ 370276 h 1495800"/>
                <a:gd name="connsiteX3" fmla="*/ 457891 w 1371688"/>
                <a:gd name="connsiteY3" fmla="*/ 206990 h 1495800"/>
                <a:gd name="connsiteX4" fmla="*/ 1320675 w 1371688"/>
                <a:gd name="connsiteY4" fmla="*/ 0 h 1495800"/>
                <a:gd name="connsiteX0" fmla="*/ 1320675 w 1371688"/>
                <a:gd name="connsiteY0" fmla="*/ 354985 h 1850785"/>
                <a:gd name="connsiteX1" fmla="*/ 783889 w 1371688"/>
                <a:gd name="connsiteY1" fmla="*/ 1850785 h 1850785"/>
                <a:gd name="connsiteX2" fmla="*/ 0 w 1371688"/>
                <a:gd name="connsiteY2" fmla="*/ 725261 h 1850785"/>
                <a:gd name="connsiteX3" fmla="*/ 667441 w 1371688"/>
                <a:gd name="connsiteY3" fmla="*/ 0 h 1850785"/>
                <a:gd name="connsiteX4" fmla="*/ 1320675 w 1371688"/>
                <a:gd name="connsiteY4" fmla="*/ 354985 h 1850785"/>
                <a:gd name="connsiteX0" fmla="*/ 1587375 w 1638388"/>
                <a:gd name="connsiteY0" fmla="*/ 354985 h 1850785"/>
                <a:gd name="connsiteX1" fmla="*/ 1050589 w 1638388"/>
                <a:gd name="connsiteY1" fmla="*/ 1850785 h 1850785"/>
                <a:gd name="connsiteX2" fmla="*/ 0 w 1638388"/>
                <a:gd name="connsiteY2" fmla="*/ 953861 h 1850785"/>
                <a:gd name="connsiteX3" fmla="*/ 934141 w 1638388"/>
                <a:gd name="connsiteY3" fmla="*/ 0 h 1850785"/>
                <a:gd name="connsiteX4" fmla="*/ 1587375 w 1638388"/>
                <a:gd name="connsiteY4" fmla="*/ 354985 h 1850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38388" h="1850785">
                  <a:moveTo>
                    <a:pt x="1587375" y="354985"/>
                  </a:moveTo>
                  <a:cubicBezTo>
                    <a:pt x="1744949" y="917010"/>
                    <a:pt x="1529566" y="1517194"/>
                    <a:pt x="1050589" y="1850785"/>
                  </a:cubicBezTo>
                  <a:lnTo>
                    <a:pt x="0" y="953861"/>
                  </a:lnTo>
                  <a:lnTo>
                    <a:pt x="934141" y="0"/>
                  </a:lnTo>
                  <a:lnTo>
                    <a:pt x="1587375" y="354985"/>
                  </a:lnTo>
                  <a:close/>
                </a:path>
              </a:pathLst>
            </a:custGeom>
            <a:solidFill>
              <a:srgbClr val="1585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5" name="Oval 84"/>
            <p:cNvSpPr/>
            <p:nvPr/>
          </p:nvSpPr>
          <p:spPr>
            <a:xfrm>
              <a:off x="1018212" y="2118360"/>
              <a:ext cx="2011680" cy="2011680"/>
            </a:xfrm>
            <a:prstGeom prst="ellipse">
              <a:avLst/>
            </a:prstGeom>
            <a:solidFill>
              <a:srgbClr val="21D0C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4975319" y="3120486"/>
            <a:ext cx="2286000" cy="2286000"/>
            <a:chOff x="652452" y="1752600"/>
            <a:chExt cx="2743200" cy="2743200"/>
          </a:xfrm>
        </p:grpSpPr>
        <p:sp>
          <p:nvSpPr>
            <p:cNvPr id="87" name="Oval 86"/>
            <p:cNvSpPr/>
            <p:nvPr/>
          </p:nvSpPr>
          <p:spPr>
            <a:xfrm>
              <a:off x="652452" y="1752600"/>
              <a:ext cx="2743200" cy="2743200"/>
            </a:xfrm>
            <a:prstGeom prst="ellipse">
              <a:avLst/>
            </a:prstGeom>
            <a:solidFill>
              <a:srgbClr val="DF96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Pie 3"/>
            <p:cNvSpPr/>
            <p:nvPr/>
          </p:nvSpPr>
          <p:spPr>
            <a:xfrm>
              <a:off x="1757264" y="2398938"/>
              <a:ext cx="1638388" cy="1850785"/>
            </a:xfrm>
            <a:custGeom>
              <a:avLst/>
              <a:gdLst>
                <a:gd name="connsiteX0" fmla="*/ 2692275 w 2743200"/>
                <a:gd name="connsiteY0" fmla="*/ 1001324 h 2743200"/>
                <a:gd name="connsiteX1" fmla="*/ 2155489 w 2743200"/>
                <a:gd name="connsiteY1" fmla="*/ 2497124 h 2743200"/>
                <a:gd name="connsiteX2" fmla="*/ 1371600 w 2743200"/>
                <a:gd name="connsiteY2" fmla="*/ 1371600 h 2743200"/>
                <a:gd name="connsiteX3" fmla="*/ 2692275 w 2743200"/>
                <a:gd name="connsiteY3" fmla="*/ 1001324 h 2743200"/>
                <a:gd name="connsiteX0" fmla="*/ 1320675 w 1371688"/>
                <a:gd name="connsiteY0" fmla="*/ 0 h 1495800"/>
                <a:gd name="connsiteX1" fmla="*/ 783889 w 1371688"/>
                <a:gd name="connsiteY1" fmla="*/ 1495800 h 1495800"/>
                <a:gd name="connsiteX2" fmla="*/ 0 w 1371688"/>
                <a:gd name="connsiteY2" fmla="*/ 370276 h 1495800"/>
                <a:gd name="connsiteX3" fmla="*/ 457891 w 1371688"/>
                <a:gd name="connsiteY3" fmla="*/ 206990 h 1495800"/>
                <a:gd name="connsiteX4" fmla="*/ 1320675 w 1371688"/>
                <a:gd name="connsiteY4" fmla="*/ 0 h 1495800"/>
                <a:gd name="connsiteX0" fmla="*/ 1320675 w 1371688"/>
                <a:gd name="connsiteY0" fmla="*/ 354985 h 1850785"/>
                <a:gd name="connsiteX1" fmla="*/ 783889 w 1371688"/>
                <a:gd name="connsiteY1" fmla="*/ 1850785 h 1850785"/>
                <a:gd name="connsiteX2" fmla="*/ 0 w 1371688"/>
                <a:gd name="connsiteY2" fmla="*/ 725261 h 1850785"/>
                <a:gd name="connsiteX3" fmla="*/ 667441 w 1371688"/>
                <a:gd name="connsiteY3" fmla="*/ 0 h 1850785"/>
                <a:gd name="connsiteX4" fmla="*/ 1320675 w 1371688"/>
                <a:gd name="connsiteY4" fmla="*/ 354985 h 1850785"/>
                <a:gd name="connsiteX0" fmla="*/ 1587375 w 1638388"/>
                <a:gd name="connsiteY0" fmla="*/ 354985 h 1850785"/>
                <a:gd name="connsiteX1" fmla="*/ 1050589 w 1638388"/>
                <a:gd name="connsiteY1" fmla="*/ 1850785 h 1850785"/>
                <a:gd name="connsiteX2" fmla="*/ 0 w 1638388"/>
                <a:gd name="connsiteY2" fmla="*/ 953861 h 1850785"/>
                <a:gd name="connsiteX3" fmla="*/ 934141 w 1638388"/>
                <a:gd name="connsiteY3" fmla="*/ 0 h 1850785"/>
                <a:gd name="connsiteX4" fmla="*/ 1587375 w 1638388"/>
                <a:gd name="connsiteY4" fmla="*/ 354985 h 1850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38388" h="1850785">
                  <a:moveTo>
                    <a:pt x="1587375" y="354985"/>
                  </a:moveTo>
                  <a:cubicBezTo>
                    <a:pt x="1744949" y="917010"/>
                    <a:pt x="1529566" y="1517194"/>
                    <a:pt x="1050589" y="1850785"/>
                  </a:cubicBezTo>
                  <a:lnTo>
                    <a:pt x="0" y="953861"/>
                  </a:lnTo>
                  <a:lnTo>
                    <a:pt x="934141" y="0"/>
                  </a:lnTo>
                  <a:lnTo>
                    <a:pt x="1587375" y="354985"/>
                  </a:lnTo>
                  <a:close/>
                </a:path>
              </a:pathLst>
            </a:custGeom>
            <a:solidFill>
              <a:srgbClr val="AE75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9" name="Oval 88"/>
            <p:cNvSpPr/>
            <p:nvPr/>
          </p:nvSpPr>
          <p:spPr>
            <a:xfrm>
              <a:off x="1018212" y="2118360"/>
              <a:ext cx="2011680" cy="2011680"/>
            </a:xfrm>
            <a:prstGeom prst="ellipse">
              <a:avLst/>
            </a:prstGeom>
            <a:solidFill>
              <a:srgbClr val="FCB3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7813060" y="3120486"/>
            <a:ext cx="2286000" cy="2286000"/>
            <a:chOff x="652452" y="1752600"/>
            <a:chExt cx="2743200" cy="2743200"/>
          </a:xfrm>
        </p:grpSpPr>
        <p:sp>
          <p:nvSpPr>
            <p:cNvPr id="91" name="Oval 90"/>
            <p:cNvSpPr/>
            <p:nvPr/>
          </p:nvSpPr>
          <p:spPr>
            <a:xfrm>
              <a:off x="652452" y="1752600"/>
              <a:ext cx="2743200" cy="2743200"/>
            </a:xfrm>
            <a:prstGeom prst="ellipse">
              <a:avLst/>
            </a:prstGeom>
            <a:solidFill>
              <a:srgbClr val="CD03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Pie 3"/>
            <p:cNvSpPr/>
            <p:nvPr/>
          </p:nvSpPr>
          <p:spPr>
            <a:xfrm>
              <a:off x="1757264" y="2398938"/>
              <a:ext cx="1638388" cy="1850785"/>
            </a:xfrm>
            <a:custGeom>
              <a:avLst/>
              <a:gdLst>
                <a:gd name="connsiteX0" fmla="*/ 2692275 w 2743200"/>
                <a:gd name="connsiteY0" fmla="*/ 1001324 h 2743200"/>
                <a:gd name="connsiteX1" fmla="*/ 2155489 w 2743200"/>
                <a:gd name="connsiteY1" fmla="*/ 2497124 h 2743200"/>
                <a:gd name="connsiteX2" fmla="*/ 1371600 w 2743200"/>
                <a:gd name="connsiteY2" fmla="*/ 1371600 h 2743200"/>
                <a:gd name="connsiteX3" fmla="*/ 2692275 w 2743200"/>
                <a:gd name="connsiteY3" fmla="*/ 1001324 h 2743200"/>
                <a:gd name="connsiteX0" fmla="*/ 1320675 w 1371688"/>
                <a:gd name="connsiteY0" fmla="*/ 0 h 1495800"/>
                <a:gd name="connsiteX1" fmla="*/ 783889 w 1371688"/>
                <a:gd name="connsiteY1" fmla="*/ 1495800 h 1495800"/>
                <a:gd name="connsiteX2" fmla="*/ 0 w 1371688"/>
                <a:gd name="connsiteY2" fmla="*/ 370276 h 1495800"/>
                <a:gd name="connsiteX3" fmla="*/ 457891 w 1371688"/>
                <a:gd name="connsiteY3" fmla="*/ 206990 h 1495800"/>
                <a:gd name="connsiteX4" fmla="*/ 1320675 w 1371688"/>
                <a:gd name="connsiteY4" fmla="*/ 0 h 1495800"/>
                <a:gd name="connsiteX0" fmla="*/ 1320675 w 1371688"/>
                <a:gd name="connsiteY0" fmla="*/ 354985 h 1850785"/>
                <a:gd name="connsiteX1" fmla="*/ 783889 w 1371688"/>
                <a:gd name="connsiteY1" fmla="*/ 1850785 h 1850785"/>
                <a:gd name="connsiteX2" fmla="*/ 0 w 1371688"/>
                <a:gd name="connsiteY2" fmla="*/ 725261 h 1850785"/>
                <a:gd name="connsiteX3" fmla="*/ 667441 w 1371688"/>
                <a:gd name="connsiteY3" fmla="*/ 0 h 1850785"/>
                <a:gd name="connsiteX4" fmla="*/ 1320675 w 1371688"/>
                <a:gd name="connsiteY4" fmla="*/ 354985 h 1850785"/>
                <a:gd name="connsiteX0" fmla="*/ 1587375 w 1638388"/>
                <a:gd name="connsiteY0" fmla="*/ 354985 h 1850785"/>
                <a:gd name="connsiteX1" fmla="*/ 1050589 w 1638388"/>
                <a:gd name="connsiteY1" fmla="*/ 1850785 h 1850785"/>
                <a:gd name="connsiteX2" fmla="*/ 0 w 1638388"/>
                <a:gd name="connsiteY2" fmla="*/ 953861 h 1850785"/>
                <a:gd name="connsiteX3" fmla="*/ 934141 w 1638388"/>
                <a:gd name="connsiteY3" fmla="*/ 0 h 1850785"/>
                <a:gd name="connsiteX4" fmla="*/ 1587375 w 1638388"/>
                <a:gd name="connsiteY4" fmla="*/ 354985 h 1850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38388" h="1850785">
                  <a:moveTo>
                    <a:pt x="1587375" y="354985"/>
                  </a:moveTo>
                  <a:cubicBezTo>
                    <a:pt x="1744949" y="917010"/>
                    <a:pt x="1529566" y="1517194"/>
                    <a:pt x="1050589" y="1850785"/>
                  </a:cubicBezTo>
                  <a:lnTo>
                    <a:pt x="0" y="953861"/>
                  </a:lnTo>
                  <a:lnTo>
                    <a:pt x="934141" y="0"/>
                  </a:lnTo>
                  <a:lnTo>
                    <a:pt x="1587375" y="354985"/>
                  </a:lnTo>
                  <a:close/>
                </a:path>
              </a:pathLst>
            </a:custGeom>
            <a:solidFill>
              <a:srgbClr val="8C02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3" name="Oval 92"/>
            <p:cNvSpPr/>
            <p:nvPr/>
          </p:nvSpPr>
          <p:spPr>
            <a:xfrm>
              <a:off x="1018212" y="2118360"/>
              <a:ext cx="2011680" cy="2011680"/>
            </a:xfrm>
            <a:prstGeom prst="ellipse">
              <a:avLst/>
            </a:prstGeom>
            <a:solidFill>
              <a:srgbClr val="FB05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2706206" y="3940320"/>
            <a:ext cx="11256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48%</a:t>
            </a:r>
            <a:endParaRPr lang="en-US" sz="36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5423019" y="3806145"/>
            <a:ext cx="13363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 Million</a:t>
            </a:r>
            <a:endParaRPr lang="en-US" sz="24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8469388" y="3940320"/>
            <a:ext cx="9733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150</a:t>
            </a:r>
            <a:endParaRPr lang="en-US" sz="36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2235285" y="5605813"/>
            <a:ext cx="2061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EXAMPLE TEXT</a:t>
            </a: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text here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129136" y="5605813"/>
            <a:ext cx="2061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EXAMPLE TEXT</a:t>
            </a: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text here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8022987" y="5605813"/>
            <a:ext cx="2061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EXAMPLE TEXT</a:t>
            </a: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text here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97997" y="1459202"/>
            <a:ext cx="99608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Headline that summarizes the purpose of this slide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126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28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333201" y="601998"/>
            <a:ext cx="30540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Competition</a:t>
            </a:r>
            <a:endParaRPr lang="en-US" sz="36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7997" y="4459080"/>
            <a:ext cx="5073445" cy="17050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00939" y="4459080"/>
            <a:ext cx="5073445" cy="17050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7997" y="2724531"/>
            <a:ext cx="5073445" cy="17050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00939" y="2724531"/>
            <a:ext cx="5073445" cy="17050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97997" y="1459202"/>
            <a:ext cx="99608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Headline that summarizes the purpose of this slide</a:t>
            </a:r>
            <a:endParaRPr lang="en-US" sz="2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851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85350" y="601998"/>
            <a:ext cx="37497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37435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Business Model</a:t>
            </a:r>
            <a:endParaRPr lang="en-US" sz="3600" dirty="0">
              <a:solidFill>
                <a:srgbClr val="37435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20160"/>
            <a:ext cx="12192000" cy="42378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5006340" y="2387745"/>
            <a:ext cx="2179320" cy="2179321"/>
            <a:chOff x="4933490" y="2329687"/>
            <a:chExt cx="2179320" cy="2179321"/>
          </a:xfrm>
        </p:grpSpPr>
        <p:sp>
          <p:nvSpPr>
            <p:cNvPr id="11" name="Block Arc 10"/>
            <p:cNvSpPr/>
            <p:nvPr/>
          </p:nvSpPr>
          <p:spPr>
            <a:xfrm>
              <a:off x="4949915" y="2329687"/>
              <a:ext cx="2103120" cy="2103120"/>
            </a:xfrm>
            <a:prstGeom prst="blockArc">
              <a:avLst>
                <a:gd name="adj1" fmla="val 10800000"/>
                <a:gd name="adj2" fmla="val 16173181"/>
                <a:gd name="adj3" fmla="val 25263"/>
              </a:avLst>
            </a:prstGeom>
            <a:solidFill>
              <a:srgbClr val="1CB0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2" name="Block Arc 11"/>
            <p:cNvSpPr/>
            <p:nvPr/>
          </p:nvSpPr>
          <p:spPr>
            <a:xfrm rot="5400000">
              <a:off x="5009690" y="2329687"/>
              <a:ext cx="2103120" cy="2103120"/>
            </a:xfrm>
            <a:prstGeom prst="blockArc">
              <a:avLst>
                <a:gd name="adj1" fmla="val 10800000"/>
                <a:gd name="adj2" fmla="val 16172668"/>
                <a:gd name="adj3" fmla="val 25726"/>
              </a:avLst>
            </a:prstGeom>
            <a:solidFill>
              <a:srgbClr val="1B28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3" name="Block Arc 12"/>
            <p:cNvSpPr/>
            <p:nvPr/>
          </p:nvSpPr>
          <p:spPr>
            <a:xfrm rot="10800000">
              <a:off x="4995636" y="2405887"/>
              <a:ext cx="2103120" cy="2103120"/>
            </a:xfrm>
            <a:prstGeom prst="blockArc">
              <a:avLst>
                <a:gd name="adj1" fmla="val 10800000"/>
                <a:gd name="adj2" fmla="val 16172668"/>
                <a:gd name="adj3" fmla="val 25726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4" name="Block Arc 13"/>
            <p:cNvSpPr/>
            <p:nvPr/>
          </p:nvSpPr>
          <p:spPr>
            <a:xfrm rot="16200000">
              <a:off x="4933490" y="2405888"/>
              <a:ext cx="2103120" cy="2103120"/>
            </a:xfrm>
            <a:prstGeom prst="blockArc">
              <a:avLst>
                <a:gd name="adj1" fmla="val 10800000"/>
                <a:gd name="adj2" fmla="val 16172668"/>
                <a:gd name="adj3" fmla="val 25726"/>
              </a:avLst>
            </a:prstGeom>
            <a:solidFill>
              <a:srgbClr val="FB05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5466890" y="2863087"/>
              <a:ext cx="1097280" cy="109728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635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997997" y="1459202"/>
            <a:ext cx="99608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Headline that summarizes the purpose of this slide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632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5220</TotalTime>
  <Words>322</Words>
  <Application>Microsoft Office PowerPoint</Application>
  <PresentationFormat>Widescreen</PresentationFormat>
  <Paragraphs>88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Open Sans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LEPERS, Anne-Clémence</dc:creator>
  <cp:lastModifiedBy>LEPERS, Anne-Clémence</cp:lastModifiedBy>
  <cp:revision>47</cp:revision>
  <dcterms:created xsi:type="dcterms:W3CDTF">2017-11-15T03:20:56Z</dcterms:created>
  <dcterms:modified xsi:type="dcterms:W3CDTF">2017-12-19T04:34:58Z</dcterms:modified>
</cp:coreProperties>
</file>