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58" r:id="rId4"/>
    <p:sldId id="257" r:id="rId5"/>
    <p:sldId id="265" r:id="rId6"/>
    <p:sldId id="271" r:id="rId7"/>
    <p:sldId id="260" r:id="rId8"/>
    <p:sldId id="261" r:id="rId9"/>
    <p:sldId id="259" r:id="rId10"/>
    <p:sldId id="267" r:id="rId11"/>
    <p:sldId id="264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684D"/>
    <a:srgbClr val="008A66"/>
    <a:srgbClr val="00A278"/>
    <a:srgbClr val="1B2831"/>
    <a:srgbClr val="2D4251"/>
    <a:srgbClr val="0086B0"/>
    <a:srgbClr val="00A3D8"/>
    <a:srgbClr val="FCFCFC"/>
    <a:srgbClr val="3D5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>
        <p:scale>
          <a:sx n="66" d="100"/>
          <a:sy n="66" d="100"/>
        </p:scale>
        <p:origin x="22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4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2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0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2"/>
          <a:stretch/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454" y="3702820"/>
            <a:ext cx="35782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DECK</a:t>
            </a:r>
            <a:endParaRPr lang="en-US" sz="88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3806" y="2740343"/>
            <a:ext cx="3796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CC99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PITCH</a:t>
            </a:r>
            <a:endParaRPr lang="en-US" sz="8000" dirty="0">
              <a:solidFill>
                <a:srgbClr val="00CC99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73023" y="5101869"/>
            <a:ext cx="3600000" cy="84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473023" y="2762157"/>
            <a:ext cx="3600000" cy="84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19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47857" y="11831"/>
            <a:ext cx="3286584" cy="51442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112700" y="2598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0913" y="2598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9126" y="2598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057340" y="2598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31750" y="4284730"/>
            <a:ext cx="1780949" cy="401018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Jack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63" y="4284730"/>
            <a:ext cx="1780949" cy="401018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Luke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8176" y="4284730"/>
            <a:ext cx="1780949" cy="401018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76390" y="4284730"/>
            <a:ext cx="1780949" cy="401018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Steph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2872" y="4817479"/>
            <a:ext cx="129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Front End</a:t>
            </a:r>
            <a:endParaRPr lang="en-US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11643" y="4817479"/>
            <a:ext cx="1472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</a:t>
            </a:r>
            <a:endParaRPr lang="en-US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06109" y="4817479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</a:t>
            </a:r>
            <a:endParaRPr lang="en-US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1966" y="4817479"/>
            <a:ext cx="1374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Marketing</a:t>
            </a:r>
            <a:endParaRPr lang="en-US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2700" y="5478126"/>
            <a:ext cx="1820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Grew users to 10k+ in 3 months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60913" y="5478126"/>
            <a:ext cx="1799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Geek by nature. Eats code for breakfast.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28176" y="5478126"/>
            <a:ext cx="1780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sit, whatever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076389" y="5478126"/>
            <a:ext cx="1780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Loren ipsum amen sip whatever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276890" y="5390009"/>
            <a:ext cx="1440000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40551" y="5390009"/>
            <a:ext cx="1440000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38498" y="5390009"/>
            <a:ext cx="1440000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259365" y="5390009"/>
            <a:ext cx="1440000" cy="0"/>
          </a:xfrm>
          <a:prstGeom prst="line">
            <a:avLst/>
          </a:prstGeom>
          <a:ln w="63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114221" y="230430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5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ight Triangle 14"/>
          <p:cNvSpPr/>
          <p:nvPr/>
        </p:nvSpPr>
        <p:spPr>
          <a:xfrm flipH="1">
            <a:off x="0" y="2828909"/>
            <a:ext cx="12206464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602345" y="4856095"/>
            <a:ext cx="10885714" cy="1866900"/>
            <a:chOff x="3316491" y="4040721"/>
            <a:chExt cx="6184693" cy="1157632"/>
          </a:xfrm>
        </p:grpSpPr>
        <p:sp>
          <p:nvSpPr>
            <p:cNvPr id="44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A3D8"/>
                </a:gs>
                <a:gs pos="40000">
                  <a:srgbClr val="0086B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rgbClr val="00A3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 flipV="1">
            <a:off x="3797408" y="4997923"/>
            <a:ext cx="0" cy="73810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008663" y="4468311"/>
            <a:ext cx="0" cy="108236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302763" y="3953677"/>
            <a:ext cx="0" cy="13345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0404669" y="3269261"/>
            <a:ext cx="0" cy="13345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73890" y="2676509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9180" y="489353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26516" y="438353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14422" y="387936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71984" y="333552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397108" y="5448489"/>
            <a:ext cx="0" cy="468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997814" y="504759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080670" y="449484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1B283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069910" y="5863105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473408" y="5697931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684663" y="5443855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81653" y="230430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Financials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4593" y="4169224"/>
            <a:ext cx="1959429" cy="478975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54022" y="4169224"/>
            <a:ext cx="1959429" cy="4789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3451" y="4169224"/>
            <a:ext cx="1959429" cy="478975"/>
          </a:xfrm>
          <a:prstGeom prst="rect">
            <a:avLst/>
          </a:prstGeom>
          <a:solidFill>
            <a:srgbClr val="1B2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72880" y="4169224"/>
            <a:ext cx="1959429" cy="4789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32309" y="4169224"/>
            <a:ext cx="2102492" cy="478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5164" y="4169224"/>
            <a:ext cx="1959429" cy="478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816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2717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7618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82519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081965" y="4648199"/>
            <a:ext cx="0" cy="738108"/>
          </a:xfrm>
          <a:prstGeom prst="line">
            <a:avLst/>
          </a:prstGeom>
          <a:ln w="76200">
            <a:solidFill>
              <a:srgbClr val="00A3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2425" y="3440641"/>
            <a:ext cx="0" cy="7381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11310" y="4648199"/>
            <a:ext cx="0" cy="738108"/>
          </a:xfrm>
          <a:prstGeom prst="line">
            <a:avLst/>
          </a:prstGeom>
          <a:ln w="76200">
            <a:solidFill>
              <a:srgbClr val="1B28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921355" y="3440641"/>
            <a:ext cx="0" cy="73810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8880" y="5498748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0439" y="273160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1998" y="5498748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84415" y="273160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81653" y="230430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Financials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9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5017" y="2348208"/>
            <a:ext cx="260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7186" y="3881258"/>
            <a:ext cx="547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out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pptpop.com.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make irresistible presentations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pitches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impress, persuade, and sell.</a:t>
            </a: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194" y="2689354"/>
            <a:ext cx="7162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2D4251"/>
                </a:solidFill>
              </a:rPr>
              <a:t>::: </a:t>
            </a:r>
            <a:r>
              <a:rPr lang="en-US" sz="8000" b="1" i="1" dirty="0" smtClean="0">
                <a:solidFill>
                  <a:srgbClr val="2D425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r>
              <a:rPr lang="en-GB" sz="8000" b="1" dirty="0" smtClean="0">
                <a:solidFill>
                  <a:srgbClr val="2D4251"/>
                </a:solidFill>
              </a:rPr>
              <a:t> ::: </a:t>
            </a:r>
            <a:endParaRPr lang="en-US" sz="8000" b="1" i="1" dirty="0">
              <a:solidFill>
                <a:srgbClr val="2D425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3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997997" y="1502744"/>
            <a:ext cx="996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 (If the viewer had to remember one thing, what would it be?)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3716594"/>
            <a:ext cx="12192000" cy="31414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1274" y="4319216"/>
            <a:ext cx="2325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1 problem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2720" y="4319216"/>
            <a:ext cx="2463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#2 problem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718466" y="4319216"/>
            <a:ext cx="2482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problem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0773" y="3409950"/>
            <a:ext cx="2878407" cy="533481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#1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44508" y="3409950"/>
            <a:ext cx="2878407" cy="533481"/>
          </a:xfrm>
          <a:prstGeom prst="rect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#2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418242" y="3409950"/>
            <a:ext cx="2878407" cy="533481"/>
          </a:xfrm>
          <a:prstGeom prst="rect">
            <a:avLst/>
          </a:prstGeom>
          <a:solidFill>
            <a:srgbClr val="2D4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#3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76342" y="230430"/>
            <a:ext cx="3818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2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9610" y="25260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1</a:t>
            </a:r>
            <a:endParaRPr lang="en-US" b="1" dirty="0">
              <a:solidFill>
                <a:srgbClr val="00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2922" y="2926144"/>
            <a:ext cx="213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1</a:t>
            </a:r>
            <a:endParaRPr lang="en-US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6113" y="49156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D5A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3</a:t>
            </a:r>
            <a:endParaRPr lang="en-US" b="1" dirty="0">
              <a:solidFill>
                <a:srgbClr val="3D5A6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9425" y="5315733"/>
            <a:ext cx="213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3</a:t>
            </a:r>
            <a:endParaRPr lang="en-US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38308" y="251742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D425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2</a:t>
            </a:r>
            <a:endParaRPr lang="en-US" b="1" dirty="0">
              <a:solidFill>
                <a:srgbClr val="2D425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1620" y="2917530"/>
            <a:ext cx="238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2</a:t>
            </a:r>
            <a:endParaRPr lang="en-US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4811" y="490700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4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68123" y="5307119"/>
            <a:ext cx="266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4</a:t>
            </a:r>
            <a:endParaRPr lang="en-US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Flowchart: Merge 12"/>
          <p:cNvSpPr/>
          <p:nvPr/>
        </p:nvSpPr>
        <p:spPr>
          <a:xfrm rot="5400000">
            <a:off x="3519031" y="3274022"/>
            <a:ext cx="293537" cy="165185"/>
          </a:xfrm>
          <a:prstGeom prst="flowChartMerg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Flowchart: Merge 13"/>
          <p:cNvSpPr/>
          <p:nvPr/>
        </p:nvSpPr>
        <p:spPr>
          <a:xfrm rot="5400000">
            <a:off x="3519033" y="5544782"/>
            <a:ext cx="293537" cy="165185"/>
          </a:xfrm>
          <a:prstGeom prst="flowChartMerg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35610" y="2600246"/>
            <a:ext cx="0" cy="1604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5612" y="4871006"/>
            <a:ext cx="0" cy="1604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flipH="1">
            <a:off x="8536210" y="2588982"/>
            <a:ext cx="147235" cy="3886200"/>
            <a:chOff x="2959013" y="1905000"/>
            <a:chExt cx="165189" cy="385985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24200" y="1905000"/>
              <a:ext cx="0" cy="160417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Merge 18"/>
            <p:cNvSpPr/>
            <p:nvPr/>
          </p:nvSpPr>
          <p:spPr>
            <a:xfrm rot="5400000">
              <a:off x="2894837" y="2578776"/>
              <a:ext cx="293537" cy="165185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124202" y="4141884"/>
              <a:ext cx="0" cy="162297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Merge 20"/>
            <p:cNvSpPr/>
            <p:nvPr/>
          </p:nvSpPr>
          <p:spPr>
            <a:xfrm rot="5400000">
              <a:off x="2894841" y="4854345"/>
              <a:ext cx="293537" cy="165185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2" name="Flowchart: Connector 21"/>
          <p:cNvSpPr/>
          <p:nvPr/>
        </p:nvSpPr>
        <p:spPr>
          <a:xfrm>
            <a:off x="4048030" y="2512782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4185190" y="2649942"/>
            <a:ext cx="1554480" cy="1554480"/>
          </a:xfrm>
          <a:prstGeom prst="flowChartConnector">
            <a:avLst/>
          </a:prstGeom>
          <a:solidFill>
            <a:srgbClr val="00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6402610" y="2512782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402610" y="4722582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6539770" y="2649942"/>
            <a:ext cx="1554480" cy="1554480"/>
          </a:xfrm>
          <a:prstGeom prst="flowChartConnector">
            <a:avLst/>
          </a:prstGeom>
          <a:solidFill>
            <a:srgbClr val="3D5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6539770" y="4859742"/>
            <a:ext cx="1554480" cy="155448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318" y="2985331"/>
            <a:ext cx="546292" cy="742565"/>
          </a:xfrm>
          <a:prstGeom prst="rect">
            <a:avLst/>
          </a:prstGeom>
        </p:spPr>
      </p:pic>
      <p:sp>
        <p:nvSpPr>
          <p:cNvPr id="31" name="Heart 30"/>
          <p:cNvSpPr/>
          <p:nvPr/>
        </p:nvSpPr>
        <p:spPr>
          <a:xfrm>
            <a:off x="7088410" y="5450731"/>
            <a:ext cx="457200" cy="392928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788" y="3057071"/>
            <a:ext cx="432192" cy="59586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4062347" y="4703972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4185190" y="4841132"/>
            <a:ext cx="1554480" cy="1554480"/>
          </a:xfrm>
          <a:prstGeom prst="flowChartConnector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238" y="5398645"/>
            <a:ext cx="851292" cy="542062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85962" y="230430"/>
            <a:ext cx="3799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Solution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0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833171" y="3798677"/>
            <a:ext cx="1080000" cy="36000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004943" y="2594467"/>
            <a:ext cx="3870454" cy="3938124"/>
            <a:chOff x="1271262" y="2102753"/>
            <a:chExt cx="4572000" cy="45720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28752" y="2201111"/>
              <a:ext cx="4465660" cy="4412664"/>
              <a:chOff x="652452" y="1752600"/>
              <a:chExt cx="2743200" cy="27432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Block Arc 67"/>
            <p:cNvSpPr/>
            <p:nvPr/>
          </p:nvSpPr>
          <p:spPr>
            <a:xfrm>
              <a:off x="1271262" y="2102753"/>
              <a:ext cx="4572000" cy="4572000"/>
            </a:xfrm>
            <a:prstGeom prst="blockArc">
              <a:avLst>
                <a:gd name="adj1" fmla="val 15677243"/>
                <a:gd name="adj2" fmla="val 12423793"/>
                <a:gd name="adj3" fmla="val 3475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0" name="Flowchart: Connector 69"/>
          <p:cNvSpPr/>
          <p:nvPr/>
        </p:nvSpPr>
        <p:spPr>
          <a:xfrm>
            <a:off x="5501810" y="3663288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93421" y="3829685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6752" y="2836805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32027" y="2787459"/>
            <a:ext cx="1080000" cy="360000"/>
          </a:xfrm>
          <a:prstGeom prst="rect">
            <a:avLst/>
          </a:prstGeom>
          <a:solidFill>
            <a:srgbClr val="0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4816138" y="2667037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8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055823" y="6055541"/>
            <a:ext cx="1080000" cy="360000"/>
          </a:xfrm>
          <a:prstGeom prst="rect">
            <a:avLst/>
          </a:prstGeom>
          <a:solidFill>
            <a:srgbClr val="008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4832706" y="5921348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17967" y="6036585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772805" y="4942734"/>
            <a:ext cx="1080000" cy="360000"/>
          </a:xfrm>
          <a:prstGeom prst="rect">
            <a:avLst/>
          </a:prstGeom>
          <a:solidFill>
            <a:srgbClr val="1B2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5518313" y="4842000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1B28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57398" y="5000163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5962" y="230430"/>
            <a:ext cx="3799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Solution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120482"/>
            <a:ext cx="12192000" cy="2503218"/>
          </a:xfrm>
          <a:prstGeom prst="rect">
            <a:avLst/>
          </a:prstGeom>
          <a:gradFill>
            <a:gsLst>
              <a:gs pos="13000">
                <a:srgbClr val="00CC99"/>
              </a:gs>
              <a:gs pos="81000">
                <a:srgbClr val="00A3D8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729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4891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053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721599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72998" y="2662023"/>
            <a:ext cx="2552701" cy="781165"/>
            <a:chOff x="1" y="1518269"/>
            <a:chExt cx="3810000" cy="670954"/>
          </a:xfrm>
        </p:grpSpPr>
        <p:sp>
          <p:nvSpPr>
            <p:cNvPr id="62" name="Right Triangle 61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" y="1518269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89198" y="2662023"/>
            <a:ext cx="2552701" cy="781165"/>
            <a:chOff x="1" y="1518269"/>
            <a:chExt cx="3810000" cy="670954"/>
          </a:xfrm>
        </p:grpSpPr>
        <p:sp>
          <p:nvSpPr>
            <p:cNvPr id="60" name="Right Triangle 59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" y="1518269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07377" y="2662022"/>
            <a:ext cx="2552701" cy="797757"/>
            <a:chOff x="1" y="1504017"/>
            <a:chExt cx="3810000" cy="685206"/>
          </a:xfrm>
        </p:grpSpPr>
        <p:sp>
          <p:nvSpPr>
            <p:cNvPr id="58" name="Right Triangle 57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" y="1504017"/>
              <a:ext cx="3810000" cy="39522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21599" y="2662021"/>
            <a:ext cx="2552701" cy="797760"/>
            <a:chOff x="1" y="1504015"/>
            <a:chExt cx="3810000" cy="685208"/>
          </a:xfrm>
        </p:grpSpPr>
        <p:sp>
          <p:nvSpPr>
            <p:cNvPr id="56" name="Right Triangle 55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" y="1504015"/>
              <a:ext cx="3810000" cy="39522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768134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2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22182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3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34285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4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36566" y="3449714"/>
            <a:ext cx="1664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1 reason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70544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1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68134" y="3449714"/>
            <a:ext cx="1664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2 reason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46124" y="3449714"/>
            <a:ext cx="1664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reason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016582" y="3449714"/>
            <a:ext cx="1664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reason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51382" y="230430"/>
            <a:ext cx="2925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Now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3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871607" y="3335664"/>
            <a:ext cx="2286000" cy="2286000"/>
            <a:chOff x="652452" y="1752600"/>
            <a:chExt cx="2743200" cy="2743200"/>
          </a:xfrm>
        </p:grpSpPr>
        <p:sp>
          <p:nvSpPr>
            <p:cNvPr id="87" name="Oval 8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4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D5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32451" y="2237026"/>
            <a:ext cx="4062593" cy="3892488"/>
            <a:chOff x="652452" y="1752600"/>
            <a:chExt cx="2743200" cy="2743200"/>
          </a:xfrm>
        </p:grpSpPr>
        <p:sp>
          <p:nvSpPr>
            <p:cNvPr id="24" name="Oval 23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A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68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579485" y="4272450"/>
            <a:ext cx="837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$1B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92514" y="4023913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$12B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3266" y="5716451"/>
            <a:ext cx="20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2870" y="6235125"/>
            <a:ext cx="20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0997" y="230430"/>
            <a:ext cx="3549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Size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7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978" y="2815545"/>
            <a:ext cx="12216492" cy="4042455"/>
          </a:xfrm>
          <a:custGeom>
            <a:avLst/>
            <a:gdLst>
              <a:gd name="connsiteX0" fmla="*/ 0 w 12192000"/>
              <a:gd name="connsiteY0" fmla="*/ 0 h 3051855"/>
              <a:gd name="connsiteX1" fmla="*/ 12192000 w 12192000"/>
              <a:gd name="connsiteY1" fmla="*/ 0 h 3051855"/>
              <a:gd name="connsiteX2" fmla="*/ 12192000 w 12192000"/>
              <a:gd name="connsiteY2" fmla="*/ 3051855 h 3051855"/>
              <a:gd name="connsiteX3" fmla="*/ 0 w 12192000"/>
              <a:gd name="connsiteY3" fmla="*/ 3051855 h 3051855"/>
              <a:gd name="connsiteX4" fmla="*/ 0 w 12192000"/>
              <a:gd name="connsiteY4" fmla="*/ 0 h 3051855"/>
              <a:gd name="connsiteX0" fmla="*/ 19050 w 12192000"/>
              <a:gd name="connsiteY0" fmla="*/ 1809750 h 3051855"/>
              <a:gd name="connsiteX1" fmla="*/ 12192000 w 12192000"/>
              <a:gd name="connsiteY1" fmla="*/ 0 h 3051855"/>
              <a:gd name="connsiteX2" fmla="*/ 12192000 w 12192000"/>
              <a:gd name="connsiteY2" fmla="*/ 3051855 h 3051855"/>
              <a:gd name="connsiteX3" fmla="*/ 0 w 12192000"/>
              <a:gd name="connsiteY3" fmla="*/ 3051855 h 3051855"/>
              <a:gd name="connsiteX4" fmla="*/ 19050 w 12192000"/>
              <a:gd name="connsiteY4" fmla="*/ 1809750 h 3051855"/>
              <a:gd name="connsiteX0" fmla="*/ 19050 w 12192000"/>
              <a:gd name="connsiteY0" fmla="*/ 1809750 h 3051855"/>
              <a:gd name="connsiteX1" fmla="*/ 3181350 w 12192000"/>
              <a:gd name="connsiteY1" fmla="*/ 1337355 h 3051855"/>
              <a:gd name="connsiteX2" fmla="*/ 12192000 w 12192000"/>
              <a:gd name="connsiteY2" fmla="*/ 0 h 3051855"/>
              <a:gd name="connsiteX3" fmla="*/ 12192000 w 12192000"/>
              <a:gd name="connsiteY3" fmla="*/ 3051855 h 3051855"/>
              <a:gd name="connsiteX4" fmla="*/ 0 w 12192000"/>
              <a:gd name="connsiteY4" fmla="*/ 3051855 h 3051855"/>
              <a:gd name="connsiteX5" fmla="*/ 19050 w 12192000"/>
              <a:gd name="connsiteY5" fmla="*/ 1809750 h 3051855"/>
              <a:gd name="connsiteX0" fmla="*/ 19050 w 12192000"/>
              <a:gd name="connsiteY0" fmla="*/ 1809750 h 3051855"/>
              <a:gd name="connsiteX1" fmla="*/ 3257550 w 12192000"/>
              <a:gd name="connsiteY1" fmla="*/ 1051605 h 3051855"/>
              <a:gd name="connsiteX2" fmla="*/ 12192000 w 12192000"/>
              <a:gd name="connsiteY2" fmla="*/ 0 h 3051855"/>
              <a:gd name="connsiteX3" fmla="*/ 12192000 w 12192000"/>
              <a:gd name="connsiteY3" fmla="*/ 3051855 h 3051855"/>
              <a:gd name="connsiteX4" fmla="*/ 0 w 12192000"/>
              <a:gd name="connsiteY4" fmla="*/ 3051855 h 3051855"/>
              <a:gd name="connsiteX5" fmla="*/ 19050 w 12192000"/>
              <a:gd name="connsiteY5" fmla="*/ 1809750 h 3051855"/>
              <a:gd name="connsiteX0" fmla="*/ 19050 w 12192000"/>
              <a:gd name="connsiteY0" fmla="*/ 1809750 h 3051855"/>
              <a:gd name="connsiteX1" fmla="*/ 3257550 w 12192000"/>
              <a:gd name="connsiteY1" fmla="*/ 1051605 h 3051855"/>
              <a:gd name="connsiteX2" fmla="*/ 6762750 w 12192000"/>
              <a:gd name="connsiteY2" fmla="*/ 613455 h 3051855"/>
              <a:gd name="connsiteX3" fmla="*/ 12192000 w 12192000"/>
              <a:gd name="connsiteY3" fmla="*/ 0 h 3051855"/>
              <a:gd name="connsiteX4" fmla="*/ 12192000 w 12192000"/>
              <a:gd name="connsiteY4" fmla="*/ 3051855 h 3051855"/>
              <a:gd name="connsiteX5" fmla="*/ 0 w 12192000"/>
              <a:gd name="connsiteY5" fmla="*/ 3051855 h 3051855"/>
              <a:gd name="connsiteX6" fmla="*/ 19050 w 12192000"/>
              <a:gd name="connsiteY6" fmla="*/ 1809750 h 3051855"/>
              <a:gd name="connsiteX0" fmla="*/ 19050 w 12192000"/>
              <a:gd name="connsiteY0" fmla="*/ 1882095 h 3124200"/>
              <a:gd name="connsiteX1" fmla="*/ 3257550 w 12192000"/>
              <a:gd name="connsiteY1" fmla="*/ 1123950 h 3124200"/>
              <a:gd name="connsiteX2" fmla="*/ 7620000 w 12192000"/>
              <a:gd name="connsiteY2" fmla="*/ 0 h 3124200"/>
              <a:gd name="connsiteX3" fmla="*/ 12192000 w 12192000"/>
              <a:gd name="connsiteY3" fmla="*/ 72345 h 3124200"/>
              <a:gd name="connsiteX4" fmla="*/ 12192000 w 12192000"/>
              <a:gd name="connsiteY4" fmla="*/ 3124200 h 3124200"/>
              <a:gd name="connsiteX5" fmla="*/ 0 w 12192000"/>
              <a:gd name="connsiteY5" fmla="*/ 3124200 h 3124200"/>
              <a:gd name="connsiteX6" fmla="*/ 19050 w 12192000"/>
              <a:gd name="connsiteY6" fmla="*/ 1882095 h 3124200"/>
              <a:gd name="connsiteX0" fmla="*/ 19050 w 12192000"/>
              <a:gd name="connsiteY0" fmla="*/ 1882095 h 3124200"/>
              <a:gd name="connsiteX1" fmla="*/ 3257550 w 12192000"/>
              <a:gd name="connsiteY1" fmla="*/ 1123950 h 3124200"/>
              <a:gd name="connsiteX2" fmla="*/ 7620000 w 12192000"/>
              <a:gd name="connsiteY2" fmla="*/ 0 h 3124200"/>
              <a:gd name="connsiteX3" fmla="*/ 11144250 w 12192000"/>
              <a:gd name="connsiteY3" fmla="*/ 38100 h 3124200"/>
              <a:gd name="connsiteX4" fmla="*/ 12192000 w 12192000"/>
              <a:gd name="connsiteY4" fmla="*/ 72345 h 3124200"/>
              <a:gd name="connsiteX5" fmla="*/ 12192000 w 12192000"/>
              <a:gd name="connsiteY5" fmla="*/ 3124200 h 3124200"/>
              <a:gd name="connsiteX6" fmla="*/ 0 w 12192000"/>
              <a:gd name="connsiteY6" fmla="*/ 3124200 h 3124200"/>
              <a:gd name="connsiteX7" fmla="*/ 19050 w 12192000"/>
              <a:gd name="connsiteY7" fmla="*/ 1882095 h 3124200"/>
              <a:gd name="connsiteX0" fmla="*/ 19050 w 12192000"/>
              <a:gd name="connsiteY0" fmla="*/ 2986995 h 4229100"/>
              <a:gd name="connsiteX1" fmla="*/ 3257550 w 12192000"/>
              <a:gd name="connsiteY1" fmla="*/ 2228850 h 4229100"/>
              <a:gd name="connsiteX2" fmla="*/ 7620000 w 12192000"/>
              <a:gd name="connsiteY2" fmla="*/ 110490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257550 w 12192000"/>
              <a:gd name="connsiteY1" fmla="*/ 2228850 h 4229100"/>
              <a:gd name="connsiteX2" fmla="*/ 7905750 w 12192000"/>
              <a:gd name="connsiteY2" fmla="*/ 192405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905750 w 12192000"/>
              <a:gd name="connsiteY2" fmla="*/ 192405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866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866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029200 w 12192000"/>
              <a:gd name="connsiteY2" fmla="*/ 2247900 h 4229100"/>
              <a:gd name="connsiteX3" fmla="*/ 7886700 w 12192000"/>
              <a:gd name="connsiteY3" fmla="*/ 17145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124450 w 12192000"/>
              <a:gd name="connsiteY2" fmla="*/ 2667000 h 4229100"/>
              <a:gd name="connsiteX3" fmla="*/ 7886700 w 12192000"/>
              <a:gd name="connsiteY3" fmla="*/ 17145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124450 w 12192000"/>
              <a:gd name="connsiteY2" fmla="*/ 2667000 h 4229100"/>
              <a:gd name="connsiteX3" fmla="*/ 7791450 w 12192000"/>
              <a:gd name="connsiteY3" fmla="*/ 12954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228850 h 4229100"/>
              <a:gd name="connsiteX2" fmla="*/ 5124450 w 12192000"/>
              <a:gd name="connsiteY2" fmla="*/ 2667000 h 4229100"/>
              <a:gd name="connsiteX3" fmla="*/ 7791450 w 12192000"/>
              <a:gd name="connsiteY3" fmla="*/ 12954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228850 h 4229100"/>
              <a:gd name="connsiteX2" fmla="*/ 5124450 w 12192000"/>
              <a:gd name="connsiteY2" fmla="*/ 2667000 h 4229100"/>
              <a:gd name="connsiteX3" fmla="*/ 7791450 w 12192000"/>
              <a:gd name="connsiteY3" fmla="*/ 11430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0 w 12172950"/>
              <a:gd name="connsiteY0" fmla="*/ 2986995 h 4229100"/>
              <a:gd name="connsiteX1" fmla="*/ 3295650 w 12172950"/>
              <a:gd name="connsiteY1" fmla="*/ 2228850 h 4229100"/>
              <a:gd name="connsiteX2" fmla="*/ 5105400 w 12172950"/>
              <a:gd name="connsiteY2" fmla="*/ 2667000 h 4229100"/>
              <a:gd name="connsiteX3" fmla="*/ 7772400 w 12172950"/>
              <a:gd name="connsiteY3" fmla="*/ 1143000 h 4229100"/>
              <a:gd name="connsiteX4" fmla="*/ 11258550 w 12172950"/>
              <a:gd name="connsiteY4" fmla="*/ 0 h 4229100"/>
              <a:gd name="connsiteX5" fmla="*/ 12172950 w 12172950"/>
              <a:gd name="connsiteY5" fmla="*/ 186645 h 4229100"/>
              <a:gd name="connsiteX6" fmla="*/ 12172950 w 12172950"/>
              <a:gd name="connsiteY6" fmla="*/ 4229100 h 4229100"/>
              <a:gd name="connsiteX7" fmla="*/ 9978 w 12172950"/>
              <a:gd name="connsiteY7" fmla="*/ 4229100 h 4229100"/>
              <a:gd name="connsiteX8" fmla="*/ 0 w 12172950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772400 w 12216492"/>
              <a:gd name="connsiteY3" fmla="*/ 1143000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172950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772400 w 12216492"/>
              <a:gd name="connsiteY3" fmla="*/ 1143000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890387 w 12216492"/>
              <a:gd name="connsiteY3" fmla="*/ 435078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978877 w 12216492"/>
              <a:gd name="connsiteY3" fmla="*/ 818536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800350 h 4042455"/>
              <a:gd name="connsiteX1" fmla="*/ 3295650 w 12216492"/>
              <a:gd name="connsiteY1" fmla="*/ 2042205 h 4042455"/>
              <a:gd name="connsiteX2" fmla="*/ 5105400 w 12216492"/>
              <a:gd name="connsiteY2" fmla="*/ 2480355 h 4042455"/>
              <a:gd name="connsiteX3" fmla="*/ 7978877 w 12216492"/>
              <a:gd name="connsiteY3" fmla="*/ 631891 h 4042455"/>
              <a:gd name="connsiteX4" fmla="*/ 11258550 w 12216492"/>
              <a:gd name="connsiteY4" fmla="*/ 314800 h 4042455"/>
              <a:gd name="connsiteX5" fmla="*/ 12216492 w 12216492"/>
              <a:gd name="connsiteY5" fmla="*/ 0 h 4042455"/>
              <a:gd name="connsiteX6" fmla="*/ 12201979 w 12216492"/>
              <a:gd name="connsiteY6" fmla="*/ 4042455 h 4042455"/>
              <a:gd name="connsiteX7" fmla="*/ 9978 w 12216492"/>
              <a:gd name="connsiteY7" fmla="*/ 4042455 h 4042455"/>
              <a:gd name="connsiteX8" fmla="*/ 0 w 12216492"/>
              <a:gd name="connsiteY8" fmla="*/ 2800350 h 40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6492" h="4042455">
                <a:moveTo>
                  <a:pt x="0" y="2800350"/>
                </a:moveTo>
                <a:lnTo>
                  <a:pt x="3295650" y="2042205"/>
                </a:lnTo>
                <a:lnTo>
                  <a:pt x="5105400" y="2480355"/>
                </a:lnTo>
                <a:lnTo>
                  <a:pt x="7978877" y="631891"/>
                </a:lnTo>
                <a:lnTo>
                  <a:pt x="11258550" y="314800"/>
                </a:lnTo>
                <a:lnTo>
                  <a:pt x="12216492" y="0"/>
                </a:lnTo>
                <a:cubicBezTo>
                  <a:pt x="12211654" y="1347485"/>
                  <a:pt x="12206817" y="2694970"/>
                  <a:pt x="12201979" y="4042455"/>
                </a:cubicBezTo>
                <a:lnTo>
                  <a:pt x="9978" y="4042455"/>
                </a:lnTo>
                <a:lnTo>
                  <a:pt x="0" y="2800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2137579" y="3120486"/>
            <a:ext cx="2286000" cy="2286000"/>
            <a:chOff x="652452" y="1752600"/>
            <a:chExt cx="2743200" cy="2743200"/>
          </a:xfrm>
        </p:grpSpPr>
        <p:sp>
          <p:nvSpPr>
            <p:cNvPr id="83" name="Oval 8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8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00A3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975319" y="3120486"/>
            <a:ext cx="2286000" cy="2286000"/>
            <a:chOff x="652452" y="1752600"/>
            <a:chExt cx="2743200" cy="2743200"/>
          </a:xfrm>
        </p:grpSpPr>
        <p:sp>
          <p:nvSpPr>
            <p:cNvPr id="87" name="Oval 8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4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D5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13060" y="3120486"/>
            <a:ext cx="2286000" cy="2286000"/>
            <a:chOff x="652452" y="1752600"/>
            <a:chExt cx="2743200" cy="2743200"/>
          </a:xfrm>
        </p:grpSpPr>
        <p:sp>
          <p:nvSpPr>
            <p:cNvPr id="91" name="Oval 9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2706206" y="3940320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48%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23019" y="3806145"/>
            <a:ext cx="1336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Million</a:t>
            </a:r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69388" y="3940320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150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35285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129136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022987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10997" y="230430"/>
            <a:ext cx="3549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Size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7997" y="4459080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00939" y="4459080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7997" y="2724531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00939" y="2724531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88919" y="230430"/>
            <a:ext cx="3688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Competition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5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997" y="1459202"/>
            <a:ext cx="996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20160"/>
            <a:ext cx="12192000" cy="4237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33490" y="2329687"/>
            <a:ext cx="2179320" cy="2179321"/>
            <a:chOff x="4933490" y="2329687"/>
            <a:chExt cx="2179320" cy="2179321"/>
          </a:xfrm>
        </p:grpSpPr>
        <p:sp>
          <p:nvSpPr>
            <p:cNvPr id="11" name="Block Arc 10"/>
            <p:cNvSpPr/>
            <p:nvPr/>
          </p:nvSpPr>
          <p:spPr>
            <a:xfrm>
              <a:off x="4949915" y="2329687"/>
              <a:ext cx="2103120" cy="2103120"/>
            </a:xfrm>
            <a:prstGeom prst="blockArc">
              <a:avLst>
                <a:gd name="adj1" fmla="val 10800000"/>
                <a:gd name="adj2" fmla="val 16173181"/>
                <a:gd name="adj3" fmla="val 25263"/>
              </a:avLst>
            </a:prstGeom>
            <a:solidFill>
              <a:srgbClr val="00A3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5009690" y="2329687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Block Arc 12"/>
            <p:cNvSpPr/>
            <p:nvPr/>
          </p:nvSpPr>
          <p:spPr>
            <a:xfrm rot="10800000">
              <a:off x="4995636" y="2405887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Block Arc 13"/>
            <p:cNvSpPr/>
            <p:nvPr/>
          </p:nvSpPr>
          <p:spPr>
            <a:xfrm rot="16200000">
              <a:off x="4933490" y="2405888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66890" y="2863087"/>
              <a:ext cx="1097280" cy="10972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0" y="1"/>
            <a:ext cx="12192000" cy="1121268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73193" y="230430"/>
            <a:ext cx="4624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Model</a:t>
            </a:r>
            <a:endParaRPr lang="en-US" sz="40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3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4573</TotalTime>
  <Words>324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36</cp:revision>
  <dcterms:created xsi:type="dcterms:W3CDTF">2017-11-15T03:20:56Z</dcterms:created>
  <dcterms:modified xsi:type="dcterms:W3CDTF">2017-12-19T04:34:30Z</dcterms:modified>
</cp:coreProperties>
</file>