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9" r:id="rId3"/>
    <p:sldId id="258" r:id="rId4"/>
    <p:sldId id="257" r:id="rId5"/>
    <p:sldId id="265" r:id="rId6"/>
    <p:sldId id="271" r:id="rId7"/>
    <p:sldId id="260" r:id="rId8"/>
    <p:sldId id="261" r:id="rId9"/>
    <p:sldId id="259" r:id="rId10"/>
    <p:sldId id="267" r:id="rId11"/>
    <p:sldId id="264" r:id="rId12"/>
    <p:sldId id="268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684D"/>
    <a:srgbClr val="008A66"/>
    <a:srgbClr val="00A278"/>
    <a:srgbClr val="1B2831"/>
    <a:srgbClr val="2D4251"/>
    <a:srgbClr val="0086B0"/>
    <a:srgbClr val="00A3D8"/>
    <a:srgbClr val="FCFCFC"/>
    <a:srgbClr val="3D5A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>
      <p:cViewPr>
        <p:scale>
          <a:sx n="66" d="100"/>
          <a:sy n="66" d="100"/>
        </p:scale>
        <p:origin x="22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49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26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24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9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2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1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0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3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4A57-80D3-4AEB-B433-8CF95E6B4F33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42DEC-9A20-4440-B665-88F2E68FE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00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82"/>
          <a:stretch/>
        </p:blipFill>
        <p:spPr>
          <a:xfrm>
            <a:off x="0" y="0"/>
            <a:ext cx="12192000" cy="68652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2D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19454" y="3702820"/>
            <a:ext cx="357822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DECK</a:t>
            </a:r>
            <a:endParaRPr lang="en-US" sz="88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93806" y="2740343"/>
            <a:ext cx="37962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CC99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PITCH</a:t>
            </a:r>
            <a:endParaRPr lang="en-US" sz="8000" dirty="0">
              <a:solidFill>
                <a:srgbClr val="00CC99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4473023" y="5101869"/>
            <a:ext cx="3600000" cy="843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4473023" y="2762157"/>
            <a:ext cx="3600000" cy="843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0191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47857" y="11831"/>
            <a:ext cx="3286584" cy="514422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112700" y="2598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760913" y="2598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409126" y="2598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057340" y="2598517"/>
            <a:ext cx="1800000" cy="180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131750" y="4284730"/>
            <a:ext cx="1780949" cy="401018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Jack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79963" y="4284730"/>
            <a:ext cx="1780949" cy="401018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Luke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28176" y="4284730"/>
            <a:ext cx="1780949" cy="401018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Michael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076390" y="4284730"/>
            <a:ext cx="1780949" cy="401018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Steph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42872" y="4817479"/>
            <a:ext cx="1294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Front End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611643" y="4817479"/>
            <a:ext cx="1472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Operations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506109" y="4817479"/>
            <a:ext cx="9605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Design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401966" y="4817479"/>
            <a:ext cx="1374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Marketing</a:t>
            </a:r>
            <a:endParaRPr lang="en-US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12700" y="5478126"/>
            <a:ext cx="18201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Grew users to 10k+ in 3 months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60913" y="5478126"/>
            <a:ext cx="179999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Geek by nature. Eats code for breakfast.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428176" y="5478126"/>
            <a:ext cx="17809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</a:t>
            </a:r>
            <a:r>
              <a:rPr lang="en-US" sz="1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sit, whatever</a:t>
            </a:r>
            <a:endParaRPr lang="en-US" sz="1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076389" y="5478126"/>
            <a:ext cx="17809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Loren ipsum amen sip whatever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276890" y="5390009"/>
            <a:ext cx="1440000" cy="0"/>
          </a:xfrm>
          <a:prstGeom prst="line">
            <a:avLst/>
          </a:prstGeom>
          <a:ln w="63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940551" y="5390009"/>
            <a:ext cx="1440000" cy="0"/>
          </a:xfrm>
          <a:prstGeom prst="line">
            <a:avLst/>
          </a:prstGeom>
          <a:ln w="63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638498" y="5390009"/>
            <a:ext cx="1440000" cy="0"/>
          </a:xfrm>
          <a:prstGeom prst="line">
            <a:avLst/>
          </a:prstGeom>
          <a:ln w="63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259365" y="5390009"/>
            <a:ext cx="1440000" cy="0"/>
          </a:xfrm>
          <a:prstGeom prst="line">
            <a:avLst/>
          </a:prstGeom>
          <a:ln w="63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114221" y="230430"/>
            <a:ext cx="17620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5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ight Triangle 14"/>
          <p:cNvSpPr/>
          <p:nvPr/>
        </p:nvSpPr>
        <p:spPr>
          <a:xfrm flipH="1">
            <a:off x="0" y="2828909"/>
            <a:ext cx="12206464" cy="4028082"/>
          </a:xfrm>
          <a:custGeom>
            <a:avLst/>
            <a:gdLst>
              <a:gd name="connsiteX0" fmla="*/ 0 w 7010400"/>
              <a:gd name="connsiteY0" fmla="*/ 1827411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0 w 7010400"/>
              <a:gd name="connsiteY3" fmla="*/ 1827411 h 1827411"/>
              <a:gd name="connsiteX0" fmla="*/ 508000 w 7010400"/>
              <a:gd name="connsiteY0" fmla="*/ 1029126 h 1827411"/>
              <a:gd name="connsiteX1" fmla="*/ 0 w 7010400"/>
              <a:gd name="connsiteY1" fmla="*/ 0 h 1827411"/>
              <a:gd name="connsiteX2" fmla="*/ 7010400 w 7010400"/>
              <a:gd name="connsiteY2" fmla="*/ 1827411 h 1827411"/>
              <a:gd name="connsiteX3" fmla="*/ 508000 w 7010400"/>
              <a:gd name="connsiteY3" fmla="*/ 1029126 h 1827411"/>
              <a:gd name="connsiteX0" fmla="*/ 0 w 6502400"/>
              <a:gd name="connsiteY0" fmla="*/ 1000097 h 1798382"/>
              <a:gd name="connsiteX1" fmla="*/ 0 w 6502400"/>
              <a:gd name="connsiteY1" fmla="*/ 0 h 1798382"/>
              <a:gd name="connsiteX2" fmla="*/ 6502400 w 6502400"/>
              <a:gd name="connsiteY2" fmla="*/ 1798382 h 1798382"/>
              <a:gd name="connsiteX3" fmla="*/ 0 w 6502400"/>
              <a:gd name="connsiteY3" fmla="*/ 1000097 h 1798382"/>
              <a:gd name="connsiteX0" fmla="*/ 0 w 5602514"/>
              <a:gd name="connsiteY0" fmla="*/ 1000097 h 1856439"/>
              <a:gd name="connsiteX1" fmla="*/ 0 w 5602514"/>
              <a:gd name="connsiteY1" fmla="*/ 0 h 1856439"/>
              <a:gd name="connsiteX2" fmla="*/ 5602514 w 5602514"/>
              <a:gd name="connsiteY2" fmla="*/ 1856439 h 1856439"/>
              <a:gd name="connsiteX3" fmla="*/ 0 w 5602514"/>
              <a:gd name="connsiteY3" fmla="*/ 1000097 h 1856439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0 w 6110514"/>
              <a:gd name="connsiteY0" fmla="*/ 1000097 h 1740324"/>
              <a:gd name="connsiteX1" fmla="*/ 0 w 6110514"/>
              <a:gd name="connsiteY1" fmla="*/ 0 h 1740324"/>
              <a:gd name="connsiteX2" fmla="*/ 6110514 w 6110514"/>
              <a:gd name="connsiteY2" fmla="*/ 1740324 h 1740324"/>
              <a:gd name="connsiteX3" fmla="*/ 0 w 6110514"/>
              <a:gd name="connsiteY3" fmla="*/ 1000097 h 1740324"/>
              <a:gd name="connsiteX0" fmla="*/ 58057 w 6168571"/>
              <a:gd name="connsiteY0" fmla="*/ 1058154 h 1798381"/>
              <a:gd name="connsiteX1" fmla="*/ 0 w 6168571"/>
              <a:gd name="connsiteY1" fmla="*/ 0 h 1798381"/>
              <a:gd name="connsiteX2" fmla="*/ 6168571 w 6168571"/>
              <a:gd name="connsiteY2" fmla="*/ 1798381 h 1798381"/>
              <a:gd name="connsiteX3" fmla="*/ 58057 w 6168571"/>
              <a:gd name="connsiteY3" fmla="*/ 1058154 h 1798381"/>
              <a:gd name="connsiteX0" fmla="*/ 14514 w 6125028"/>
              <a:gd name="connsiteY0" fmla="*/ 1014612 h 1754839"/>
              <a:gd name="connsiteX1" fmla="*/ 0 w 6125028"/>
              <a:gd name="connsiteY1" fmla="*/ 0 h 1754839"/>
              <a:gd name="connsiteX2" fmla="*/ 6125028 w 6125028"/>
              <a:gd name="connsiteY2" fmla="*/ 1754839 h 1754839"/>
              <a:gd name="connsiteX3" fmla="*/ 14514 w 6125028"/>
              <a:gd name="connsiteY3" fmla="*/ 1014612 h 1754839"/>
              <a:gd name="connsiteX0" fmla="*/ 0 w 6110514"/>
              <a:gd name="connsiteY0" fmla="*/ 1000098 h 1740325"/>
              <a:gd name="connsiteX1" fmla="*/ 0 w 6110514"/>
              <a:gd name="connsiteY1" fmla="*/ 0 h 1740325"/>
              <a:gd name="connsiteX2" fmla="*/ 6110514 w 6110514"/>
              <a:gd name="connsiteY2" fmla="*/ 1740325 h 1740325"/>
              <a:gd name="connsiteX3" fmla="*/ 0 w 6110514"/>
              <a:gd name="connsiteY3" fmla="*/ 1000098 h 1740325"/>
              <a:gd name="connsiteX0" fmla="*/ 9525 w 6120039"/>
              <a:gd name="connsiteY0" fmla="*/ 981048 h 1721275"/>
              <a:gd name="connsiteX1" fmla="*/ 0 w 6120039"/>
              <a:gd name="connsiteY1" fmla="*/ 0 h 1721275"/>
              <a:gd name="connsiteX2" fmla="*/ 6120039 w 6120039"/>
              <a:gd name="connsiteY2" fmla="*/ 1721275 h 1721275"/>
              <a:gd name="connsiteX3" fmla="*/ 9525 w 6120039"/>
              <a:gd name="connsiteY3" fmla="*/ 981048 h 1721275"/>
              <a:gd name="connsiteX0" fmla="*/ 0 w 6110514"/>
              <a:gd name="connsiteY0" fmla="*/ 1028673 h 1768900"/>
              <a:gd name="connsiteX1" fmla="*/ 19050 w 6110514"/>
              <a:gd name="connsiteY1" fmla="*/ 0 h 1768900"/>
              <a:gd name="connsiteX2" fmla="*/ 6110514 w 6110514"/>
              <a:gd name="connsiteY2" fmla="*/ 1768900 h 1768900"/>
              <a:gd name="connsiteX3" fmla="*/ 0 w 6110514"/>
              <a:gd name="connsiteY3" fmla="*/ 1028673 h 1768900"/>
              <a:gd name="connsiteX0" fmla="*/ 9525 w 6120039"/>
              <a:gd name="connsiteY0" fmla="*/ 971523 h 1711750"/>
              <a:gd name="connsiteX1" fmla="*/ 0 w 6120039"/>
              <a:gd name="connsiteY1" fmla="*/ 0 h 1711750"/>
              <a:gd name="connsiteX2" fmla="*/ 6120039 w 6120039"/>
              <a:gd name="connsiteY2" fmla="*/ 1711750 h 1711750"/>
              <a:gd name="connsiteX3" fmla="*/ 9525 w 6120039"/>
              <a:gd name="connsiteY3" fmla="*/ 971523 h 1711750"/>
              <a:gd name="connsiteX0" fmla="*/ 0 w 6110514"/>
              <a:gd name="connsiteY0" fmla="*/ 1009623 h 1749850"/>
              <a:gd name="connsiteX1" fmla="*/ 19050 w 6110514"/>
              <a:gd name="connsiteY1" fmla="*/ 0 h 1749850"/>
              <a:gd name="connsiteX2" fmla="*/ 6110514 w 6110514"/>
              <a:gd name="connsiteY2" fmla="*/ 1749850 h 1749850"/>
              <a:gd name="connsiteX3" fmla="*/ 0 w 6110514"/>
              <a:gd name="connsiteY3" fmla="*/ 1009623 h 1749850"/>
              <a:gd name="connsiteX0" fmla="*/ 9525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9525 w 6091464"/>
              <a:gd name="connsiteY3" fmla="*/ 1009623 h 1749850"/>
              <a:gd name="connsiteX0" fmla="*/ 0 w 6091464"/>
              <a:gd name="connsiteY0" fmla="*/ 1009623 h 1749850"/>
              <a:gd name="connsiteX1" fmla="*/ 0 w 6091464"/>
              <a:gd name="connsiteY1" fmla="*/ 0 h 1749850"/>
              <a:gd name="connsiteX2" fmla="*/ 6091464 w 6091464"/>
              <a:gd name="connsiteY2" fmla="*/ 1749850 h 1749850"/>
              <a:gd name="connsiteX3" fmla="*/ 0 w 6091464"/>
              <a:gd name="connsiteY3" fmla="*/ 1009623 h 1749850"/>
              <a:gd name="connsiteX0" fmla="*/ 9521 w 6091464"/>
              <a:gd name="connsiteY0" fmla="*/ 1883489 h 2011611"/>
              <a:gd name="connsiteX1" fmla="*/ 0 w 6091464"/>
              <a:gd name="connsiteY1" fmla="*/ 0 h 2011611"/>
              <a:gd name="connsiteX2" fmla="*/ 6091464 w 6091464"/>
              <a:gd name="connsiteY2" fmla="*/ 1749850 h 2011611"/>
              <a:gd name="connsiteX3" fmla="*/ 9521 w 6091464"/>
              <a:gd name="connsiteY3" fmla="*/ 1883489 h 2011611"/>
              <a:gd name="connsiteX0" fmla="*/ 9521 w 6091464"/>
              <a:gd name="connsiteY0" fmla="*/ 1883489 h 1883489"/>
              <a:gd name="connsiteX1" fmla="*/ 0 w 6091464"/>
              <a:gd name="connsiteY1" fmla="*/ 0 h 1883489"/>
              <a:gd name="connsiteX2" fmla="*/ 6091464 w 6091464"/>
              <a:gd name="connsiteY2" fmla="*/ 1749850 h 1883489"/>
              <a:gd name="connsiteX3" fmla="*/ 9521 w 6091464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9521 w 6081943"/>
              <a:gd name="connsiteY3" fmla="*/ 1883489 h 1883489"/>
              <a:gd name="connsiteX0" fmla="*/ 9521 w 6081943"/>
              <a:gd name="connsiteY0" fmla="*/ 1883489 h 1883489"/>
              <a:gd name="connsiteX1" fmla="*/ 0 w 6081943"/>
              <a:gd name="connsiteY1" fmla="*/ 0 h 1883489"/>
              <a:gd name="connsiteX2" fmla="*/ 6081943 w 6081943"/>
              <a:gd name="connsiteY2" fmla="*/ 1881400 h 1883489"/>
              <a:gd name="connsiteX3" fmla="*/ 6081503 w 6081943"/>
              <a:gd name="connsiteY3" fmla="*/ 1878020 h 1883489"/>
              <a:gd name="connsiteX4" fmla="*/ 9521 w 6081943"/>
              <a:gd name="connsiteY4" fmla="*/ 1883489 h 1883489"/>
              <a:gd name="connsiteX0" fmla="*/ 9521 w 6081943"/>
              <a:gd name="connsiteY0" fmla="*/ 1883489 h 2075348"/>
              <a:gd name="connsiteX1" fmla="*/ 0 w 6081943"/>
              <a:gd name="connsiteY1" fmla="*/ 0 h 2075348"/>
              <a:gd name="connsiteX2" fmla="*/ 6081943 w 6081943"/>
              <a:gd name="connsiteY2" fmla="*/ 1881400 h 2075348"/>
              <a:gd name="connsiteX3" fmla="*/ 6062460 w 6081943"/>
              <a:gd name="connsiteY3" fmla="*/ 2075344 h 2075348"/>
              <a:gd name="connsiteX4" fmla="*/ 9521 w 6081943"/>
              <a:gd name="connsiteY4" fmla="*/ 1883489 h 2075348"/>
              <a:gd name="connsiteX0" fmla="*/ 0 w 6100986"/>
              <a:gd name="connsiteY0" fmla="*/ 2080814 h 2080814"/>
              <a:gd name="connsiteX1" fmla="*/ 19043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0 w 6100986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091465"/>
              <a:gd name="connsiteY0" fmla="*/ 2080814 h 2080814"/>
              <a:gd name="connsiteX1" fmla="*/ 9522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9521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081503 w 6100986"/>
              <a:gd name="connsiteY3" fmla="*/ 2075344 h 2080814"/>
              <a:gd name="connsiteX4" fmla="*/ 9521 w 6100986"/>
              <a:gd name="connsiteY4" fmla="*/ 2080814 h 2080814"/>
              <a:gd name="connsiteX0" fmla="*/ 0 w 6091465"/>
              <a:gd name="connsiteY0" fmla="*/ 2080814 h 2080814"/>
              <a:gd name="connsiteX1" fmla="*/ 0 w 6091465"/>
              <a:gd name="connsiteY1" fmla="*/ 0 h 2080814"/>
              <a:gd name="connsiteX2" fmla="*/ 6091465 w 6091465"/>
              <a:gd name="connsiteY2" fmla="*/ 1881400 h 2080814"/>
              <a:gd name="connsiteX3" fmla="*/ 6071982 w 6091465"/>
              <a:gd name="connsiteY3" fmla="*/ 2075344 h 2080814"/>
              <a:gd name="connsiteX4" fmla="*/ 0 w 6091465"/>
              <a:gd name="connsiteY4" fmla="*/ 2080814 h 2080814"/>
              <a:gd name="connsiteX0" fmla="*/ 0 w 6100548"/>
              <a:gd name="connsiteY0" fmla="*/ 2080814 h 2080814"/>
              <a:gd name="connsiteX1" fmla="*/ 0 w 6100548"/>
              <a:gd name="connsiteY1" fmla="*/ 0 h 2080814"/>
              <a:gd name="connsiteX2" fmla="*/ 6091465 w 6100548"/>
              <a:gd name="connsiteY2" fmla="*/ 1881400 h 2080814"/>
              <a:gd name="connsiteX3" fmla="*/ 6100547 w 6100548"/>
              <a:gd name="connsiteY3" fmla="*/ 2075344 h 2080814"/>
              <a:gd name="connsiteX4" fmla="*/ 0 w 6100548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75344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81400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2080814 h 2080814"/>
              <a:gd name="connsiteX1" fmla="*/ 0 w 6100986"/>
              <a:gd name="connsiteY1" fmla="*/ 0 h 2080814"/>
              <a:gd name="connsiteX2" fmla="*/ 6100986 w 6100986"/>
              <a:gd name="connsiteY2" fmla="*/ 1806229 h 2080814"/>
              <a:gd name="connsiteX3" fmla="*/ 6100547 w 6100986"/>
              <a:gd name="connsiteY3" fmla="*/ 2080043 h 2080814"/>
              <a:gd name="connsiteX4" fmla="*/ 0 w 6100986"/>
              <a:gd name="connsiteY4" fmla="*/ 2080814 h 2080814"/>
              <a:gd name="connsiteX0" fmla="*/ 0 w 6100986"/>
              <a:gd name="connsiteY0" fmla="*/ 1986850 h 1986850"/>
              <a:gd name="connsiteX1" fmla="*/ 0 w 6100986"/>
              <a:gd name="connsiteY1" fmla="*/ 0 h 1986850"/>
              <a:gd name="connsiteX2" fmla="*/ 6100986 w 6100986"/>
              <a:gd name="connsiteY2" fmla="*/ 1712265 h 1986850"/>
              <a:gd name="connsiteX3" fmla="*/ 6100547 w 6100986"/>
              <a:gd name="connsiteY3" fmla="*/ 1986079 h 1986850"/>
              <a:gd name="connsiteX4" fmla="*/ 0 w 6100986"/>
              <a:gd name="connsiteY4" fmla="*/ 1986850 h 198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00986" h="1986850">
                <a:moveTo>
                  <a:pt x="0" y="1986850"/>
                </a:moveTo>
                <a:lnTo>
                  <a:pt x="0" y="0"/>
                </a:lnTo>
                <a:cubicBezTo>
                  <a:pt x="1543352" y="1160680"/>
                  <a:pt x="3191083" y="1504492"/>
                  <a:pt x="6100986" y="1712265"/>
                </a:cubicBezTo>
                <a:cubicBezTo>
                  <a:pt x="6100839" y="1711138"/>
                  <a:pt x="6100694" y="1987206"/>
                  <a:pt x="6100547" y="1986079"/>
                </a:cubicBezTo>
                <a:lnTo>
                  <a:pt x="0" y="19868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602345" y="4856095"/>
            <a:ext cx="10885714" cy="1866900"/>
            <a:chOff x="3316491" y="4040721"/>
            <a:chExt cx="6184693" cy="1157632"/>
          </a:xfrm>
        </p:grpSpPr>
        <p:sp>
          <p:nvSpPr>
            <p:cNvPr id="44" name="Right Triangle 14"/>
            <p:cNvSpPr/>
            <p:nvPr/>
          </p:nvSpPr>
          <p:spPr>
            <a:xfrm flipH="1">
              <a:off x="3399970" y="4040721"/>
              <a:ext cx="6091464" cy="1157632"/>
            </a:xfrm>
            <a:custGeom>
              <a:avLst/>
              <a:gdLst>
                <a:gd name="connsiteX0" fmla="*/ 0 w 7010400"/>
                <a:gd name="connsiteY0" fmla="*/ 1827411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0 w 7010400"/>
                <a:gd name="connsiteY3" fmla="*/ 1827411 h 1827411"/>
                <a:gd name="connsiteX0" fmla="*/ 508000 w 7010400"/>
                <a:gd name="connsiteY0" fmla="*/ 1029126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508000 w 7010400"/>
                <a:gd name="connsiteY3" fmla="*/ 1029126 h 1827411"/>
                <a:gd name="connsiteX0" fmla="*/ 0 w 6502400"/>
                <a:gd name="connsiteY0" fmla="*/ 1000097 h 1798382"/>
                <a:gd name="connsiteX1" fmla="*/ 0 w 6502400"/>
                <a:gd name="connsiteY1" fmla="*/ 0 h 1798382"/>
                <a:gd name="connsiteX2" fmla="*/ 6502400 w 6502400"/>
                <a:gd name="connsiteY2" fmla="*/ 1798382 h 1798382"/>
                <a:gd name="connsiteX3" fmla="*/ 0 w 6502400"/>
                <a:gd name="connsiteY3" fmla="*/ 1000097 h 1798382"/>
                <a:gd name="connsiteX0" fmla="*/ 0 w 5602514"/>
                <a:gd name="connsiteY0" fmla="*/ 1000097 h 1856439"/>
                <a:gd name="connsiteX1" fmla="*/ 0 w 5602514"/>
                <a:gd name="connsiteY1" fmla="*/ 0 h 1856439"/>
                <a:gd name="connsiteX2" fmla="*/ 5602514 w 5602514"/>
                <a:gd name="connsiteY2" fmla="*/ 1856439 h 1856439"/>
                <a:gd name="connsiteX3" fmla="*/ 0 w 5602514"/>
                <a:gd name="connsiteY3" fmla="*/ 1000097 h 1856439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58057 w 6168571"/>
                <a:gd name="connsiteY0" fmla="*/ 1058154 h 1798381"/>
                <a:gd name="connsiteX1" fmla="*/ 0 w 6168571"/>
                <a:gd name="connsiteY1" fmla="*/ 0 h 1798381"/>
                <a:gd name="connsiteX2" fmla="*/ 6168571 w 6168571"/>
                <a:gd name="connsiteY2" fmla="*/ 1798381 h 1798381"/>
                <a:gd name="connsiteX3" fmla="*/ 58057 w 6168571"/>
                <a:gd name="connsiteY3" fmla="*/ 1058154 h 1798381"/>
                <a:gd name="connsiteX0" fmla="*/ 14514 w 6125028"/>
                <a:gd name="connsiteY0" fmla="*/ 1014612 h 1754839"/>
                <a:gd name="connsiteX1" fmla="*/ 0 w 6125028"/>
                <a:gd name="connsiteY1" fmla="*/ 0 h 1754839"/>
                <a:gd name="connsiteX2" fmla="*/ 6125028 w 6125028"/>
                <a:gd name="connsiteY2" fmla="*/ 1754839 h 1754839"/>
                <a:gd name="connsiteX3" fmla="*/ 14514 w 6125028"/>
                <a:gd name="connsiteY3" fmla="*/ 1014612 h 1754839"/>
                <a:gd name="connsiteX0" fmla="*/ 0 w 6110514"/>
                <a:gd name="connsiteY0" fmla="*/ 1000098 h 1740325"/>
                <a:gd name="connsiteX1" fmla="*/ 0 w 6110514"/>
                <a:gd name="connsiteY1" fmla="*/ 0 h 1740325"/>
                <a:gd name="connsiteX2" fmla="*/ 6110514 w 6110514"/>
                <a:gd name="connsiteY2" fmla="*/ 1740325 h 1740325"/>
                <a:gd name="connsiteX3" fmla="*/ 0 w 6110514"/>
                <a:gd name="connsiteY3" fmla="*/ 1000098 h 1740325"/>
                <a:gd name="connsiteX0" fmla="*/ 9525 w 6120039"/>
                <a:gd name="connsiteY0" fmla="*/ 981048 h 1721275"/>
                <a:gd name="connsiteX1" fmla="*/ 0 w 6120039"/>
                <a:gd name="connsiteY1" fmla="*/ 0 h 1721275"/>
                <a:gd name="connsiteX2" fmla="*/ 6120039 w 6120039"/>
                <a:gd name="connsiteY2" fmla="*/ 1721275 h 1721275"/>
                <a:gd name="connsiteX3" fmla="*/ 9525 w 6120039"/>
                <a:gd name="connsiteY3" fmla="*/ 981048 h 1721275"/>
                <a:gd name="connsiteX0" fmla="*/ 0 w 6110514"/>
                <a:gd name="connsiteY0" fmla="*/ 1028673 h 1768900"/>
                <a:gd name="connsiteX1" fmla="*/ 19050 w 6110514"/>
                <a:gd name="connsiteY1" fmla="*/ 0 h 1768900"/>
                <a:gd name="connsiteX2" fmla="*/ 6110514 w 6110514"/>
                <a:gd name="connsiteY2" fmla="*/ 1768900 h 1768900"/>
                <a:gd name="connsiteX3" fmla="*/ 0 w 6110514"/>
                <a:gd name="connsiteY3" fmla="*/ 1028673 h 1768900"/>
                <a:gd name="connsiteX0" fmla="*/ 9525 w 6120039"/>
                <a:gd name="connsiteY0" fmla="*/ 971523 h 1711750"/>
                <a:gd name="connsiteX1" fmla="*/ 0 w 6120039"/>
                <a:gd name="connsiteY1" fmla="*/ 0 h 1711750"/>
                <a:gd name="connsiteX2" fmla="*/ 6120039 w 6120039"/>
                <a:gd name="connsiteY2" fmla="*/ 1711750 h 1711750"/>
                <a:gd name="connsiteX3" fmla="*/ 9525 w 6120039"/>
                <a:gd name="connsiteY3" fmla="*/ 971523 h 1711750"/>
                <a:gd name="connsiteX0" fmla="*/ 0 w 6110514"/>
                <a:gd name="connsiteY0" fmla="*/ 1009623 h 1749850"/>
                <a:gd name="connsiteX1" fmla="*/ 19050 w 6110514"/>
                <a:gd name="connsiteY1" fmla="*/ 0 h 1749850"/>
                <a:gd name="connsiteX2" fmla="*/ 6110514 w 6110514"/>
                <a:gd name="connsiteY2" fmla="*/ 1749850 h 1749850"/>
                <a:gd name="connsiteX3" fmla="*/ 0 w 6110514"/>
                <a:gd name="connsiteY3" fmla="*/ 1009623 h 1749850"/>
                <a:gd name="connsiteX0" fmla="*/ 9525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9525 w 6091464"/>
                <a:gd name="connsiteY3" fmla="*/ 1009623 h 1749850"/>
                <a:gd name="connsiteX0" fmla="*/ 0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0 w 6091464"/>
                <a:gd name="connsiteY3" fmla="*/ 1009623 h 174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1464" h="1749850">
                  <a:moveTo>
                    <a:pt x="0" y="1009623"/>
                  </a:moveTo>
                  <a:lnTo>
                    <a:pt x="0" y="0"/>
                  </a:lnTo>
                  <a:cubicBezTo>
                    <a:pt x="1543352" y="1160680"/>
                    <a:pt x="3343426" y="1372942"/>
                    <a:pt x="6091464" y="1749850"/>
                  </a:cubicBezTo>
                  <a:cubicBezTo>
                    <a:pt x="2937026" y="1677280"/>
                    <a:pt x="1020838" y="1386993"/>
                    <a:pt x="0" y="1009623"/>
                  </a:cubicBezTo>
                  <a:close/>
                </a:path>
              </a:pathLst>
            </a:custGeom>
            <a:gradFill flip="none" rotWithShape="1">
              <a:gsLst>
                <a:gs pos="13000">
                  <a:srgbClr val="00A3D8"/>
                </a:gs>
                <a:gs pos="40000">
                  <a:srgbClr val="0086B0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Diagonal Stripe 12"/>
            <p:cNvSpPr/>
            <p:nvPr/>
          </p:nvSpPr>
          <p:spPr>
            <a:xfrm>
              <a:off x="3316491" y="4040721"/>
              <a:ext cx="6184693" cy="1154916"/>
            </a:xfrm>
            <a:custGeom>
              <a:avLst/>
              <a:gdLst>
                <a:gd name="connsiteX0" fmla="*/ 0 w 6858000"/>
                <a:gd name="connsiteY0" fmla="*/ 894347 h 1788693"/>
                <a:gd name="connsiteX1" fmla="*/ 3429000 w 6858000"/>
                <a:gd name="connsiteY1" fmla="*/ 0 h 1788693"/>
                <a:gd name="connsiteX2" fmla="*/ 6858000 w 6858000"/>
                <a:gd name="connsiteY2" fmla="*/ 0 h 1788693"/>
                <a:gd name="connsiteX3" fmla="*/ 0 w 6858000"/>
                <a:gd name="connsiteY3" fmla="*/ 1788693 h 1788693"/>
                <a:gd name="connsiteX4" fmla="*/ 0 w 6858000"/>
                <a:gd name="connsiteY4" fmla="*/ 894347 h 1788693"/>
                <a:gd name="connsiteX0" fmla="*/ 0 w 6858000"/>
                <a:gd name="connsiteY0" fmla="*/ 1112062 h 2006408"/>
                <a:gd name="connsiteX1" fmla="*/ 4996543 w 6858000"/>
                <a:gd name="connsiteY1" fmla="*/ 0 h 2006408"/>
                <a:gd name="connsiteX2" fmla="*/ 6858000 w 6858000"/>
                <a:gd name="connsiteY2" fmla="*/ 217715 h 2006408"/>
                <a:gd name="connsiteX3" fmla="*/ 0 w 6858000"/>
                <a:gd name="connsiteY3" fmla="*/ 2006408 h 2006408"/>
                <a:gd name="connsiteX4" fmla="*/ 0 w 6858000"/>
                <a:gd name="connsiteY4" fmla="*/ 1112062 h 2006408"/>
                <a:gd name="connsiteX0" fmla="*/ 0 w 6146800"/>
                <a:gd name="connsiteY0" fmla="*/ 1126575 h 2020921"/>
                <a:gd name="connsiteX1" fmla="*/ 4996543 w 6146800"/>
                <a:gd name="connsiteY1" fmla="*/ 14513 h 2020921"/>
                <a:gd name="connsiteX2" fmla="*/ 6146800 w 6146800"/>
                <a:gd name="connsiteY2" fmla="*/ 0 h 2020921"/>
                <a:gd name="connsiteX3" fmla="*/ 0 w 6146800"/>
                <a:gd name="connsiteY3" fmla="*/ 2020921 h 2020921"/>
                <a:gd name="connsiteX4" fmla="*/ 0 w 6146800"/>
                <a:gd name="connsiteY4" fmla="*/ 1126575 h 2020921"/>
                <a:gd name="connsiteX0" fmla="*/ 0 w 6146800"/>
                <a:gd name="connsiteY0" fmla="*/ 1126575 h 1600007"/>
                <a:gd name="connsiteX1" fmla="*/ 4996543 w 6146800"/>
                <a:gd name="connsiteY1" fmla="*/ 14513 h 1600007"/>
                <a:gd name="connsiteX2" fmla="*/ 6146800 w 6146800"/>
                <a:gd name="connsiteY2" fmla="*/ 0 h 1600007"/>
                <a:gd name="connsiteX3" fmla="*/ 711200 w 6146800"/>
                <a:gd name="connsiteY3" fmla="*/ 1600007 h 1600007"/>
                <a:gd name="connsiteX4" fmla="*/ 0 w 6146800"/>
                <a:gd name="connsiteY4" fmla="*/ 1126575 h 1600007"/>
                <a:gd name="connsiteX0" fmla="*/ 0 w 6509657"/>
                <a:gd name="connsiteY0" fmla="*/ 1416861 h 1600007"/>
                <a:gd name="connsiteX1" fmla="*/ 5359400 w 6509657"/>
                <a:gd name="connsiteY1" fmla="*/ 14513 h 1600007"/>
                <a:gd name="connsiteX2" fmla="*/ 6509657 w 6509657"/>
                <a:gd name="connsiteY2" fmla="*/ 0 h 1600007"/>
                <a:gd name="connsiteX3" fmla="*/ 1074057 w 6509657"/>
                <a:gd name="connsiteY3" fmla="*/ 1600007 h 1600007"/>
                <a:gd name="connsiteX4" fmla="*/ 0 w 6509657"/>
                <a:gd name="connsiteY4" fmla="*/ 1416861 h 1600007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09774"/>
                <a:gd name="connsiteY0" fmla="*/ 1402348 h 1832237"/>
                <a:gd name="connsiteX1" fmla="*/ 5388429 w 6509774"/>
                <a:gd name="connsiteY1" fmla="*/ 0 h 1832237"/>
                <a:gd name="connsiteX2" fmla="*/ 6509774 w 6509774"/>
                <a:gd name="connsiteY2" fmla="*/ 23587 h 1832237"/>
                <a:gd name="connsiteX3" fmla="*/ 0 w 6509774"/>
                <a:gd name="connsiteY3" fmla="*/ 1832237 h 1832237"/>
                <a:gd name="connsiteX4" fmla="*/ 29029 w 6509774"/>
                <a:gd name="connsiteY4" fmla="*/ 1402348 h 1832237"/>
                <a:gd name="connsiteX0" fmla="*/ 29029 w 6509774"/>
                <a:gd name="connsiteY0" fmla="*/ 1383298 h 1813187"/>
                <a:gd name="connsiteX1" fmla="*/ 5349880 w 6509774"/>
                <a:gd name="connsiteY1" fmla="*/ 0 h 1813187"/>
                <a:gd name="connsiteX2" fmla="*/ 6509774 w 6509774"/>
                <a:gd name="connsiteY2" fmla="*/ 4537 h 1813187"/>
                <a:gd name="connsiteX3" fmla="*/ 0 w 6509774"/>
                <a:gd name="connsiteY3" fmla="*/ 1813187 h 1813187"/>
                <a:gd name="connsiteX4" fmla="*/ 29029 w 6509774"/>
                <a:gd name="connsiteY4" fmla="*/ 1383298 h 1813187"/>
                <a:gd name="connsiteX0" fmla="*/ 29029 w 6514592"/>
                <a:gd name="connsiteY0" fmla="*/ 1388286 h 1818175"/>
                <a:gd name="connsiteX1" fmla="*/ 5349880 w 6514592"/>
                <a:gd name="connsiteY1" fmla="*/ 4988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1927 w 6514592"/>
                <a:gd name="connsiteY1" fmla="*/ 2607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56973 w 6514592"/>
                <a:gd name="connsiteY0" fmla="*/ 1375034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56973 w 6514592"/>
                <a:gd name="connsiteY4" fmla="*/ 1375034 h 1818175"/>
                <a:gd name="connsiteX0" fmla="*/ 0 w 6257619"/>
                <a:gd name="connsiteY0" fmla="*/ 1375034 h 1765167"/>
                <a:gd name="connsiteX1" fmla="*/ 5112182 w 6257619"/>
                <a:gd name="connsiteY1" fmla="*/ 225 h 1765167"/>
                <a:gd name="connsiteX2" fmla="*/ 6257619 w 6257619"/>
                <a:gd name="connsiteY2" fmla="*/ 0 h 1765167"/>
                <a:gd name="connsiteX3" fmla="*/ 212322 w 6257619"/>
                <a:gd name="connsiteY3" fmla="*/ 1765167 h 1765167"/>
                <a:gd name="connsiteX4" fmla="*/ 0 w 6257619"/>
                <a:gd name="connsiteY4" fmla="*/ 1375034 h 1765167"/>
                <a:gd name="connsiteX0" fmla="*/ 0 w 6257619"/>
                <a:gd name="connsiteY0" fmla="*/ 1375034 h 1751915"/>
                <a:gd name="connsiteX1" fmla="*/ 5112182 w 6257619"/>
                <a:gd name="connsiteY1" fmla="*/ 225 h 1751915"/>
                <a:gd name="connsiteX2" fmla="*/ 6257619 w 6257619"/>
                <a:gd name="connsiteY2" fmla="*/ 0 h 1751915"/>
                <a:gd name="connsiteX3" fmla="*/ 131872 w 6257619"/>
                <a:gd name="connsiteY3" fmla="*/ 1751915 h 1751915"/>
                <a:gd name="connsiteX4" fmla="*/ 0 w 6257619"/>
                <a:gd name="connsiteY4" fmla="*/ 1375034 h 1751915"/>
                <a:gd name="connsiteX0" fmla="*/ 0 w 6257619"/>
                <a:gd name="connsiteY0" fmla="*/ 1375034 h 1757402"/>
                <a:gd name="connsiteX1" fmla="*/ 5112182 w 6257619"/>
                <a:gd name="connsiteY1" fmla="*/ 225 h 1757402"/>
                <a:gd name="connsiteX2" fmla="*/ 6257619 w 6257619"/>
                <a:gd name="connsiteY2" fmla="*/ 0 h 1757402"/>
                <a:gd name="connsiteX3" fmla="*/ 99051 w 6257619"/>
                <a:gd name="connsiteY3" fmla="*/ 1757402 h 1757402"/>
                <a:gd name="connsiteX4" fmla="*/ 0 w 6257619"/>
                <a:gd name="connsiteY4" fmla="*/ 1375034 h 1757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7619" h="1757402">
                  <a:moveTo>
                    <a:pt x="0" y="1375034"/>
                  </a:moveTo>
                  <a:cubicBezTo>
                    <a:pt x="1612295" y="1168841"/>
                    <a:pt x="3485372" y="1062760"/>
                    <a:pt x="5112182" y="225"/>
                  </a:cubicBezTo>
                  <a:lnTo>
                    <a:pt x="6257619" y="0"/>
                  </a:lnTo>
                  <a:cubicBezTo>
                    <a:pt x="5251866" y="1167126"/>
                    <a:pt x="2340094" y="1475647"/>
                    <a:pt x="99051" y="1757402"/>
                  </a:cubicBezTo>
                  <a:lnTo>
                    <a:pt x="0" y="1375034"/>
                  </a:lnTo>
                  <a:close/>
                </a:path>
              </a:pathLst>
            </a:custGeom>
            <a:solidFill>
              <a:srgbClr val="00A3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46" name="Straight Connector 45"/>
          <p:cNvCxnSpPr/>
          <p:nvPr/>
        </p:nvCxnSpPr>
        <p:spPr>
          <a:xfrm flipV="1">
            <a:off x="3797408" y="4997923"/>
            <a:ext cx="0" cy="738108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6008663" y="4468311"/>
            <a:ext cx="0" cy="1082365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302763" y="3953677"/>
            <a:ext cx="0" cy="13345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10404669" y="3269261"/>
            <a:ext cx="0" cy="13345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373890" y="2676509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69180" y="489353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726516" y="438353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14422" y="3879361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271984" y="333552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1397108" y="5448489"/>
            <a:ext cx="0" cy="46800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55"/>
          <p:cNvSpPr/>
          <p:nvPr/>
        </p:nvSpPr>
        <p:spPr>
          <a:xfrm>
            <a:off x="7997814" y="5047592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10080670" y="4494842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solidFill>
                <a:srgbClr val="1B2831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1069910" y="5863105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473408" y="5697931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5684663" y="5443855"/>
            <a:ext cx="648000" cy="648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81653" y="230430"/>
            <a:ext cx="3065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Financials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36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4593" y="4169224"/>
            <a:ext cx="1959429" cy="478975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54022" y="4169224"/>
            <a:ext cx="1959429" cy="47897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3451" y="4169224"/>
            <a:ext cx="1959429" cy="478975"/>
          </a:xfrm>
          <a:prstGeom prst="rect">
            <a:avLst/>
          </a:prstGeom>
          <a:solidFill>
            <a:srgbClr val="1B28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972880" y="4169224"/>
            <a:ext cx="1959429" cy="47897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32309" y="4169224"/>
            <a:ext cx="2102492" cy="478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5164" y="4169224"/>
            <a:ext cx="1959429" cy="478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7816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92717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87618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825195" y="430418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081965" y="4648199"/>
            <a:ext cx="0" cy="738108"/>
          </a:xfrm>
          <a:prstGeom prst="line">
            <a:avLst/>
          </a:prstGeom>
          <a:ln w="76200">
            <a:solidFill>
              <a:srgbClr val="00A3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022425" y="3440641"/>
            <a:ext cx="0" cy="738108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011310" y="4648199"/>
            <a:ext cx="0" cy="738108"/>
          </a:xfrm>
          <a:prstGeom prst="line">
            <a:avLst/>
          </a:prstGeom>
          <a:ln w="76200">
            <a:solidFill>
              <a:srgbClr val="1B28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921355" y="3440641"/>
            <a:ext cx="0" cy="738108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48880" y="5498748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10439" y="273160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71998" y="5498748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84415" y="2731600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481653" y="230430"/>
            <a:ext cx="30652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Financials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96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05017" y="2348208"/>
            <a:ext cx="26055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Brought to you by </a:t>
            </a:r>
            <a:endParaRPr lang="en-US" sz="200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7186" y="3881258"/>
            <a:ext cx="54792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Check out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pptpop.com.</a:t>
            </a:r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en-US" sz="2000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 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how to make irresistible presentations </a:t>
            </a: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pitches </a:t>
            </a:r>
            <a:r>
              <a:rPr lang="en-US" sz="2000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that impress, persuade, and sell.</a:t>
            </a:r>
            <a:endParaRPr lang="en-US" sz="2000" b="0" dirty="0">
              <a:solidFill>
                <a:schemeClr val="tx1">
                  <a:lumMod val="50000"/>
                  <a:lumOff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15194" y="2689354"/>
            <a:ext cx="716253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2D4251"/>
                </a:solidFill>
              </a:rPr>
              <a:t>::: </a:t>
            </a:r>
            <a:r>
              <a:rPr lang="en-US" sz="8000" b="1" i="1" dirty="0" smtClean="0">
                <a:solidFill>
                  <a:srgbClr val="2D425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PPTPOP</a:t>
            </a:r>
            <a:r>
              <a:rPr lang="en-GB" sz="8000" b="1" dirty="0" smtClean="0">
                <a:solidFill>
                  <a:srgbClr val="2D4251"/>
                </a:solidFill>
              </a:rPr>
              <a:t> ::: </a:t>
            </a:r>
            <a:endParaRPr lang="en-US" sz="8000" b="1" i="1" dirty="0">
              <a:solidFill>
                <a:srgbClr val="2D425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833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997997" y="1502744"/>
            <a:ext cx="9960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 (If the viewer had to remember one thing, what would it be?)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3716594"/>
            <a:ext cx="12192000" cy="31414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061274" y="4319216"/>
            <a:ext cx="23259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1 problem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832720" y="4319216"/>
            <a:ext cx="2463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#2 problem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718466" y="4319216"/>
            <a:ext cx="24829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problem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70773" y="3409950"/>
            <a:ext cx="2878407" cy="533481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#1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44508" y="3409950"/>
            <a:ext cx="2878407" cy="533481"/>
          </a:xfrm>
          <a:prstGeom prst="rect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#2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8418242" y="3409950"/>
            <a:ext cx="2878407" cy="533481"/>
          </a:xfrm>
          <a:prstGeom prst="rect">
            <a:avLst/>
          </a:prstGeom>
          <a:solidFill>
            <a:srgbClr val="2D42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 #3</a:t>
            </a:r>
            <a:endParaRPr lang="en-US" sz="2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76342" y="230430"/>
            <a:ext cx="38186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Problem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52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9610" y="252603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99C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 1</a:t>
            </a:r>
            <a:endParaRPr lang="en-US" b="1" dirty="0">
              <a:solidFill>
                <a:srgbClr val="0099C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52922" y="2926144"/>
            <a:ext cx="213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1</a:t>
            </a:r>
            <a:endParaRPr lang="en-US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6113" y="491562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3D5A6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 3</a:t>
            </a:r>
            <a:endParaRPr lang="en-US" b="1" dirty="0">
              <a:solidFill>
                <a:srgbClr val="3D5A6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79425" y="5315733"/>
            <a:ext cx="21302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3</a:t>
            </a:r>
            <a:endParaRPr lang="en-US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38308" y="251742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D425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 2</a:t>
            </a:r>
            <a:endParaRPr lang="en-US" b="1" dirty="0">
              <a:solidFill>
                <a:srgbClr val="2D425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41620" y="2917530"/>
            <a:ext cx="23853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2</a:t>
            </a:r>
            <a:endParaRPr lang="en-US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64811" y="490700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TEXT 4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68123" y="5307119"/>
            <a:ext cx="2663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Benefit 4</a:t>
            </a:r>
            <a:endParaRPr lang="en-US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Flowchart: Merge 12"/>
          <p:cNvSpPr/>
          <p:nvPr/>
        </p:nvSpPr>
        <p:spPr>
          <a:xfrm rot="5400000">
            <a:off x="3519031" y="3274022"/>
            <a:ext cx="293537" cy="165185"/>
          </a:xfrm>
          <a:prstGeom prst="flowChartMerg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Flowchart: Merge 13"/>
          <p:cNvSpPr/>
          <p:nvPr/>
        </p:nvSpPr>
        <p:spPr>
          <a:xfrm rot="5400000">
            <a:off x="3519033" y="5544782"/>
            <a:ext cx="293537" cy="165185"/>
          </a:xfrm>
          <a:prstGeom prst="flowChartMerg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3735610" y="2600246"/>
            <a:ext cx="0" cy="1604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35612" y="4871006"/>
            <a:ext cx="0" cy="160417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 flipH="1">
            <a:off x="8536210" y="2588982"/>
            <a:ext cx="147235" cy="3886200"/>
            <a:chOff x="2959013" y="1905000"/>
            <a:chExt cx="165189" cy="3859857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124200" y="1905000"/>
              <a:ext cx="0" cy="1604176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Merge 18"/>
            <p:cNvSpPr/>
            <p:nvPr/>
          </p:nvSpPr>
          <p:spPr>
            <a:xfrm rot="5400000">
              <a:off x="2894837" y="2578776"/>
              <a:ext cx="293537" cy="165185"/>
            </a:xfrm>
            <a:prstGeom prst="flowChartMerg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H="1">
              <a:off x="3124202" y="4141884"/>
              <a:ext cx="0" cy="1622973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Merge 20"/>
            <p:cNvSpPr/>
            <p:nvPr/>
          </p:nvSpPr>
          <p:spPr>
            <a:xfrm rot="5400000">
              <a:off x="2894841" y="4854345"/>
              <a:ext cx="293537" cy="165185"/>
            </a:xfrm>
            <a:prstGeom prst="flowChartMerg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22" name="Flowchart: Connector 21"/>
          <p:cNvSpPr/>
          <p:nvPr/>
        </p:nvSpPr>
        <p:spPr>
          <a:xfrm>
            <a:off x="4048030" y="2512782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Flowchart: Connector 22"/>
          <p:cNvSpPr/>
          <p:nvPr/>
        </p:nvSpPr>
        <p:spPr>
          <a:xfrm>
            <a:off x="4185190" y="2649942"/>
            <a:ext cx="1554480" cy="1554480"/>
          </a:xfrm>
          <a:prstGeom prst="flowChartConnector">
            <a:avLst/>
          </a:prstGeom>
          <a:solidFill>
            <a:srgbClr val="00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5" name="Flowchart: Connector 24"/>
          <p:cNvSpPr/>
          <p:nvPr/>
        </p:nvSpPr>
        <p:spPr>
          <a:xfrm>
            <a:off x="6402610" y="2512782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Flowchart: Connector 25"/>
          <p:cNvSpPr/>
          <p:nvPr/>
        </p:nvSpPr>
        <p:spPr>
          <a:xfrm>
            <a:off x="6402610" y="4722582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Flowchart: Connector 26"/>
          <p:cNvSpPr/>
          <p:nvPr/>
        </p:nvSpPr>
        <p:spPr>
          <a:xfrm>
            <a:off x="6539770" y="2649942"/>
            <a:ext cx="1554480" cy="1554480"/>
          </a:xfrm>
          <a:prstGeom prst="flowChartConnector">
            <a:avLst/>
          </a:prstGeom>
          <a:solidFill>
            <a:srgbClr val="3D5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Flowchart: Connector 27"/>
          <p:cNvSpPr/>
          <p:nvPr/>
        </p:nvSpPr>
        <p:spPr>
          <a:xfrm>
            <a:off x="6539770" y="4859742"/>
            <a:ext cx="1554480" cy="1554480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318" y="2985331"/>
            <a:ext cx="546292" cy="742565"/>
          </a:xfrm>
          <a:prstGeom prst="rect">
            <a:avLst/>
          </a:prstGeom>
        </p:spPr>
      </p:pic>
      <p:sp>
        <p:nvSpPr>
          <p:cNvPr id="31" name="Heart 30"/>
          <p:cNvSpPr/>
          <p:nvPr/>
        </p:nvSpPr>
        <p:spPr>
          <a:xfrm>
            <a:off x="7088410" y="5450731"/>
            <a:ext cx="457200" cy="392928"/>
          </a:xfrm>
          <a:prstGeom prst="hear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788" y="3057071"/>
            <a:ext cx="432192" cy="59586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Flowchart: Connector 34"/>
          <p:cNvSpPr/>
          <p:nvPr/>
        </p:nvSpPr>
        <p:spPr>
          <a:xfrm>
            <a:off x="4062347" y="4703972"/>
            <a:ext cx="1828800" cy="1828800"/>
          </a:xfrm>
          <a:prstGeom prst="flowChartConnector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4185190" y="4841132"/>
            <a:ext cx="1554480" cy="1554480"/>
          </a:xfrm>
          <a:prstGeom prst="flowChartConnector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0238" y="5398645"/>
            <a:ext cx="851292" cy="542062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885962" y="230430"/>
            <a:ext cx="3799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Solution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106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5833171" y="3798677"/>
            <a:ext cx="1080000" cy="360000"/>
          </a:xfrm>
          <a:prstGeom prst="rect">
            <a:avLst/>
          </a:pr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004943" y="2594467"/>
            <a:ext cx="3870454" cy="3938124"/>
            <a:chOff x="1271262" y="2102753"/>
            <a:chExt cx="4572000" cy="4572000"/>
          </a:xfrm>
        </p:grpSpPr>
        <p:grpSp>
          <p:nvGrpSpPr>
            <p:cNvPr id="64" name="Group 63"/>
            <p:cNvGrpSpPr/>
            <p:nvPr/>
          </p:nvGrpSpPr>
          <p:grpSpPr>
            <a:xfrm>
              <a:off x="1328752" y="2201111"/>
              <a:ext cx="4465660" cy="4412664"/>
              <a:chOff x="652452" y="1752600"/>
              <a:chExt cx="2743200" cy="2743200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652452" y="1752600"/>
                <a:ext cx="2743200" cy="2743200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Pie 3"/>
              <p:cNvSpPr/>
              <p:nvPr/>
            </p:nvSpPr>
            <p:spPr>
              <a:xfrm>
                <a:off x="1757264" y="2398938"/>
                <a:ext cx="1638388" cy="1850785"/>
              </a:xfrm>
              <a:custGeom>
                <a:avLst/>
                <a:gdLst>
                  <a:gd name="connsiteX0" fmla="*/ 2692275 w 2743200"/>
                  <a:gd name="connsiteY0" fmla="*/ 1001324 h 2743200"/>
                  <a:gd name="connsiteX1" fmla="*/ 2155489 w 2743200"/>
                  <a:gd name="connsiteY1" fmla="*/ 2497124 h 2743200"/>
                  <a:gd name="connsiteX2" fmla="*/ 1371600 w 2743200"/>
                  <a:gd name="connsiteY2" fmla="*/ 1371600 h 2743200"/>
                  <a:gd name="connsiteX3" fmla="*/ 2692275 w 2743200"/>
                  <a:gd name="connsiteY3" fmla="*/ 1001324 h 2743200"/>
                  <a:gd name="connsiteX0" fmla="*/ 1320675 w 1371688"/>
                  <a:gd name="connsiteY0" fmla="*/ 0 h 1495800"/>
                  <a:gd name="connsiteX1" fmla="*/ 783889 w 1371688"/>
                  <a:gd name="connsiteY1" fmla="*/ 1495800 h 1495800"/>
                  <a:gd name="connsiteX2" fmla="*/ 0 w 1371688"/>
                  <a:gd name="connsiteY2" fmla="*/ 370276 h 1495800"/>
                  <a:gd name="connsiteX3" fmla="*/ 457891 w 1371688"/>
                  <a:gd name="connsiteY3" fmla="*/ 206990 h 1495800"/>
                  <a:gd name="connsiteX4" fmla="*/ 1320675 w 1371688"/>
                  <a:gd name="connsiteY4" fmla="*/ 0 h 1495800"/>
                  <a:gd name="connsiteX0" fmla="*/ 1320675 w 1371688"/>
                  <a:gd name="connsiteY0" fmla="*/ 354985 h 1850785"/>
                  <a:gd name="connsiteX1" fmla="*/ 783889 w 1371688"/>
                  <a:gd name="connsiteY1" fmla="*/ 1850785 h 1850785"/>
                  <a:gd name="connsiteX2" fmla="*/ 0 w 1371688"/>
                  <a:gd name="connsiteY2" fmla="*/ 725261 h 1850785"/>
                  <a:gd name="connsiteX3" fmla="*/ 667441 w 1371688"/>
                  <a:gd name="connsiteY3" fmla="*/ 0 h 1850785"/>
                  <a:gd name="connsiteX4" fmla="*/ 1320675 w 1371688"/>
                  <a:gd name="connsiteY4" fmla="*/ 354985 h 1850785"/>
                  <a:gd name="connsiteX0" fmla="*/ 1587375 w 1638388"/>
                  <a:gd name="connsiteY0" fmla="*/ 354985 h 1850785"/>
                  <a:gd name="connsiteX1" fmla="*/ 1050589 w 1638388"/>
                  <a:gd name="connsiteY1" fmla="*/ 1850785 h 1850785"/>
                  <a:gd name="connsiteX2" fmla="*/ 0 w 1638388"/>
                  <a:gd name="connsiteY2" fmla="*/ 953861 h 1850785"/>
                  <a:gd name="connsiteX3" fmla="*/ 934141 w 1638388"/>
                  <a:gd name="connsiteY3" fmla="*/ 0 h 1850785"/>
                  <a:gd name="connsiteX4" fmla="*/ 1587375 w 1638388"/>
                  <a:gd name="connsiteY4" fmla="*/ 354985 h 1850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38388" h="1850785">
                    <a:moveTo>
                      <a:pt x="1587375" y="354985"/>
                    </a:moveTo>
                    <a:cubicBezTo>
                      <a:pt x="1744949" y="917010"/>
                      <a:pt x="1529566" y="1517194"/>
                      <a:pt x="1050589" y="1850785"/>
                    </a:cubicBezTo>
                    <a:lnTo>
                      <a:pt x="0" y="953861"/>
                    </a:lnTo>
                    <a:lnTo>
                      <a:pt x="934141" y="0"/>
                    </a:lnTo>
                    <a:lnTo>
                      <a:pt x="1587375" y="35498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18212" y="2118360"/>
                <a:ext cx="2011680" cy="201168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8" name="Block Arc 67"/>
            <p:cNvSpPr/>
            <p:nvPr/>
          </p:nvSpPr>
          <p:spPr>
            <a:xfrm>
              <a:off x="1271262" y="2102753"/>
              <a:ext cx="4572000" cy="4572000"/>
            </a:xfrm>
            <a:prstGeom prst="blockArc">
              <a:avLst>
                <a:gd name="adj1" fmla="val 15677243"/>
                <a:gd name="adj2" fmla="val 12423793"/>
                <a:gd name="adj3" fmla="val 3475"/>
              </a:avLst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70" name="Flowchart: Connector 69"/>
          <p:cNvSpPr/>
          <p:nvPr/>
        </p:nvSpPr>
        <p:spPr>
          <a:xfrm>
            <a:off x="5501810" y="3663288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093421" y="3829685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6266752" y="2836805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5132027" y="2787459"/>
            <a:ext cx="1080000" cy="360000"/>
          </a:xfrm>
          <a:prstGeom prst="rect">
            <a:avLst/>
          </a:prstGeom>
          <a:solidFill>
            <a:srgbClr val="0086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8" name="Flowchart: Connector 77"/>
          <p:cNvSpPr/>
          <p:nvPr/>
        </p:nvSpPr>
        <p:spPr>
          <a:xfrm>
            <a:off x="4816138" y="2667037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008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055823" y="6055541"/>
            <a:ext cx="1080000" cy="360000"/>
          </a:xfrm>
          <a:prstGeom prst="rect">
            <a:avLst/>
          </a:prstGeom>
          <a:solidFill>
            <a:srgbClr val="008A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0" name="Flowchart: Connector 79"/>
          <p:cNvSpPr/>
          <p:nvPr/>
        </p:nvSpPr>
        <p:spPr>
          <a:xfrm>
            <a:off x="4832706" y="5921348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6217967" y="6036585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772805" y="4942734"/>
            <a:ext cx="1080000" cy="360000"/>
          </a:xfrm>
          <a:prstGeom prst="rect">
            <a:avLst/>
          </a:prstGeom>
          <a:solidFill>
            <a:srgbClr val="1B28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Flowchart: Connector 82"/>
          <p:cNvSpPr/>
          <p:nvPr/>
        </p:nvSpPr>
        <p:spPr>
          <a:xfrm>
            <a:off x="5518313" y="4842000"/>
            <a:ext cx="540000" cy="540000"/>
          </a:xfrm>
          <a:prstGeom prst="flowChartConnector">
            <a:avLst/>
          </a:prstGeom>
          <a:solidFill>
            <a:schemeClr val="bg1"/>
          </a:solidFill>
          <a:ln w="38100">
            <a:solidFill>
              <a:srgbClr val="1B28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957398" y="5000163"/>
            <a:ext cx="20824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Place your text here</a:t>
            </a:r>
            <a:endParaRPr lang="en-US" sz="16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85962" y="230430"/>
            <a:ext cx="3799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Solution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484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0" y="3120482"/>
            <a:ext cx="12192000" cy="2503218"/>
          </a:xfrm>
          <a:prstGeom prst="rect">
            <a:avLst/>
          </a:prstGeom>
          <a:gradFill>
            <a:gsLst>
              <a:gs pos="13000">
                <a:srgbClr val="00CC99"/>
              </a:gs>
              <a:gs pos="81000">
                <a:srgbClr val="00A3D8"/>
              </a:gs>
            </a:gsLst>
            <a:lin ang="189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8729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4891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105398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8721599" y="2744818"/>
            <a:ext cx="2362199" cy="3574805"/>
          </a:xfrm>
          <a:prstGeom prst="roundRect">
            <a:avLst>
              <a:gd name="adj" fmla="val 5655"/>
            </a:avLst>
          </a:prstGeom>
          <a:gradFill flip="none" rotWithShape="1">
            <a:gsLst>
              <a:gs pos="0">
                <a:schemeClr val="bg1">
                  <a:alpha val="94000"/>
                </a:schemeClr>
              </a:gs>
              <a:gs pos="97000">
                <a:schemeClr val="bg1">
                  <a:lumMod val="75000"/>
                </a:scheme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schemeClr val="bg1">
                <a:lumMod val="50000"/>
                <a:alpha val="5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872998" y="2662023"/>
            <a:ext cx="2552701" cy="781165"/>
            <a:chOff x="1" y="1518269"/>
            <a:chExt cx="3810000" cy="670954"/>
          </a:xfrm>
        </p:grpSpPr>
        <p:sp>
          <p:nvSpPr>
            <p:cNvPr id="62" name="Right Triangle 61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1" y="1518269"/>
              <a:ext cx="3810000" cy="38097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489198" y="2662023"/>
            <a:ext cx="2552701" cy="781165"/>
            <a:chOff x="1" y="1518269"/>
            <a:chExt cx="3810000" cy="670954"/>
          </a:xfrm>
        </p:grpSpPr>
        <p:sp>
          <p:nvSpPr>
            <p:cNvPr id="60" name="Right Triangle 59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" y="1518269"/>
              <a:ext cx="3810000" cy="38097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107377" y="2662022"/>
            <a:ext cx="2552701" cy="797757"/>
            <a:chOff x="1" y="1504017"/>
            <a:chExt cx="3810000" cy="685206"/>
          </a:xfrm>
        </p:grpSpPr>
        <p:sp>
          <p:nvSpPr>
            <p:cNvPr id="58" name="Right Triangle 57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1" y="1504017"/>
              <a:ext cx="3810000" cy="395226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8721599" y="2662021"/>
            <a:ext cx="2552701" cy="797760"/>
            <a:chOff x="1" y="1504015"/>
            <a:chExt cx="3810000" cy="685208"/>
          </a:xfrm>
        </p:grpSpPr>
        <p:sp>
          <p:nvSpPr>
            <p:cNvPr id="56" name="Right Triangle 55"/>
            <p:cNvSpPr/>
            <p:nvPr/>
          </p:nvSpPr>
          <p:spPr>
            <a:xfrm rot="5400000">
              <a:off x="3522766" y="1901988"/>
              <a:ext cx="298730" cy="275740"/>
            </a:xfrm>
            <a:prstGeom prst="rtTriangl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" y="1504015"/>
              <a:ext cx="3810000" cy="39522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3768134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2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322182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3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8934285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4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136566" y="3449714"/>
            <a:ext cx="1664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1 reason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170544" y="2699133"/>
            <a:ext cx="13308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Reason 1</a:t>
            </a:r>
            <a:endParaRPr lang="en-US" sz="20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768134" y="3449714"/>
            <a:ext cx="1664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2 reason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346124" y="3449714"/>
            <a:ext cx="1664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reason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016582" y="3449714"/>
            <a:ext cx="16646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Text that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summarizes the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# 3 reason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551382" y="230430"/>
            <a:ext cx="29258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Why Now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3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871607" y="3335664"/>
            <a:ext cx="2286000" cy="2286000"/>
            <a:chOff x="652452" y="1752600"/>
            <a:chExt cx="2743200" cy="2743200"/>
          </a:xfrm>
        </p:grpSpPr>
        <p:sp>
          <p:nvSpPr>
            <p:cNvPr id="87" name="Oval 86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2D42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3D5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032451" y="2237026"/>
            <a:ext cx="4062593" cy="3892488"/>
            <a:chOff x="652452" y="1752600"/>
            <a:chExt cx="2743200" cy="2743200"/>
          </a:xfrm>
        </p:grpSpPr>
        <p:sp>
          <p:nvSpPr>
            <p:cNvPr id="24" name="Oval 23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00A2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00684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3579485" y="4272450"/>
            <a:ext cx="8370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$1B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92514" y="4023913"/>
            <a:ext cx="1042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$12B</a:t>
            </a:r>
            <a:endParaRPr lang="en-US" sz="28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93266" y="5716451"/>
            <a:ext cx="20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82870" y="6235125"/>
            <a:ext cx="20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2030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10997" y="230430"/>
            <a:ext cx="3549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Size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17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1B283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rgbClr val="1B283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9978" y="2815545"/>
            <a:ext cx="12216492" cy="4042455"/>
          </a:xfrm>
          <a:custGeom>
            <a:avLst/>
            <a:gdLst>
              <a:gd name="connsiteX0" fmla="*/ 0 w 12192000"/>
              <a:gd name="connsiteY0" fmla="*/ 0 h 3051855"/>
              <a:gd name="connsiteX1" fmla="*/ 12192000 w 12192000"/>
              <a:gd name="connsiteY1" fmla="*/ 0 h 3051855"/>
              <a:gd name="connsiteX2" fmla="*/ 12192000 w 12192000"/>
              <a:gd name="connsiteY2" fmla="*/ 3051855 h 3051855"/>
              <a:gd name="connsiteX3" fmla="*/ 0 w 12192000"/>
              <a:gd name="connsiteY3" fmla="*/ 3051855 h 3051855"/>
              <a:gd name="connsiteX4" fmla="*/ 0 w 12192000"/>
              <a:gd name="connsiteY4" fmla="*/ 0 h 3051855"/>
              <a:gd name="connsiteX0" fmla="*/ 19050 w 12192000"/>
              <a:gd name="connsiteY0" fmla="*/ 1809750 h 3051855"/>
              <a:gd name="connsiteX1" fmla="*/ 12192000 w 12192000"/>
              <a:gd name="connsiteY1" fmla="*/ 0 h 3051855"/>
              <a:gd name="connsiteX2" fmla="*/ 12192000 w 12192000"/>
              <a:gd name="connsiteY2" fmla="*/ 3051855 h 3051855"/>
              <a:gd name="connsiteX3" fmla="*/ 0 w 12192000"/>
              <a:gd name="connsiteY3" fmla="*/ 3051855 h 3051855"/>
              <a:gd name="connsiteX4" fmla="*/ 19050 w 12192000"/>
              <a:gd name="connsiteY4" fmla="*/ 1809750 h 3051855"/>
              <a:gd name="connsiteX0" fmla="*/ 19050 w 12192000"/>
              <a:gd name="connsiteY0" fmla="*/ 1809750 h 3051855"/>
              <a:gd name="connsiteX1" fmla="*/ 3181350 w 12192000"/>
              <a:gd name="connsiteY1" fmla="*/ 1337355 h 3051855"/>
              <a:gd name="connsiteX2" fmla="*/ 12192000 w 12192000"/>
              <a:gd name="connsiteY2" fmla="*/ 0 h 3051855"/>
              <a:gd name="connsiteX3" fmla="*/ 12192000 w 12192000"/>
              <a:gd name="connsiteY3" fmla="*/ 3051855 h 3051855"/>
              <a:gd name="connsiteX4" fmla="*/ 0 w 12192000"/>
              <a:gd name="connsiteY4" fmla="*/ 3051855 h 3051855"/>
              <a:gd name="connsiteX5" fmla="*/ 19050 w 12192000"/>
              <a:gd name="connsiteY5" fmla="*/ 1809750 h 3051855"/>
              <a:gd name="connsiteX0" fmla="*/ 19050 w 12192000"/>
              <a:gd name="connsiteY0" fmla="*/ 1809750 h 3051855"/>
              <a:gd name="connsiteX1" fmla="*/ 3257550 w 12192000"/>
              <a:gd name="connsiteY1" fmla="*/ 1051605 h 3051855"/>
              <a:gd name="connsiteX2" fmla="*/ 12192000 w 12192000"/>
              <a:gd name="connsiteY2" fmla="*/ 0 h 3051855"/>
              <a:gd name="connsiteX3" fmla="*/ 12192000 w 12192000"/>
              <a:gd name="connsiteY3" fmla="*/ 3051855 h 3051855"/>
              <a:gd name="connsiteX4" fmla="*/ 0 w 12192000"/>
              <a:gd name="connsiteY4" fmla="*/ 3051855 h 3051855"/>
              <a:gd name="connsiteX5" fmla="*/ 19050 w 12192000"/>
              <a:gd name="connsiteY5" fmla="*/ 1809750 h 3051855"/>
              <a:gd name="connsiteX0" fmla="*/ 19050 w 12192000"/>
              <a:gd name="connsiteY0" fmla="*/ 1809750 h 3051855"/>
              <a:gd name="connsiteX1" fmla="*/ 3257550 w 12192000"/>
              <a:gd name="connsiteY1" fmla="*/ 1051605 h 3051855"/>
              <a:gd name="connsiteX2" fmla="*/ 6762750 w 12192000"/>
              <a:gd name="connsiteY2" fmla="*/ 613455 h 3051855"/>
              <a:gd name="connsiteX3" fmla="*/ 12192000 w 12192000"/>
              <a:gd name="connsiteY3" fmla="*/ 0 h 3051855"/>
              <a:gd name="connsiteX4" fmla="*/ 12192000 w 12192000"/>
              <a:gd name="connsiteY4" fmla="*/ 3051855 h 3051855"/>
              <a:gd name="connsiteX5" fmla="*/ 0 w 12192000"/>
              <a:gd name="connsiteY5" fmla="*/ 3051855 h 3051855"/>
              <a:gd name="connsiteX6" fmla="*/ 19050 w 12192000"/>
              <a:gd name="connsiteY6" fmla="*/ 1809750 h 3051855"/>
              <a:gd name="connsiteX0" fmla="*/ 19050 w 12192000"/>
              <a:gd name="connsiteY0" fmla="*/ 1882095 h 3124200"/>
              <a:gd name="connsiteX1" fmla="*/ 3257550 w 12192000"/>
              <a:gd name="connsiteY1" fmla="*/ 1123950 h 3124200"/>
              <a:gd name="connsiteX2" fmla="*/ 7620000 w 12192000"/>
              <a:gd name="connsiteY2" fmla="*/ 0 h 3124200"/>
              <a:gd name="connsiteX3" fmla="*/ 12192000 w 12192000"/>
              <a:gd name="connsiteY3" fmla="*/ 72345 h 3124200"/>
              <a:gd name="connsiteX4" fmla="*/ 12192000 w 12192000"/>
              <a:gd name="connsiteY4" fmla="*/ 3124200 h 3124200"/>
              <a:gd name="connsiteX5" fmla="*/ 0 w 12192000"/>
              <a:gd name="connsiteY5" fmla="*/ 3124200 h 3124200"/>
              <a:gd name="connsiteX6" fmla="*/ 19050 w 12192000"/>
              <a:gd name="connsiteY6" fmla="*/ 1882095 h 3124200"/>
              <a:gd name="connsiteX0" fmla="*/ 19050 w 12192000"/>
              <a:gd name="connsiteY0" fmla="*/ 1882095 h 3124200"/>
              <a:gd name="connsiteX1" fmla="*/ 3257550 w 12192000"/>
              <a:gd name="connsiteY1" fmla="*/ 1123950 h 3124200"/>
              <a:gd name="connsiteX2" fmla="*/ 7620000 w 12192000"/>
              <a:gd name="connsiteY2" fmla="*/ 0 h 3124200"/>
              <a:gd name="connsiteX3" fmla="*/ 11144250 w 12192000"/>
              <a:gd name="connsiteY3" fmla="*/ 38100 h 3124200"/>
              <a:gd name="connsiteX4" fmla="*/ 12192000 w 12192000"/>
              <a:gd name="connsiteY4" fmla="*/ 72345 h 3124200"/>
              <a:gd name="connsiteX5" fmla="*/ 12192000 w 12192000"/>
              <a:gd name="connsiteY5" fmla="*/ 3124200 h 3124200"/>
              <a:gd name="connsiteX6" fmla="*/ 0 w 12192000"/>
              <a:gd name="connsiteY6" fmla="*/ 3124200 h 3124200"/>
              <a:gd name="connsiteX7" fmla="*/ 19050 w 12192000"/>
              <a:gd name="connsiteY7" fmla="*/ 1882095 h 3124200"/>
              <a:gd name="connsiteX0" fmla="*/ 19050 w 12192000"/>
              <a:gd name="connsiteY0" fmla="*/ 2986995 h 4229100"/>
              <a:gd name="connsiteX1" fmla="*/ 3257550 w 12192000"/>
              <a:gd name="connsiteY1" fmla="*/ 2228850 h 4229100"/>
              <a:gd name="connsiteX2" fmla="*/ 7620000 w 12192000"/>
              <a:gd name="connsiteY2" fmla="*/ 110490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257550 w 12192000"/>
              <a:gd name="connsiteY1" fmla="*/ 2228850 h 4229100"/>
              <a:gd name="connsiteX2" fmla="*/ 7905750 w 12192000"/>
              <a:gd name="connsiteY2" fmla="*/ 192405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905750 w 12192000"/>
              <a:gd name="connsiteY2" fmla="*/ 192405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1772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52800 w 12192000"/>
              <a:gd name="connsiteY1" fmla="*/ 228600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866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7886700 w 12192000"/>
              <a:gd name="connsiteY2" fmla="*/ 1714500 h 4229100"/>
              <a:gd name="connsiteX3" fmla="*/ 11277600 w 12192000"/>
              <a:gd name="connsiteY3" fmla="*/ 0 h 4229100"/>
              <a:gd name="connsiteX4" fmla="*/ 12192000 w 12192000"/>
              <a:gd name="connsiteY4" fmla="*/ 186645 h 4229100"/>
              <a:gd name="connsiteX5" fmla="*/ 12192000 w 12192000"/>
              <a:gd name="connsiteY5" fmla="*/ 4229100 h 4229100"/>
              <a:gd name="connsiteX6" fmla="*/ 0 w 12192000"/>
              <a:gd name="connsiteY6" fmla="*/ 4229100 h 4229100"/>
              <a:gd name="connsiteX7" fmla="*/ 19050 w 12192000"/>
              <a:gd name="connsiteY7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029200 w 12192000"/>
              <a:gd name="connsiteY2" fmla="*/ 2247900 h 4229100"/>
              <a:gd name="connsiteX3" fmla="*/ 7886700 w 12192000"/>
              <a:gd name="connsiteY3" fmla="*/ 17145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124450 w 12192000"/>
              <a:gd name="connsiteY2" fmla="*/ 2667000 h 4229100"/>
              <a:gd name="connsiteX3" fmla="*/ 7886700 w 12192000"/>
              <a:gd name="connsiteY3" fmla="*/ 17145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571750 h 4229100"/>
              <a:gd name="connsiteX2" fmla="*/ 5124450 w 12192000"/>
              <a:gd name="connsiteY2" fmla="*/ 2667000 h 4229100"/>
              <a:gd name="connsiteX3" fmla="*/ 7791450 w 12192000"/>
              <a:gd name="connsiteY3" fmla="*/ 12954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228850 h 4229100"/>
              <a:gd name="connsiteX2" fmla="*/ 5124450 w 12192000"/>
              <a:gd name="connsiteY2" fmla="*/ 2667000 h 4229100"/>
              <a:gd name="connsiteX3" fmla="*/ 7791450 w 12192000"/>
              <a:gd name="connsiteY3" fmla="*/ 12954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19050 w 12192000"/>
              <a:gd name="connsiteY0" fmla="*/ 2986995 h 4229100"/>
              <a:gd name="connsiteX1" fmla="*/ 3314700 w 12192000"/>
              <a:gd name="connsiteY1" fmla="*/ 2228850 h 4229100"/>
              <a:gd name="connsiteX2" fmla="*/ 5124450 w 12192000"/>
              <a:gd name="connsiteY2" fmla="*/ 2667000 h 4229100"/>
              <a:gd name="connsiteX3" fmla="*/ 7791450 w 12192000"/>
              <a:gd name="connsiteY3" fmla="*/ 1143000 h 4229100"/>
              <a:gd name="connsiteX4" fmla="*/ 11277600 w 12192000"/>
              <a:gd name="connsiteY4" fmla="*/ 0 h 4229100"/>
              <a:gd name="connsiteX5" fmla="*/ 12192000 w 12192000"/>
              <a:gd name="connsiteY5" fmla="*/ 186645 h 4229100"/>
              <a:gd name="connsiteX6" fmla="*/ 12192000 w 12192000"/>
              <a:gd name="connsiteY6" fmla="*/ 4229100 h 4229100"/>
              <a:gd name="connsiteX7" fmla="*/ 0 w 12192000"/>
              <a:gd name="connsiteY7" fmla="*/ 4229100 h 4229100"/>
              <a:gd name="connsiteX8" fmla="*/ 19050 w 12192000"/>
              <a:gd name="connsiteY8" fmla="*/ 2986995 h 4229100"/>
              <a:gd name="connsiteX0" fmla="*/ 0 w 12172950"/>
              <a:gd name="connsiteY0" fmla="*/ 2986995 h 4229100"/>
              <a:gd name="connsiteX1" fmla="*/ 3295650 w 12172950"/>
              <a:gd name="connsiteY1" fmla="*/ 2228850 h 4229100"/>
              <a:gd name="connsiteX2" fmla="*/ 5105400 w 12172950"/>
              <a:gd name="connsiteY2" fmla="*/ 2667000 h 4229100"/>
              <a:gd name="connsiteX3" fmla="*/ 7772400 w 12172950"/>
              <a:gd name="connsiteY3" fmla="*/ 1143000 h 4229100"/>
              <a:gd name="connsiteX4" fmla="*/ 11258550 w 12172950"/>
              <a:gd name="connsiteY4" fmla="*/ 0 h 4229100"/>
              <a:gd name="connsiteX5" fmla="*/ 12172950 w 12172950"/>
              <a:gd name="connsiteY5" fmla="*/ 186645 h 4229100"/>
              <a:gd name="connsiteX6" fmla="*/ 12172950 w 12172950"/>
              <a:gd name="connsiteY6" fmla="*/ 4229100 h 4229100"/>
              <a:gd name="connsiteX7" fmla="*/ 9978 w 12172950"/>
              <a:gd name="connsiteY7" fmla="*/ 4229100 h 4229100"/>
              <a:gd name="connsiteX8" fmla="*/ 0 w 12172950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772400 w 12216492"/>
              <a:gd name="connsiteY3" fmla="*/ 1143000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172950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772400 w 12216492"/>
              <a:gd name="connsiteY3" fmla="*/ 1143000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890387 w 12216492"/>
              <a:gd name="connsiteY3" fmla="*/ 435078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986995 h 4229100"/>
              <a:gd name="connsiteX1" fmla="*/ 3295650 w 12216492"/>
              <a:gd name="connsiteY1" fmla="*/ 2228850 h 4229100"/>
              <a:gd name="connsiteX2" fmla="*/ 5105400 w 12216492"/>
              <a:gd name="connsiteY2" fmla="*/ 2667000 h 4229100"/>
              <a:gd name="connsiteX3" fmla="*/ 7978877 w 12216492"/>
              <a:gd name="connsiteY3" fmla="*/ 818536 h 4229100"/>
              <a:gd name="connsiteX4" fmla="*/ 11258550 w 12216492"/>
              <a:gd name="connsiteY4" fmla="*/ 0 h 4229100"/>
              <a:gd name="connsiteX5" fmla="*/ 12216492 w 12216492"/>
              <a:gd name="connsiteY5" fmla="*/ 186645 h 4229100"/>
              <a:gd name="connsiteX6" fmla="*/ 12201979 w 12216492"/>
              <a:gd name="connsiteY6" fmla="*/ 4229100 h 4229100"/>
              <a:gd name="connsiteX7" fmla="*/ 9978 w 12216492"/>
              <a:gd name="connsiteY7" fmla="*/ 4229100 h 4229100"/>
              <a:gd name="connsiteX8" fmla="*/ 0 w 12216492"/>
              <a:gd name="connsiteY8" fmla="*/ 2986995 h 4229100"/>
              <a:gd name="connsiteX0" fmla="*/ 0 w 12216492"/>
              <a:gd name="connsiteY0" fmla="*/ 2800350 h 4042455"/>
              <a:gd name="connsiteX1" fmla="*/ 3295650 w 12216492"/>
              <a:gd name="connsiteY1" fmla="*/ 2042205 h 4042455"/>
              <a:gd name="connsiteX2" fmla="*/ 5105400 w 12216492"/>
              <a:gd name="connsiteY2" fmla="*/ 2480355 h 4042455"/>
              <a:gd name="connsiteX3" fmla="*/ 7978877 w 12216492"/>
              <a:gd name="connsiteY3" fmla="*/ 631891 h 4042455"/>
              <a:gd name="connsiteX4" fmla="*/ 11258550 w 12216492"/>
              <a:gd name="connsiteY4" fmla="*/ 314800 h 4042455"/>
              <a:gd name="connsiteX5" fmla="*/ 12216492 w 12216492"/>
              <a:gd name="connsiteY5" fmla="*/ 0 h 4042455"/>
              <a:gd name="connsiteX6" fmla="*/ 12201979 w 12216492"/>
              <a:gd name="connsiteY6" fmla="*/ 4042455 h 4042455"/>
              <a:gd name="connsiteX7" fmla="*/ 9978 w 12216492"/>
              <a:gd name="connsiteY7" fmla="*/ 4042455 h 4042455"/>
              <a:gd name="connsiteX8" fmla="*/ 0 w 12216492"/>
              <a:gd name="connsiteY8" fmla="*/ 2800350 h 404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16492" h="4042455">
                <a:moveTo>
                  <a:pt x="0" y="2800350"/>
                </a:moveTo>
                <a:lnTo>
                  <a:pt x="3295650" y="2042205"/>
                </a:lnTo>
                <a:lnTo>
                  <a:pt x="5105400" y="2480355"/>
                </a:lnTo>
                <a:lnTo>
                  <a:pt x="7978877" y="631891"/>
                </a:lnTo>
                <a:lnTo>
                  <a:pt x="11258550" y="314800"/>
                </a:lnTo>
                <a:lnTo>
                  <a:pt x="12216492" y="0"/>
                </a:lnTo>
                <a:cubicBezTo>
                  <a:pt x="12211654" y="1347485"/>
                  <a:pt x="12206817" y="2694970"/>
                  <a:pt x="12201979" y="4042455"/>
                </a:cubicBezTo>
                <a:lnTo>
                  <a:pt x="9978" y="4042455"/>
                </a:lnTo>
                <a:lnTo>
                  <a:pt x="0" y="2800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2" name="Group 81"/>
          <p:cNvGrpSpPr/>
          <p:nvPr/>
        </p:nvGrpSpPr>
        <p:grpSpPr>
          <a:xfrm>
            <a:off x="2137579" y="3120486"/>
            <a:ext cx="2286000" cy="2286000"/>
            <a:chOff x="652452" y="1752600"/>
            <a:chExt cx="2743200" cy="2743200"/>
          </a:xfrm>
        </p:grpSpPr>
        <p:sp>
          <p:nvSpPr>
            <p:cNvPr id="83" name="Oval 82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0086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00698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5" name="Oval 84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00A3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975319" y="3120486"/>
            <a:ext cx="2286000" cy="2286000"/>
            <a:chOff x="652452" y="1752600"/>
            <a:chExt cx="2743200" cy="2743200"/>
          </a:xfrm>
        </p:grpSpPr>
        <p:sp>
          <p:nvSpPr>
            <p:cNvPr id="87" name="Oval 86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rgbClr val="2D42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rgbClr val="3D5A6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813060" y="3120486"/>
            <a:ext cx="2286000" cy="2286000"/>
            <a:chOff x="652452" y="1752600"/>
            <a:chExt cx="2743200" cy="2743200"/>
          </a:xfrm>
        </p:grpSpPr>
        <p:sp>
          <p:nvSpPr>
            <p:cNvPr id="91" name="Oval 90"/>
            <p:cNvSpPr/>
            <p:nvPr/>
          </p:nvSpPr>
          <p:spPr>
            <a:xfrm>
              <a:off x="652452" y="1752600"/>
              <a:ext cx="2743200" cy="27432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Pie 3"/>
            <p:cNvSpPr/>
            <p:nvPr/>
          </p:nvSpPr>
          <p:spPr>
            <a:xfrm>
              <a:off x="1757264" y="2398938"/>
              <a:ext cx="1638388" cy="1850785"/>
            </a:xfrm>
            <a:custGeom>
              <a:avLst/>
              <a:gdLst>
                <a:gd name="connsiteX0" fmla="*/ 2692275 w 2743200"/>
                <a:gd name="connsiteY0" fmla="*/ 1001324 h 2743200"/>
                <a:gd name="connsiteX1" fmla="*/ 2155489 w 2743200"/>
                <a:gd name="connsiteY1" fmla="*/ 2497124 h 2743200"/>
                <a:gd name="connsiteX2" fmla="*/ 1371600 w 2743200"/>
                <a:gd name="connsiteY2" fmla="*/ 1371600 h 2743200"/>
                <a:gd name="connsiteX3" fmla="*/ 2692275 w 2743200"/>
                <a:gd name="connsiteY3" fmla="*/ 1001324 h 2743200"/>
                <a:gd name="connsiteX0" fmla="*/ 1320675 w 1371688"/>
                <a:gd name="connsiteY0" fmla="*/ 0 h 1495800"/>
                <a:gd name="connsiteX1" fmla="*/ 783889 w 1371688"/>
                <a:gd name="connsiteY1" fmla="*/ 1495800 h 1495800"/>
                <a:gd name="connsiteX2" fmla="*/ 0 w 1371688"/>
                <a:gd name="connsiteY2" fmla="*/ 370276 h 1495800"/>
                <a:gd name="connsiteX3" fmla="*/ 457891 w 1371688"/>
                <a:gd name="connsiteY3" fmla="*/ 206990 h 1495800"/>
                <a:gd name="connsiteX4" fmla="*/ 1320675 w 1371688"/>
                <a:gd name="connsiteY4" fmla="*/ 0 h 1495800"/>
                <a:gd name="connsiteX0" fmla="*/ 1320675 w 1371688"/>
                <a:gd name="connsiteY0" fmla="*/ 354985 h 1850785"/>
                <a:gd name="connsiteX1" fmla="*/ 783889 w 1371688"/>
                <a:gd name="connsiteY1" fmla="*/ 1850785 h 1850785"/>
                <a:gd name="connsiteX2" fmla="*/ 0 w 1371688"/>
                <a:gd name="connsiteY2" fmla="*/ 725261 h 1850785"/>
                <a:gd name="connsiteX3" fmla="*/ 667441 w 1371688"/>
                <a:gd name="connsiteY3" fmla="*/ 0 h 1850785"/>
                <a:gd name="connsiteX4" fmla="*/ 1320675 w 1371688"/>
                <a:gd name="connsiteY4" fmla="*/ 354985 h 1850785"/>
                <a:gd name="connsiteX0" fmla="*/ 1587375 w 1638388"/>
                <a:gd name="connsiteY0" fmla="*/ 354985 h 1850785"/>
                <a:gd name="connsiteX1" fmla="*/ 1050589 w 1638388"/>
                <a:gd name="connsiteY1" fmla="*/ 1850785 h 1850785"/>
                <a:gd name="connsiteX2" fmla="*/ 0 w 1638388"/>
                <a:gd name="connsiteY2" fmla="*/ 953861 h 1850785"/>
                <a:gd name="connsiteX3" fmla="*/ 934141 w 1638388"/>
                <a:gd name="connsiteY3" fmla="*/ 0 h 1850785"/>
                <a:gd name="connsiteX4" fmla="*/ 1587375 w 1638388"/>
                <a:gd name="connsiteY4" fmla="*/ 354985 h 1850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38388" h="1850785">
                  <a:moveTo>
                    <a:pt x="1587375" y="354985"/>
                  </a:moveTo>
                  <a:cubicBezTo>
                    <a:pt x="1744949" y="917010"/>
                    <a:pt x="1529566" y="1517194"/>
                    <a:pt x="1050589" y="1850785"/>
                  </a:cubicBezTo>
                  <a:lnTo>
                    <a:pt x="0" y="953861"/>
                  </a:lnTo>
                  <a:lnTo>
                    <a:pt x="934141" y="0"/>
                  </a:lnTo>
                  <a:lnTo>
                    <a:pt x="1587375" y="35498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Oval 92"/>
            <p:cNvSpPr/>
            <p:nvPr/>
          </p:nvSpPr>
          <p:spPr>
            <a:xfrm>
              <a:off x="1018212" y="2118360"/>
              <a:ext cx="2011680" cy="201168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2706206" y="3940320"/>
            <a:ext cx="1125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48%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5423019" y="3806145"/>
            <a:ext cx="13363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 Million</a:t>
            </a:r>
            <a:endParaRPr lang="en-US" sz="2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8469388" y="3940320"/>
            <a:ext cx="9733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150</a:t>
            </a:r>
            <a:endParaRPr lang="en-US" sz="36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235285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129136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022987" y="5605813"/>
            <a:ext cx="20615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TEXT</a:t>
            </a: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400" dirty="0" smtClean="0">
                <a:solidFill>
                  <a:srgbClr val="1B283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 your text here</a:t>
            </a:r>
            <a:endParaRPr lang="en-US" sz="1400" dirty="0">
              <a:solidFill>
                <a:srgbClr val="1B283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010997" y="230430"/>
            <a:ext cx="35493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Market Size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12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8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7997" y="4459080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00939" y="4459080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7997" y="2724531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00939" y="2724531"/>
            <a:ext cx="5073445" cy="17050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188919" y="230430"/>
            <a:ext cx="36888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Competition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85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97997" y="1459202"/>
            <a:ext cx="9960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Headline that summarizes the purpose of this slide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20160"/>
            <a:ext cx="12192000" cy="42378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933490" y="2329687"/>
            <a:ext cx="2179320" cy="2179321"/>
            <a:chOff x="4933490" y="2329687"/>
            <a:chExt cx="2179320" cy="2179321"/>
          </a:xfrm>
        </p:grpSpPr>
        <p:sp>
          <p:nvSpPr>
            <p:cNvPr id="11" name="Block Arc 10"/>
            <p:cNvSpPr/>
            <p:nvPr/>
          </p:nvSpPr>
          <p:spPr>
            <a:xfrm>
              <a:off x="4949915" y="2329687"/>
              <a:ext cx="2103120" cy="2103120"/>
            </a:xfrm>
            <a:prstGeom prst="blockArc">
              <a:avLst>
                <a:gd name="adj1" fmla="val 10800000"/>
                <a:gd name="adj2" fmla="val 16173181"/>
                <a:gd name="adj3" fmla="val 25263"/>
              </a:avLst>
            </a:prstGeom>
            <a:solidFill>
              <a:srgbClr val="00A3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5009690" y="2329687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3" name="Block Arc 12"/>
            <p:cNvSpPr/>
            <p:nvPr/>
          </p:nvSpPr>
          <p:spPr>
            <a:xfrm rot="10800000">
              <a:off x="4995636" y="2405887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4" name="Block Arc 13"/>
            <p:cNvSpPr/>
            <p:nvPr/>
          </p:nvSpPr>
          <p:spPr>
            <a:xfrm rot="16200000">
              <a:off x="4933490" y="2405888"/>
              <a:ext cx="2103120" cy="2103120"/>
            </a:xfrm>
            <a:prstGeom prst="blockArc">
              <a:avLst>
                <a:gd name="adj1" fmla="val 10800000"/>
                <a:gd name="adj2" fmla="val 16172668"/>
                <a:gd name="adj3" fmla="val 25726"/>
              </a:avLst>
            </a:prstGeom>
            <a:solidFill>
              <a:srgbClr val="1B28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466890" y="2863087"/>
              <a:ext cx="1097280" cy="109728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635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b="1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0" y="1"/>
            <a:ext cx="12192000" cy="1121268"/>
          </a:xfrm>
          <a:prstGeom prst="rect">
            <a:avLst/>
          </a:prstGeom>
          <a:solidFill>
            <a:srgbClr val="2D4251">
              <a:alpha val="9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473193" y="230430"/>
            <a:ext cx="46249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5400000" algn="ctr" rotWithShape="0">
                    <a:srgbClr val="000000">
                      <a:alpha val="30000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Business Model</a:t>
            </a:r>
            <a:endParaRPr lang="en-US" sz="4000" dirty="0">
              <a:solidFill>
                <a:schemeClr val="bg1"/>
              </a:solidFill>
              <a:effectLst>
                <a:outerShdw blurRad="50800" dist="50800" dir="5400000" algn="ctr" rotWithShape="0">
                  <a:srgbClr val="000000">
                    <a:alpha val="30000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632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4573</TotalTime>
  <Words>324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LEPERS, Anne-Clémence</dc:creator>
  <cp:lastModifiedBy>LEPERS, Anne-Clémence</cp:lastModifiedBy>
  <cp:revision>36</cp:revision>
  <dcterms:created xsi:type="dcterms:W3CDTF">2017-11-15T03:20:56Z</dcterms:created>
  <dcterms:modified xsi:type="dcterms:W3CDTF">2017-12-19T04:34:30Z</dcterms:modified>
</cp:coreProperties>
</file>