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302" r:id="rId3"/>
    <p:sldId id="307" r:id="rId4"/>
    <p:sldId id="308" r:id="rId5"/>
    <p:sldId id="299" r:id="rId6"/>
    <p:sldId id="300" r:id="rId7"/>
    <p:sldId id="301" r:id="rId8"/>
    <p:sldId id="296" r:id="rId9"/>
    <p:sldId id="297" r:id="rId10"/>
    <p:sldId id="298" r:id="rId11"/>
    <p:sldId id="275" r:id="rId12"/>
    <p:sldId id="276" r:id="rId13"/>
    <p:sldId id="304" r:id="rId14"/>
    <p:sldId id="280" r:id="rId15"/>
    <p:sldId id="284" r:id="rId16"/>
    <p:sldId id="270" r:id="rId17"/>
    <p:sldId id="271" r:id="rId18"/>
    <p:sldId id="259" r:id="rId19"/>
    <p:sldId id="283" r:id="rId20"/>
    <p:sldId id="305" r:id="rId21"/>
    <p:sldId id="290" r:id="rId22"/>
    <p:sldId id="303" r:id="rId23"/>
    <p:sldId id="281" r:id="rId24"/>
    <p:sldId id="286" r:id="rId25"/>
    <p:sldId id="293" r:id="rId26"/>
    <p:sldId id="294" r:id="rId27"/>
    <p:sldId id="274" r:id="rId28"/>
    <p:sldId id="28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EB6E"/>
    <a:srgbClr val="CC3399"/>
    <a:srgbClr val="C047EF"/>
    <a:srgbClr val="AE15EB"/>
    <a:srgbClr val="7748C7"/>
    <a:srgbClr val="FFCC00"/>
    <a:srgbClr val="0FB552"/>
    <a:srgbClr val="DD75BA"/>
    <a:srgbClr val="8497B0"/>
    <a:srgbClr val="FFE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>
        <p:scale>
          <a:sx n="66" d="100"/>
          <a:sy n="66" d="100"/>
        </p:scale>
        <p:origin x="9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7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0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7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9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5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2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0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1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7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0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2E81-4105-4920-91A0-7FF6ADA75FC2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D60EC-3A64-46C1-A6D3-CC34BB02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2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26" Type="http://schemas.openxmlformats.org/officeDocument/2006/relationships/tags" Target="../tags/tag42.xml"/><Relationship Id="rId3" Type="http://schemas.openxmlformats.org/officeDocument/2006/relationships/tags" Target="../tags/tag19.xml"/><Relationship Id="rId21" Type="http://schemas.openxmlformats.org/officeDocument/2006/relationships/tags" Target="../tags/tag37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5" Type="http://schemas.openxmlformats.org/officeDocument/2006/relationships/tags" Target="../tags/tag41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29" Type="http://schemas.openxmlformats.org/officeDocument/2006/relationships/tags" Target="../tags/tag45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tags" Target="../tags/tag40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tags" Target="../tags/tag39.xml"/><Relationship Id="rId28" Type="http://schemas.openxmlformats.org/officeDocument/2006/relationships/tags" Target="../tags/tag44.xml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tags" Target="../tags/tag38.xml"/><Relationship Id="rId27" Type="http://schemas.openxmlformats.org/officeDocument/2006/relationships/tags" Target="../tags/tag43.xml"/><Relationship Id="rId30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tags" Target="../tags/tag60.xml"/><Relationship Id="rId18" Type="http://schemas.openxmlformats.org/officeDocument/2006/relationships/tags" Target="../tags/tag65.xml"/><Relationship Id="rId26" Type="http://schemas.openxmlformats.org/officeDocument/2006/relationships/tags" Target="../tags/tag73.xml"/><Relationship Id="rId39" Type="http://schemas.openxmlformats.org/officeDocument/2006/relationships/tags" Target="../tags/tag86.xml"/><Relationship Id="rId3" Type="http://schemas.openxmlformats.org/officeDocument/2006/relationships/tags" Target="../tags/tag50.xml"/><Relationship Id="rId21" Type="http://schemas.openxmlformats.org/officeDocument/2006/relationships/tags" Target="../tags/tag68.xml"/><Relationship Id="rId34" Type="http://schemas.openxmlformats.org/officeDocument/2006/relationships/tags" Target="../tags/tag81.xml"/><Relationship Id="rId42" Type="http://schemas.openxmlformats.org/officeDocument/2006/relationships/tags" Target="../tags/tag89.xml"/><Relationship Id="rId7" Type="http://schemas.openxmlformats.org/officeDocument/2006/relationships/tags" Target="../tags/tag54.xml"/><Relationship Id="rId12" Type="http://schemas.openxmlformats.org/officeDocument/2006/relationships/tags" Target="../tags/tag59.xml"/><Relationship Id="rId17" Type="http://schemas.openxmlformats.org/officeDocument/2006/relationships/tags" Target="../tags/tag64.xml"/><Relationship Id="rId25" Type="http://schemas.openxmlformats.org/officeDocument/2006/relationships/tags" Target="../tags/tag72.xml"/><Relationship Id="rId33" Type="http://schemas.openxmlformats.org/officeDocument/2006/relationships/tags" Target="../tags/tag80.xml"/><Relationship Id="rId38" Type="http://schemas.openxmlformats.org/officeDocument/2006/relationships/tags" Target="../tags/tag85.xml"/><Relationship Id="rId2" Type="http://schemas.openxmlformats.org/officeDocument/2006/relationships/tags" Target="../tags/tag49.xml"/><Relationship Id="rId16" Type="http://schemas.openxmlformats.org/officeDocument/2006/relationships/tags" Target="../tags/tag63.xml"/><Relationship Id="rId20" Type="http://schemas.openxmlformats.org/officeDocument/2006/relationships/tags" Target="../tags/tag67.xml"/><Relationship Id="rId29" Type="http://schemas.openxmlformats.org/officeDocument/2006/relationships/tags" Target="../tags/tag76.xml"/><Relationship Id="rId41" Type="http://schemas.openxmlformats.org/officeDocument/2006/relationships/tags" Target="../tags/tag88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24" Type="http://schemas.openxmlformats.org/officeDocument/2006/relationships/tags" Target="../tags/tag71.xml"/><Relationship Id="rId32" Type="http://schemas.openxmlformats.org/officeDocument/2006/relationships/tags" Target="../tags/tag79.xml"/><Relationship Id="rId37" Type="http://schemas.openxmlformats.org/officeDocument/2006/relationships/tags" Target="../tags/tag84.xml"/><Relationship Id="rId40" Type="http://schemas.openxmlformats.org/officeDocument/2006/relationships/tags" Target="../tags/tag87.xml"/><Relationship Id="rId5" Type="http://schemas.openxmlformats.org/officeDocument/2006/relationships/tags" Target="../tags/tag52.xml"/><Relationship Id="rId15" Type="http://schemas.openxmlformats.org/officeDocument/2006/relationships/tags" Target="../tags/tag62.xml"/><Relationship Id="rId23" Type="http://schemas.openxmlformats.org/officeDocument/2006/relationships/tags" Target="../tags/tag70.xml"/><Relationship Id="rId28" Type="http://schemas.openxmlformats.org/officeDocument/2006/relationships/tags" Target="../tags/tag75.xml"/><Relationship Id="rId36" Type="http://schemas.openxmlformats.org/officeDocument/2006/relationships/tags" Target="../tags/tag83.xml"/><Relationship Id="rId10" Type="http://schemas.openxmlformats.org/officeDocument/2006/relationships/tags" Target="../tags/tag57.xml"/><Relationship Id="rId19" Type="http://schemas.openxmlformats.org/officeDocument/2006/relationships/tags" Target="../tags/tag66.xml"/><Relationship Id="rId31" Type="http://schemas.openxmlformats.org/officeDocument/2006/relationships/tags" Target="../tags/tag78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tags" Target="../tags/tag61.xml"/><Relationship Id="rId22" Type="http://schemas.openxmlformats.org/officeDocument/2006/relationships/tags" Target="../tags/tag69.xml"/><Relationship Id="rId27" Type="http://schemas.openxmlformats.org/officeDocument/2006/relationships/tags" Target="../tags/tag74.xml"/><Relationship Id="rId30" Type="http://schemas.openxmlformats.org/officeDocument/2006/relationships/tags" Target="../tags/tag77.xml"/><Relationship Id="rId35" Type="http://schemas.openxmlformats.org/officeDocument/2006/relationships/tags" Target="../tags/tag82.xml"/><Relationship Id="rId43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6060" y="1927314"/>
            <a:ext cx="11022818" cy="4009343"/>
            <a:chOff x="487010" y="2051593"/>
            <a:chExt cx="11022818" cy="4009343"/>
          </a:xfrm>
        </p:grpSpPr>
        <p:grpSp>
          <p:nvGrpSpPr>
            <p:cNvPr id="5" name="Group 4"/>
            <p:cNvGrpSpPr/>
            <p:nvPr/>
          </p:nvGrpSpPr>
          <p:grpSpPr>
            <a:xfrm>
              <a:off x="2951670" y="2051593"/>
              <a:ext cx="8558158" cy="305164"/>
              <a:chOff x="510983" y="2728505"/>
              <a:chExt cx="10900300" cy="233542"/>
            </a:xfrm>
            <a:solidFill>
              <a:schemeClr val="bg1">
                <a:lumMod val="65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51098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Jan </a:t>
                </a:r>
                <a:endParaRPr lang="fr-BE" sz="12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425668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Feb</a:t>
                </a:r>
                <a:endParaRPr lang="fr-BE" sz="12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34035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Mar</a:t>
                </a:r>
                <a:endParaRPr lang="fr-BE" sz="12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255038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Apr</a:t>
                </a:r>
                <a:endParaRPr lang="fr-BE" sz="12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16972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May</a:t>
                </a:r>
                <a:endParaRPr lang="fr-BE" sz="12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084408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Jun</a:t>
                </a:r>
                <a:endParaRPr lang="fr-BE" sz="12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9909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Jul</a:t>
                </a:r>
                <a:endParaRPr lang="fr-BE" sz="12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13778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Aug</a:t>
                </a:r>
                <a:endParaRPr lang="fr-BE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82846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Sep</a:t>
                </a:r>
                <a:endParaRPr lang="fr-BE" sz="1200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743148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Oct</a:t>
                </a:r>
                <a:endParaRPr lang="fr-BE" sz="1200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657833" y="2728505"/>
                <a:ext cx="864000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Nov</a:t>
                </a:r>
                <a:endParaRPr lang="fr-BE" sz="12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572522" y="2728505"/>
                <a:ext cx="838761" cy="2335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sz="1200" dirty="0" smtClean="0"/>
                  <a:t>Dec</a:t>
                </a:r>
                <a:endParaRPr lang="fr-BE" sz="1200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487010" y="2429329"/>
              <a:ext cx="2415848" cy="304800"/>
            </a:xfrm>
            <a:prstGeom prst="rect">
              <a:avLst/>
            </a:prstGeom>
            <a:solidFill>
              <a:srgbClr val="8F4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1</a:t>
              </a:r>
              <a:endParaRPr lang="fr-BE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010" y="2798974"/>
              <a:ext cx="2415848" cy="304800"/>
            </a:xfrm>
            <a:prstGeom prst="rect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2</a:t>
              </a:r>
              <a:endParaRPr lang="fr-BE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7010" y="3168619"/>
              <a:ext cx="2415848" cy="304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3</a:t>
              </a:r>
              <a:endParaRPr lang="fr-BE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7010" y="3538264"/>
              <a:ext cx="2415848" cy="304800"/>
            </a:xfrm>
            <a:prstGeom prst="rect">
              <a:avLst/>
            </a:prstGeom>
            <a:solidFill>
              <a:srgbClr val="00C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4</a:t>
              </a:r>
              <a:endParaRPr lang="fr-BE" sz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7010" y="3907909"/>
              <a:ext cx="2415848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5</a:t>
              </a:r>
              <a:endParaRPr lang="fr-BE" sz="1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7010" y="4277554"/>
              <a:ext cx="2415848" cy="304800"/>
            </a:xfrm>
            <a:prstGeom prst="rect">
              <a:avLst/>
            </a:prstGeom>
            <a:solidFill>
              <a:srgbClr val="00E2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6</a:t>
              </a:r>
              <a:endParaRPr lang="fr-BE" sz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7010" y="4647199"/>
              <a:ext cx="2415848" cy="304800"/>
            </a:xfrm>
            <a:prstGeom prst="rect">
              <a:avLst/>
            </a:prstGeom>
            <a:solidFill>
              <a:srgbClr val="66FF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7</a:t>
              </a:r>
              <a:endParaRPr lang="fr-BE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010" y="5016844"/>
              <a:ext cx="2415848" cy="304800"/>
            </a:xfrm>
            <a:prstGeom prst="rect">
              <a:avLst/>
            </a:prstGeom>
            <a:solidFill>
              <a:srgbClr val="B0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8</a:t>
              </a:r>
              <a:endParaRPr lang="fr-BE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87010" y="5386489"/>
              <a:ext cx="2415848" cy="3048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9</a:t>
              </a:r>
              <a:endParaRPr lang="fr-BE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7010" y="5756136"/>
              <a:ext cx="2415848" cy="30480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ITEM 10</a:t>
              </a:r>
              <a:endParaRPr lang="fr-BE" sz="1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964370" y="2432958"/>
              <a:ext cx="2415848" cy="304800"/>
            </a:xfrm>
            <a:prstGeom prst="rect">
              <a:avLst/>
            </a:prstGeom>
            <a:solidFill>
              <a:srgbClr val="8F4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69816" y="2802603"/>
              <a:ext cx="1710401" cy="301171"/>
            </a:xfrm>
            <a:prstGeom prst="rect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50270" y="3172248"/>
              <a:ext cx="2052341" cy="30117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34481" y="3530536"/>
              <a:ext cx="1739419" cy="312527"/>
            </a:xfrm>
            <a:prstGeom prst="rect">
              <a:avLst/>
            </a:prstGeom>
            <a:solidFill>
              <a:srgbClr val="00C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34481" y="3900180"/>
              <a:ext cx="2415848" cy="304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30982" y="4262096"/>
              <a:ext cx="1019347" cy="320257"/>
            </a:xfrm>
            <a:prstGeom prst="rect">
              <a:avLst/>
            </a:prstGeom>
            <a:solidFill>
              <a:srgbClr val="00E2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505699" y="4647199"/>
              <a:ext cx="244629" cy="304800"/>
            </a:xfrm>
            <a:prstGeom prst="rect">
              <a:avLst/>
            </a:prstGeom>
            <a:solidFill>
              <a:srgbClr val="66FF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750328" y="5016844"/>
              <a:ext cx="1624872" cy="304800"/>
            </a:xfrm>
            <a:prstGeom prst="rect">
              <a:avLst/>
            </a:prstGeom>
            <a:solidFill>
              <a:srgbClr val="B0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657053" y="5386833"/>
              <a:ext cx="2415848" cy="3048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133140" y="5756134"/>
              <a:ext cx="1376687" cy="304801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4196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OTLSHAPE_T_11a5fd20169a4e5aa0bed048dba08ff2_HorizontalConnector1"/>
          <p:cNvCxnSpPr/>
          <p:nvPr>
            <p:custDataLst>
              <p:tags r:id="rId1"/>
            </p:custDataLst>
          </p:nvPr>
        </p:nvCxnSpPr>
        <p:spPr>
          <a:xfrm>
            <a:off x="1682528" y="3774801"/>
            <a:ext cx="900000" cy="0"/>
          </a:xfrm>
          <a:prstGeom prst="line">
            <a:avLst/>
          </a:prstGeom>
          <a:ln w="1270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TLSHAPE_T_11a5fd20169a4e5aa0bed048dba08ff2_Shape"/>
          <p:cNvSpPr/>
          <p:nvPr>
            <p:custDataLst>
              <p:tags r:id="rId2"/>
            </p:custDataLst>
          </p:nvPr>
        </p:nvSpPr>
        <p:spPr>
          <a:xfrm>
            <a:off x="2664130" y="3634375"/>
            <a:ext cx="2107988" cy="2772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+mj-lt"/>
              </a:rPr>
              <a:t>Phase 1</a:t>
            </a:r>
            <a:endParaRPr lang="en-US" sz="1400" dirty="0">
              <a:latin typeface="+mj-lt"/>
            </a:endParaRPr>
          </a:p>
        </p:txBody>
      </p:sp>
      <p:sp>
        <p:nvSpPr>
          <p:cNvPr id="103" name="OTLSHAPE_T_11a5fd20169a4e5aa0bed048dba08ff2_JoinedDate"/>
          <p:cNvSpPr txBox="1"/>
          <p:nvPr>
            <p:custDataLst>
              <p:tags r:id="rId3"/>
            </p:custDataLst>
          </p:nvPr>
        </p:nvSpPr>
        <p:spPr>
          <a:xfrm>
            <a:off x="5149704" y="3652503"/>
            <a:ext cx="13395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" dirty="0" smtClean="0">
                <a:solidFill>
                  <a:schemeClr val="dk1"/>
                </a:solidFill>
                <a:latin typeface="+mj-lt"/>
              </a:rPr>
              <a:t>Jan 1 – Mar 1</a:t>
            </a:r>
            <a:endParaRPr lang="en-US" sz="1400" spc="-2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04" name="OTLSHAPE_T_11a5fd20169a4e5aa0bed048dba08ff2_Title"/>
          <p:cNvSpPr txBox="1"/>
          <p:nvPr>
            <p:custDataLst>
              <p:tags r:id="rId4"/>
            </p:custDataLst>
          </p:nvPr>
        </p:nvSpPr>
        <p:spPr>
          <a:xfrm>
            <a:off x="898333" y="3696107"/>
            <a:ext cx="713016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dirty="0" smtClean="0">
                <a:solidFill>
                  <a:schemeClr val="dk1"/>
                </a:solidFill>
                <a:latin typeface="+mj-lt"/>
              </a:rPr>
              <a:t>Project 1</a:t>
            </a:r>
            <a:endParaRPr lang="en-US" sz="1400" spc="-2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05" name="OTLSHAPE_T_23c152327d314e958e11ca251f33fb49_Shape"/>
          <p:cNvSpPr/>
          <p:nvPr>
            <p:custDataLst>
              <p:tags r:id="rId5"/>
            </p:custDataLst>
          </p:nvPr>
        </p:nvSpPr>
        <p:spPr>
          <a:xfrm>
            <a:off x="4141887" y="4031727"/>
            <a:ext cx="2608163" cy="2772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+mj-lt"/>
              </a:rPr>
              <a:t>Phase 2</a:t>
            </a:r>
            <a:endParaRPr lang="en-US" sz="1400" dirty="0">
              <a:latin typeface="+mj-lt"/>
            </a:endParaRPr>
          </a:p>
        </p:txBody>
      </p:sp>
      <p:sp>
        <p:nvSpPr>
          <p:cNvPr id="106" name="OTLSHAPE_T_f23e460505c24ee88159b421b810b7e4_Shape"/>
          <p:cNvSpPr/>
          <p:nvPr>
            <p:custDataLst>
              <p:tags r:id="rId6"/>
            </p:custDataLst>
          </p:nvPr>
        </p:nvSpPr>
        <p:spPr>
          <a:xfrm>
            <a:off x="6291817" y="4388656"/>
            <a:ext cx="2301422" cy="2772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09" name="OTLSHAPE_T_82d1b7aae77d41a2be14d69f5e501b1b_Shape"/>
          <p:cNvSpPr/>
          <p:nvPr>
            <p:custDataLst>
              <p:tags r:id="rId7"/>
            </p:custDataLst>
          </p:nvPr>
        </p:nvSpPr>
        <p:spPr>
          <a:xfrm>
            <a:off x="8601195" y="4771925"/>
            <a:ext cx="2736000" cy="277200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17" name="OTLSHAPE_T_11a5fd20169a4e5aa0bed048dba08ff2_Title"/>
          <p:cNvSpPr txBox="1"/>
          <p:nvPr>
            <p:custDataLst>
              <p:tags r:id="rId8"/>
            </p:custDataLst>
          </p:nvPr>
        </p:nvSpPr>
        <p:spPr>
          <a:xfrm>
            <a:off x="898333" y="4051213"/>
            <a:ext cx="713016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dirty="0" smtClean="0">
                <a:solidFill>
                  <a:schemeClr val="dk1"/>
                </a:solidFill>
                <a:latin typeface="+mj-lt"/>
              </a:rPr>
              <a:t>Project 2</a:t>
            </a:r>
            <a:endParaRPr lang="en-US" sz="1400" spc="-2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20" name="OTLSHAPE_T_11a5fd20169a4e5aa0bed048dba08ff2_Title"/>
          <p:cNvSpPr txBox="1"/>
          <p:nvPr>
            <p:custDataLst>
              <p:tags r:id="rId9"/>
            </p:custDataLst>
          </p:nvPr>
        </p:nvSpPr>
        <p:spPr>
          <a:xfrm>
            <a:off x="898333" y="4394649"/>
            <a:ext cx="713016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dirty="0" smtClean="0">
                <a:solidFill>
                  <a:schemeClr val="dk1"/>
                </a:solidFill>
                <a:latin typeface="+mj-lt"/>
              </a:rPr>
              <a:t>Project 3</a:t>
            </a:r>
            <a:endParaRPr lang="en-US" sz="1400" spc="-2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21" name="OTLSHAPE_T_11a5fd20169a4e5aa0bed048dba08ff2_Title"/>
          <p:cNvSpPr txBox="1"/>
          <p:nvPr>
            <p:custDataLst>
              <p:tags r:id="rId10"/>
            </p:custDataLst>
          </p:nvPr>
        </p:nvSpPr>
        <p:spPr>
          <a:xfrm>
            <a:off x="898333" y="4728790"/>
            <a:ext cx="713016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0" dirty="0" smtClean="0">
                <a:solidFill>
                  <a:schemeClr val="dk1"/>
                </a:solidFill>
                <a:latin typeface="+mj-lt"/>
              </a:rPr>
              <a:t>Project 4</a:t>
            </a:r>
            <a:endParaRPr lang="en-US" sz="1400" spc="-2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22" name="OTLSHAPE_T_11a5fd20169a4e5aa0bed048dba08ff2_JoinedDate"/>
          <p:cNvSpPr txBox="1"/>
          <p:nvPr>
            <p:custDataLst>
              <p:tags r:id="rId11"/>
            </p:custDataLst>
          </p:nvPr>
        </p:nvSpPr>
        <p:spPr>
          <a:xfrm>
            <a:off x="7162745" y="4062661"/>
            <a:ext cx="13395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2" dirty="0" smtClean="0">
                <a:solidFill>
                  <a:schemeClr val="dk1"/>
                </a:solidFill>
                <a:latin typeface="+mj-lt"/>
              </a:rPr>
              <a:t>Mar 1 – Jun 15</a:t>
            </a:r>
            <a:endParaRPr lang="en-US" sz="1400" spc="-2" dirty="0">
              <a:solidFill>
                <a:schemeClr val="dk1"/>
              </a:solidFill>
              <a:latin typeface="+mj-lt"/>
            </a:endParaRPr>
          </a:p>
        </p:txBody>
      </p:sp>
      <p:cxnSp>
        <p:nvCxnSpPr>
          <p:cNvPr id="123" name="OTLSHAPE_T_11a5fd20169a4e5aa0bed048dba08ff2_HorizontalConnector1"/>
          <p:cNvCxnSpPr/>
          <p:nvPr>
            <p:custDataLst>
              <p:tags r:id="rId12"/>
            </p:custDataLst>
          </p:nvPr>
        </p:nvCxnSpPr>
        <p:spPr>
          <a:xfrm>
            <a:off x="1682528" y="4887265"/>
            <a:ext cx="576000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_11a5fd20169a4e5aa0bed048dba08ff2_HorizontalConnector1"/>
          <p:cNvCxnSpPr/>
          <p:nvPr>
            <p:custDataLst>
              <p:tags r:id="rId13"/>
            </p:custDataLst>
          </p:nvPr>
        </p:nvCxnSpPr>
        <p:spPr>
          <a:xfrm>
            <a:off x="1682528" y="4516443"/>
            <a:ext cx="4428000" cy="0"/>
          </a:xfrm>
          <a:prstGeom prst="line">
            <a:avLst/>
          </a:prstGeom>
          <a:ln w="1270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T_11a5fd20169a4e5aa0bed048dba08ff2_HorizontalConnector1"/>
          <p:cNvCxnSpPr/>
          <p:nvPr>
            <p:custDataLst>
              <p:tags r:id="rId14"/>
            </p:custDataLst>
          </p:nvPr>
        </p:nvCxnSpPr>
        <p:spPr>
          <a:xfrm>
            <a:off x="1682528" y="4145622"/>
            <a:ext cx="2088000" cy="0"/>
          </a:xfrm>
          <a:prstGeom prst="line">
            <a:avLst/>
          </a:prstGeom>
          <a:ln w="1270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M_9b39fefad822441faaec2498033d8bd1_Connector1"/>
          <p:cNvCxnSpPr/>
          <p:nvPr>
            <p:custDataLst>
              <p:tags r:id="rId15"/>
            </p:custDataLst>
          </p:nvPr>
        </p:nvCxnSpPr>
        <p:spPr>
          <a:xfrm>
            <a:off x="4352278" y="2248160"/>
            <a:ext cx="0" cy="526993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TLSHAPE_M_9b39fefad822441faaec2498033d8bd1_Shape"/>
          <p:cNvSpPr/>
          <p:nvPr>
            <p:custDataLst>
              <p:tags r:id="rId16"/>
            </p:custDataLst>
          </p:nvPr>
        </p:nvSpPr>
        <p:spPr>
          <a:xfrm rot="16200000">
            <a:off x="4368153" y="2253894"/>
            <a:ext cx="165100" cy="165100"/>
          </a:xfrm>
          <a:prstGeom prst="flowChartMerg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+mj-lt"/>
            </a:endParaRPr>
          </a:p>
        </p:txBody>
      </p:sp>
      <p:cxnSp>
        <p:nvCxnSpPr>
          <p:cNvPr id="135" name="OTLSHAPE_M_9b39fefad822441faaec2498033d8bd1_Connector1"/>
          <p:cNvCxnSpPr/>
          <p:nvPr>
            <p:custDataLst>
              <p:tags r:id="rId17"/>
            </p:custDataLst>
          </p:nvPr>
        </p:nvCxnSpPr>
        <p:spPr>
          <a:xfrm>
            <a:off x="3251189" y="1553612"/>
            <a:ext cx="0" cy="1260000"/>
          </a:xfrm>
          <a:prstGeom prst="line">
            <a:avLst/>
          </a:prstGeom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TLSHAPE_M_9b39fefad822441faaec2498033d8bd1_Shape"/>
          <p:cNvSpPr/>
          <p:nvPr>
            <p:custDataLst>
              <p:tags r:id="rId18"/>
            </p:custDataLst>
          </p:nvPr>
        </p:nvSpPr>
        <p:spPr>
          <a:xfrm rot="16200000">
            <a:off x="3261777" y="1568227"/>
            <a:ext cx="165100" cy="165100"/>
          </a:xfrm>
          <a:prstGeom prst="flowChartMerg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37" name="OTLSHAPE_M_9b39fefad822441faaec2498033d8bd1_Title"/>
          <p:cNvSpPr txBox="1"/>
          <p:nvPr>
            <p:custDataLst>
              <p:tags r:id="rId19"/>
            </p:custDataLst>
          </p:nvPr>
        </p:nvSpPr>
        <p:spPr>
          <a:xfrm>
            <a:off x="2176398" y="1500056"/>
            <a:ext cx="97546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 smtClean="0">
                <a:solidFill>
                  <a:schemeClr val="dk1"/>
                </a:solidFill>
                <a:latin typeface="+mj-lt"/>
              </a:rPr>
              <a:t>Write your milestone here</a:t>
            </a:r>
            <a:endParaRPr lang="en-US" sz="1200" spc="-6" dirty="0">
              <a:solidFill>
                <a:schemeClr val="dk1"/>
              </a:solidFill>
              <a:latin typeface="+mj-lt"/>
            </a:endParaRPr>
          </a:p>
        </p:txBody>
      </p:sp>
      <p:cxnSp>
        <p:nvCxnSpPr>
          <p:cNvPr id="138" name="OTLSHAPE_M_9b39fefad822441faaec2498033d8bd1_Connector1"/>
          <p:cNvCxnSpPr/>
          <p:nvPr>
            <p:custDataLst>
              <p:tags r:id="rId20"/>
            </p:custDataLst>
          </p:nvPr>
        </p:nvCxnSpPr>
        <p:spPr>
          <a:xfrm>
            <a:off x="5543079" y="1731882"/>
            <a:ext cx="0" cy="1260000"/>
          </a:xfrm>
          <a:prstGeom prst="line">
            <a:avLst/>
          </a:prstGeom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TLSHAPE_M_9b39fefad822441faaec2498033d8bd1_Shape"/>
          <p:cNvSpPr/>
          <p:nvPr>
            <p:custDataLst>
              <p:tags r:id="rId21"/>
            </p:custDataLst>
          </p:nvPr>
        </p:nvSpPr>
        <p:spPr>
          <a:xfrm rot="16200000">
            <a:off x="5566737" y="1742780"/>
            <a:ext cx="165100" cy="165100"/>
          </a:xfrm>
          <a:prstGeom prst="flowChartMerge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+mj-lt"/>
            </a:endParaRPr>
          </a:p>
        </p:txBody>
      </p:sp>
      <p:cxnSp>
        <p:nvCxnSpPr>
          <p:cNvPr id="140" name="OTLSHAPE_M_9b39fefad822441faaec2498033d8bd1_Connector1"/>
          <p:cNvCxnSpPr/>
          <p:nvPr>
            <p:custDataLst>
              <p:tags r:id="rId22"/>
            </p:custDataLst>
          </p:nvPr>
        </p:nvCxnSpPr>
        <p:spPr>
          <a:xfrm>
            <a:off x="6818140" y="2256928"/>
            <a:ext cx="0" cy="526993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TLSHAPE_M_9b39fefad822441faaec2498033d8bd1_Shape"/>
          <p:cNvSpPr/>
          <p:nvPr>
            <p:custDataLst>
              <p:tags r:id="rId23"/>
            </p:custDataLst>
          </p:nvPr>
        </p:nvSpPr>
        <p:spPr>
          <a:xfrm rot="16200000">
            <a:off x="6824490" y="2262662"/>
            <a:ext cx="165100" cy="165100"/>
          </a:xfrm>
          <a:prstGeom prst="flowChartMerg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+mj-lt"/>
            </a:endParaRPr>
          </a:p>
        </p:txBody>
      </p:sp>
      <p:cxnSp>
        <p:nvCxnSpPr>
          <p:cNvPr id="142" name="OTLSHAPE_M_9b39fefad822441faaec2498033d8bd1_Connector1"/>
          <p:cNvCxnSpPr/>
          <p:nvPr>
            <p:custDataLst>
              <p:tags r:id="rId24"/>
            </p:custDataLst>
          </p:nvPr>
        </p:nvCxnSpPr>
        <p:spPr>
          <a:xfrm>
            <a:off x="9042208" y="2231407"/>
            <a:ext cx="0" cy="54000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TLSHAPE_M_9b39fefad822441faaec2498033d8bd1_Shape"/>
          <p:cNvSpPr/>
          <p:nvPr>
            <p:custDataLst>
              <p:tags r:id="rId25"/>
            </p:custDataLst>
          </p:nvPr>
        </p:nvSpPr>
        <p:spPr>
          <a:xfrm rot="16200000">
            <a:off x="9050462" y="2252595"/>
            <a:ext cx="165100" cy="165100"/>
          </a:xfrm>
          <a:prstGeom prst="flowChartMerge">
            <a:avLst/>
          </a:prstGeom>
          <a:solidFill>
            <a:srgbClr val="0055F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44" name="Group 143"/>
          <p:cNvGrpSpPr/>
          <p:nvPr/>
        </p:nvGrpSpPr>
        <p:grpSpPr>
          <a:xfrm>
            <a:off x="2618377" y="2786577"/>
            <a:ext cx="8716374" cy="289787"/>
            <a:chOff x="1463483" y="2512605"/>
            <a:chExt cx="10900300" cy="233542"/>
          </a:xfrm>
        </p:grpSpPr>
        <p:sp>
          <p:nvSpPr>
            <p:cNvPr id="145" name="Rectangle 144"/>
            <p:cNvSpPr/>
            <p:nvPr/>
          </p:nvSpPr>
          <p:spPr>
            <a:xfrm>
              <a:off x="146348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Jan </a:t>
              </a:r>
              <a:endParaRPr lang="fr-BE" sz="12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378168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Feb</a:t>
              </a:r>
              <a:endParaRPr lang="fr-BE" sz="12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29285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Mar</a:t>
              </a:r>
              <a:endParaRPr lang="fr-BE" sz="1200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207538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Apr</a:t>
              </a:r>
              <a:endParaRPr lang="fr-BE" sz="1200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12222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May</a:t>
              </a:r>
              <a:endParaRPr lang="fr-BE" sz="12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036908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Jun</a:t>
              </a:r>
              <a:endParaRPr lang="fr-BE" sz="1200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695159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Jul</a:t>
              </a:r>
              <a:endParaRPr lang="fr-BE" sz="1200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7866278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Aug</a:t>
              </a:r>
              <a:endParaRPr lang="fr-BE" sz="1200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878096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Sep</a:t>
              </a:r>
              <a:endParaRPr lang="fr-BE" sz="1200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9695648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Oct</a:t>
              </a:r>
              <a:endParaRPr lang="fr-BE" sz="1200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0610333" y="2512605"/>
              <a:ext cx="864000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Nov</a:t>
              </a:r>
              <a:endParaRPr lang="fr-BE" sz="12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1525022" y="2512605"/>
              <a:ext cx="838761" cy="23354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Dec</a:t>
              </a:r>
              <a:endParaRPr lang="fr-BE" sz="1200" dirty="0"/>
            </a:p>
          </p:txBody>
        </p:sp>
      </p:grpSp>
      <p:sp>
        <p:nvSpPr>
          <p:cNvPr id="157" name="OTLSHAPE_M_9b39fefad822441faaec2498033d8bd1_Title"/>
          <p:cNvSpPr txBox="1"/>
          <p:nvPr>
            <p:custDataLst>
              <p:tags r:id="rId26"/>
            </p:custDataLst>
          </p:nvPr>
        </p:nvSpPr>
        <p:spPr>
          <a:xfrm>
            <a:off x="3280558" y="2209729"/>
            <a:ext cx="97546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 smtClean="0">
                <a:solidFill>
                  <a:schemeClr val="dk1"/>
                </a:solidFill>
                <a:latin typeface="+mj-lt"/>
              </a:rPr>
              <a:t>Write your milestone here</a:t>
            </a:r>
            <a:endParaRPr lang="en-US" sz="1200" spc="-6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58" name="OTLSHAPE_M_9b39fefad822441faaec2498033d8bd1_Title"/>
          <p:cNvSpPr txBox="1"/>
          <p:nvPr>
            <p:custDataLst>
              <p:tags r:id="rId27"/>
            </p:custDataLst>
          </p:nvPr>
        </p:nvSpPr>
        <p:spPr>
          <a:xfrm>
            <a:off x="4448221" y="1670819"/>
            <a:ext cx="97546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 smtClean="0">
                <a:solidFill>
                  <a:schemeClr val="dk1"/>
                </a:solidFill>
                <a:latin typeface="+mj-lt"/>
              </a:rPr>
              <a:t>Write your milestone here</a:t>
            </a:r>
            <a:endParaRPr lang="en-US" sz="1200" spc="-6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59" name="OTLSHAPE_M_9b39fefad822441faaec2498033d8bd1_Title"/>
          <p:cNvSpPr txBox="1"/>
          <p:nvPr>
            <p:custDataLst>
              <p:tags r:id="rId28"/>
            </p:custDataLst>
          </p:nvPr>
        </p:nvSpPr>
        <p:spPr>
          <a:xfrm>
            <a:off x="5758447" y="2209729"/>
            <a:ext cx="97546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 smtClean="0">
                <a:solidFill>
                  <a:schemeClr val="dk1"/>
                </a:solidFill>
                <a:latin typeface="+mj-lt"/>
              </a:rPr>
              <a:t>Write your milestone here</a:t>
            </a:r>
            <a:endParaRPr lang="en-US" sz="1200" spc="-6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160" name="OTLSHAPE_M_9b39fefad822441faaec2498033d8bd1_Title"/>
          <p:cNvSpPr txBox="1"/>
          <p:nvPr>
            <p:custDataLst>
              <p:tags r:id="rId29"/>
            </p:custDataLst>
          </p:nvPr>
        </p:nvSpPr>
        <p:spPr>
          <a:xfrm>
            <a:off x="7954932" y="2209729"/>
            <a:ext cx="975464" cy="3693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 smtClean="0">
                <a:solidFill>
                  <a:schemeClr val="dk1"/>
                </a:solidFill>
                <a:latin typeface="+mj-lt"/>
              </a:rPr>
              <a:t>Write your milestone here</a:t>
            </a:r>
            <a:endParaRPr lang="en-US" sz="1200" spc="-6" dirty="0">
              <a:solidFill>
                <a:schemeClr val="dk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7968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080763"/>
              </p:ext>
            </p:extLst>
          </p:nvPr>
        </p:nvGraphicFramePr>
        <p:xfrm>
          <a:off x="462766" y="2629176"/>
          <a:ext cx="11348233" cy="17830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620965"/>
                <a:gridCol w="2864752"/>
                <a:gridCol w="1124658"/>
                <a:gridCol w="586115"/>
                <a:gridCol w="552140"/>
                <a:gridCol w="592581"/>
                <a:gridCol w="548137"/>
                <a:gridCol w="592581"/>
                <a:gridCol w="514803"/>
                <a:gridCol w="566654"/>
                <a:gridCol w="561915"/>
                <a:gridCol w="524762"/>
                <a:gridCol w="580571"/>
                <a:gridCol w="551543"/>
                <a:gridCol w="566056"/>
              </a:tblGrid>
              <a:tr h="2582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endParaRPr lang="en-US" sz="1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4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Name</a:t>
                      </a:r>
                      <a:endParaRPr lang="en-US" sz="14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End Date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JAN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FEB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MAR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APR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MAY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JUN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JUL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AUG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SEP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OCT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NOV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DEC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8" name="Pentagon 27"/>
          <p:cNvSpPr/>
          <p:nvPr/>
        </p:nvSpPr>
        <p:spPr>
          <a:xfrm>
            <a:off x="5075595" y="2931216"/>
            <a:ext cx="2220396" cy="381600"/>
          </a:xfrm>
          <a:prstGeom prst="homePlat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entagon 28"/>
          <p:cNvSpPr/>
          <p:nvPr/>
        </p:nvSpPr>
        <p:spPr>
          <a:xfrm>
            <a:off x="6208486" y="3312724"/>
            <a:ext cx="1683657" cy="381600"/>
          </a:xfrm>
          <a:prstGeom prst="homePlat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entagon 29"/>
          <p:cNvSpPr/>
          <p:nvPr/>
        </p:nvSpPr>
        <p:spPr>
          <a:xfrm>
            <a:off x="7339533" y="3700982"/>
            <a:ext cx="2748681" cy="381600"/>
          </a:xfrm>
          <a:prstGeom prst="homePlate">
            <a:avLst/>
          </a:prstGeom>
          <a:solidFill>
            <a:schemeClr val="accent1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entagon 30"/>
          <p:cNvSpPr/>
          <p:nvPr/>
        </p:nvSpPr>
        <p:spPr>
          <a:xfrm>
            <a:off x="9546770" y="4074726"/>
            <a:ext cx="1693453" cy="381600"/>
          </a:xfrm>
          <a:prstGeom prst="homePlate">
            <a:avLst/>
          </a:prstGeom>
          <a:solidFill>
            <a:srgbClr val="FF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28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685162"/>
              </p:ext>
            </p:extLst>
          </p:nvPr>
        </p:nvGraphicFramePr>
        <p:xfrm>
          <a:off x="757590" y="2570842"/>
          <a:ext cx="10572750" cy="2169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92"/>
                <a:gridCol w="742950"/>
                <a:gridCol w="609600"/>
                <a:gridCol w="666750"/>
                <a:gridCol w="566057"/>
                <a:gridCol w="725714"/>
                <a:gridCol w="624115"/>
                <a:gridCol w="579664"/>
                <a:gridCol w="666750"/>
                <a:gridCol w="611414"/>
                <a:gridCol w="664936"/>
                <a:gridCol w="612321"/>
                <a:gridCol w="658587"/>
              </a:tblGrid>
              <a:tr h="264395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Name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Jan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Feb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Mar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Apr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May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Jun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Jul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Aug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Sep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Oct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Nov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Dec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614861" y="2875642"/>
            <a:ext cx="1299028" cy="369073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13889" y="3250850"/>
            <a:ext cx="2628270" cy="360000"/>
          </a:xfrm>
          <a:prstGeom prst="rect">
            <a:avLst/>
          </a:prstGeom>
          <a:solidFill>
            <a:srgbClr val="00E668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92331" y="3624726"/>
            <a:ext cx="1349828" cy="368516"/>
          </a:xfrm>
          <a:prstGeom prst="rect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27645" y="4013263"/>
            <a:ext cx="612000" cy="360000"/>
          </a:xfrm>
          <a:prstGeom prst="rect">
            <a:avLst/>
          </a:prstGeom>
          <a:solidFill>
            <a:srgbClr val="0070C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39645" y="4379398"/>
            <a:ext cx="1936800" cy="360000"/>
          </a:xfrm>
          <a:prstGeom prst="rect">
            <a:avLst/>
          </a:prstGeom>
          <a:solidFill>
            <a:srgbClr val="FF5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64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75125"/>
              </p:ext>
            </p:extLst>
          </p:nvPr>
        </p:nvGraphicFramePr>
        <p:xfrm>
          <a:off x="776640" y="2577192"/>
          <a:ext cx="10572750" cy="2322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92"/>
                <a:gridCol w="742950"/>
                <a:gridCol w="609600"/>
                <a:gridCol w="666750"/>
                <a:gridCol w="566057"/>
                <a:gridCol w="725714"/>
                <a:gridCol w="624115"/>
                <a:gridCol w="579664"/>
                <a:gridCol w="666750"/>
                <a:gridCol w="611414"/>
                <a:gridCol w="664936"/>
                <a:gridCol w="612321"/>
                <a:gridCol w="658587"/>
              </a:tblGrid>
              <a:tr h="458108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Name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Jan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Feb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Mar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Apr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May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Jun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Jul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Aug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Sep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Oct</a:t>
                      </a:r>
                      <a:endParaRPr lang="en-US" sz="14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Nov</a:t>
                      </a:r>
                      <a:endParaRPr lang="en-US" sz="16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Dec</a:t>
                      </a:r>
                      <a:endParaRPr lang="en-US" sz="1600" b="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Insert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name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973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646610" y="3054348"/>
            <a:ext cx="1700089" cy="360000"/>
          </a:xfrm>
          <a:prstGeom prst="rect">
            <a:avLst/>
          </a:prstGeom>
          <a:solidFill>
            <a:srgbClr val="FF5050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87366" y="3409629"/>
            <a:ext cx="1700089" cy="360000"/>
          </a:xfrm>
          <a:prstGeom prst="rect">
            <a:avLst/>
          </a:prstGeom>
          <a:solidFill>
            <a:srgbClr val="E575FF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88981" y="3781966"/>
            <a:ext cx="728540" cy="360000"/>
          </a:xfrm>
          <a:prstGeom prst="rect">
            <a:avLst/>
          </a:prstGeom>
          <a:solidFill>
            <a:srgbClr val="FFC000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87455" y="4167003"/>
            <a:ext cx="1583469" cy="360000"/>
          </a:xfrm>
          <a:prstGeom prst="rect">
            <a:avLst/>
          </a:prstGeom>
          <a:solidFill>
            <a:srgbClr val="00E668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11070" y="4540165"/>
            <a:ext cx="1583469" cy="360000"/>
          </a:xfrm>
          <a:prstGeom prst="rect">
            <a:avLst/>
          </a:prstGeom>
          <a:solidFill>
            <a:srgbClr val="00B0F0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7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546667"/>
              </p:ext>
            </p:extLst>
          </p:nvPr>
        </p:nvGraphicFramePr>
        <p:xfrm>
          <a:off x="829510" y="2305050"/>
          <a:ext cx="10247141" cy="222578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83340"/>
                <a:gridCol w="1447800"/>
                <a:gridCol w="996623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59492"/>
                <a:gridCol w="338654"/>
                <a:gridCol w="363458"/>
                <a:gridCol w="336198"/>
                <a:gridCol w="363458"/>
                <a:gridCol w="315753"/>
                <a:gridCol w="347556"/>
                <a:gridCol w="313482"/>
                <a:gridCol w="363457"/>
                <a:gridCol w="363458"/>
              </a:tblGrid>
              <a:tr h="3737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 smtClean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2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9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16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37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ID</a:t>
                      </a:r>
                      <a:endParaRPr lang="en-US" sz="1600" b="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600" b="0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Name</a:t>
                      </a:r>
                      <a:endParaRPr lang="en-US" sz="1600" b="0" kern="1200" dirty="0" smtClean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Duration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W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W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W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Pentagon 17"/>
          <p:cNvSpPr/>
          <p:nvPr/>
        </p:nvSpPr>
        <p:spPr>
          <a:xfrm>
            <a:off x="3655578" y="3053337"/>
            <a:ext cx="2494852" cy="363469"/>
          </a:xfrm>
          <a:prstGeom prst="homePlat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/>
          <p:cNvSpPr/>
          <p:nvPr/>
        </p:nvSpPr>
        <p:spPr>
          <a:xfrm>
            <a:off x="4378571" y="3416806"/>
            <a:ext cx="2494852" cy="363469"/>
          </a:xfrm>
          <a:prstGeom prst="homePlate">
            <a:avLst/>
          </a:prstGeom>
          <a:solidFill>
            <a:srgbClr val="772AD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/>
        </p:nvSpPr>
        <p:spPr>
          <a:xfrm>
            <a:off x="6169480" y="3780276"/>
            <a:ext cx="2494852" cy="371088"/>
          </a:xfrm>
          <a:prstGeom prst="homePlate">
            <a:avLst/>
          </a:prstGeom>
          <a:solidFill>
            <a:srgbClr val="F0102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/>
          <p:cNvSpPr/>
          <p:nvPr/>
        </p:nvSpPr>
        <p:spPr>
          <a:xfrm>
            <a:off x="6531221" y="4151364"/>
            <a:ext cx="4545430" cy="377789"/>
          </a:xfrm>
          <a:prstGeom prst="homePlate">
            <a:avLst/>
          </a:prstGeom>
          <a:solidFill>
            <a:srgbClr val="578ACA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entagon 21"/>
          <p:cNvSpPr/>
          <p:nvPr/>
        </p:nvSpPr>
        <p:spPr>
          <a:xfrm>
            <a:off x="785060" y="4867978"/>
            <a:ext cx="497640" cy="224805"/>
          </a:xfrm>
          <a:prstGeom prst="homePlat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entagon 22"/>
          <p:cNvSpPr/>
          <p:nvPr/>
        </p:nvSpPr>
        <p:spPr>
          <a:xfrm>
            <a:off x="785060" y="5231961"/>
            <a:ext cx="497640" cy="224805"/>
          </a:xfrm>
          <a:prstGeom prst="homePlate">
            <a:avLst/>
          </a:prstGeom>
          <a:solidFill>
            <a:srgbClr val="772AD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/>
          <p:cNvSpPr/>
          <p:nvPr/>
        </p:nvSpPr>
        <p:spPr>
          <a:xfrm>
            <a:off x="785060" y="5595944"/>
            <a:ext cx="497640" cy="229517"/>
          </a:xfrm>
          <a:prstGeom prst="homePlate">
            <a:avLst/>
          </a:prstGeom>
          <a:solidFill>
            <a:srgbClr val="F0102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/>
          <p:cNvSpPr/>
          <p:nvPr/>
        </p:nvSpPr>
        <p:spPr>
          <a:xfrm>
            <a:off x="785060" y="5966005"/>
            <a:ext cx="497640" cy="218895"/>
          </a:xfrm>
          <a:prstGeom prst="homePlate">
            <a:avLst/>
          </a:prstGeom>
          <a:solidFill>
            <a:srgbClr val="578ACA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M_9b39fefad822441faaec2498033d8bd1_Title"/>
          <p:cNvSpPr txBox="1"/>
          <p:nvPr>
            <p:custDataLst>
              <p:tags r:id="rId1"/>
            </p:custDataLst>
          </p:nvPr>
        </p:nvSpPr>
        <p:spPr>
          <a:xfrm>
            <a:off x="1464860" y="4864639"/>
            <a:ext cx="207006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6" dirty="0" smtClean="0">
                <a:solidFill>
                  <a:schemeClr val="dk1"/>
                </a:solidFill>
                <a:latin typeface="+mj-lt"/>
              </a:rPr>
              <a:t>Describe the task completed</a:t>
            </a:r>
            <a:endParaRPr lang="en-US" sz="1400" spc="-6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29" name="OTLSHAPE_M_9b39fefad822441faaec2498033d8bd1_Title"/>
          <p:cNvSpPr txBox="1"/>
          <p:nvPr>
            <p:custDataLst>
              <p:tags r:id="rId2"/>
            </p:custDataLst>
          </p:nvPr>
        </p:nvSpPr>
        <p:spPr>
          <a:xfrm>
            <a:off x="1464860" y="5173450"/>
            <a:ext cx="3221440" cy="43088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spc="-6" dirty="0" smtClean="0">
                <a:solidFill>
                  <a:schemeClr val="dk1"/>
                </a:solidFill>
                <a:latin typeface="+mj-lt"/>
              </a:rPr>
              <a:t>Or just indicate the type of activity that will be done during that period</a:t>
            </a:r>
            <a:endParaRPr lang="en-US" sz="1400" spc="-6" dirty="0">
              <a:solidFill>
                <a:schemeClr val="dk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3472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688577"/>
              </p:ext>
            </p:extLst>
          </p:nvPr>
        </p:nvGraphicFramePr>
        <p:xfrm>
          <a:off x="520828" y="2540000"/>
          <a:ext cx="10669686" cy="20878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87142"/>
                <a:gridCol w="2867134"/>
                <a:gridCol w="1049984"/>
                <a:gridCol w="547199"/>
                <a:gridCol w="515479"/>
                <a:gridCol w="553235"/>
                <a:gridCol w="511741"/>
                <a:gridCol w="553235"/>
                <a:gridCol w="480622"/>
                <a:gridCol w="529030"/>
                <a:gridCol w="541285"/>
                <a:gridCol w="489113"/>
                <a:gridCol w="553235"/>
                <a:gridCol w="554224"/>
                <a:gridCol w="537028"/>
              </a:tblGrid>
              <a:tr h="2860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ID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Name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End Date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Apr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AD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1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2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102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3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2A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4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Project 5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840514" y="2940439"/>
            <a:ext cx="551017" cy="108000"/>
          </a:xfrm>
          <a:prstGeom prst="roundRect">
            <a:avLst/>
          </a:prstGeom>
          <a:solidFill>
            <a:srgbClr val="13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75203" y="3326398"/>
            <a:ext cx="1083654" cy="108000"/>
          </a:xfrm>
          <a:prstGeom prst="roundRect">
            <a:avLst/>
          </a:pr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498514" y="4369711"/>
            <a:ext cx="1692000" cy="108000"/>
          </a:xfrm>
          <a:prstGeom prst="roundRect">
            <a:avLst/>
          </a:prstGeom>
          <a:solidFill>
            <a:srgbClr val="002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948188" y="4084487"/>
            <a:ext cx="3168000" cy="108000"/>
          </a:xfrm>
          <a:prstGeom prst="roundRect">
            <a:avLst/>
          </a:prstGeom>
          <a:solidFill>
            <a:srgbClr val="772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89717" y="3638831"/>
            <a:ext cx="1558471" cy="108000"/>
          </a:xfrm>
          <a:prstGeom prst="roundRect">
            <a:avLst/>
          </a:prstGeom>
          <a:solidFill>
            <a:srgbClr val="F01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07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96971"/>
              </p:ext>
            </p:extLst>
          </p:nvPr>
        </p:nvGraphicFramePr>
        <p:xfrm>
          <a:off x="1178690" y="2420612"/>
          <a:ext cx="10273079" cy="2057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609769"/>
                <a:gridCol w="2487706"/>
                <a:gridCol w="1075764"/>
                <a:gridCol w="997305"/>
                <a:gridCol w="804601"/>
                <a:gridCol w="4297934"/>
              </a:tblGrid>
              <a:tr h="48224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Item</a:t>
                      </a: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Name</a:t>
                      </a:r>
                      <a:endParaRPr lang="en-US" sz="1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Start</a:t>
                      </a:r>
                      <a:r>
                        <a:rPr lang="en-US" sz="1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Date</a:t>
                      </a: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End Date</a:t>
                      </a: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Status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Comment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488635" y="3074696"/>
            <a:ext cx="349623" cy="24204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488635" y="3451852"/>
            <a:ext cx="349623" cy="24204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488635" y="3792021"/>
            <a:ext cx="349623" cy="24204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488635" y="4147750"/>
            <a:ext cx="349623" cy="2420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78690" y="5459484"/>
            <a:ext cx="990600" cy="32004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Complete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45490" y="5459484"/>
            <a:ext cx="1066800" cy="32004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Incomplete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04818" y="5459484"/>
            <a:ext cx="1219200" cy="320040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Not Started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63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99909"/>
              </p:ext>
            </p:extLst>
          </p:nvPr>
        </p:nvGraphicFramePr>
        <p:xfrm>
          <a:off x="534618" y="2474677"/>
          <a:ext cx="11162082" cy="221779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608382"/>
                <a:gridCol w="2781300"/>
                <a:gridCol w="1016000"/>
                <a:gridCol w="685506"/>
                <a:gridCol w="540951"/>
                <a:gridCol w="580572"/>
                <a:gridCol w="537028"/>
                <a:gridCol w="580572"/>
                <a:gridCol w="529771"/>
                <a:gridCol w="529771"/>
                <a:gridCol w="587829"/>
                <a:gridCol w="500743"/>
                <a:gridCol w="580571"/>
                <a:gridCol w="580572"/>
                <a:gridCol w="522514"/>
              </a:tblGrid>
              <a:tr h="3737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Item</a:t>
                      </a:r>
                      <a:endParaRPr lang="en-US" sz="1600" b="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en-US" sz="1600" b="0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Name</a:t>
                      </a:r>
                      <a:endParaRPr lang="en-US" sz="1600" b="0" kern="1200" dirty="0" smtClean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End Date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Jan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Feb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Apr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May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Jul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Aug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Sep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Oct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Nov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Dec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5051502" y="2967654"/>
            <a:ext cx="2225599" cy="12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172201" y="3332719"/>
            <a:ext cx="1701800" cy="12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7861300" y="3722900"/>
            <a:ext cx="546100" cy="126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8394701" y="4092908"/>
            <a:ext cx="1130300" cy="126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940300" y="2967654"/>
            <a:ext cx="1790700" cy="126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175982" y="3332305"/>
            <a:ext cx="1093976" cy="12572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1918" y="4969628"/>
            <a:ext cx="1357682" cy="25551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Complete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1918" y="5332485"/>
            <a:ext cx="1357682" cy="25551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I</a:t>
            </a:r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ncomplete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21918" y="5695342"/>
            <a:ext cx="1357682" cy="255516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1"/>
          <a:lstStyle/>
          <a:p>
            <a:r>
              <a:rPr lang="en-US" sz="1600" b="1" kern="0" dirty="0" smtClean="0">
                <a:solidFill>
                  <a:sysClr val="window" lastClr="FFFFFF"/>
                </a:solidFill>
                <a:latin typeface="+mj-lt"/>
                <a:cs typeface="Helvetica" pitchFamily="34" charset="0"/>
              </a:rPr>
              <a:t>Not started</a:t>
            </a:r>
            <a:endParaRPr lang="en-US" sz="1600" b="1" kern="0" dirty="0">
              <a:solidFill>
                <a:sysClr val="window" lastClr="FFFFFF"/>
              </a:solidFill>
              <a:latin typeface="+mj-lt"/>
              <a:cs typeface="Helvetic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8928099" y="4445336"/>
            <a:ext cx="2768601" cy="126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9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7" name="OTLSHAPE_T_147dd56e603a4378a03684c9f3b20607_RightVerticalConnector2"/>
          <p:cNvCxnSpPr/>
          <p:nvPr>
            <p:custDataLst>
              <p:tags r:id="rId1"/>
            </p:custDataLst>
          </p:nvPr>
        </p:nvCxnSpPr>
        <p:spPr>
          <a:xfrm>
            <a:off x="4426064" y="3403600"/>
            <a:ext cx="0" cy="127000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_aed7d9d5b7004b0ab68526317f713a6d_LeftVerticalConnector3"/>
          <p:cNvCxnSpPr/>
          <p:nvPr>
            <p:custDataLst>
              <p:tags r:id="rId2"/>
            </p:custDataLst>
          </p:nvPr>
        </p:nvCxnSpPr>
        <p:spPr>
          <a:xfrm>
            <a:off x="717739" y="1901867"/>
            <a:ext cx="0" cy="360000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TLSHAPE_T_3d7141d24a834bad8cd1947f9d35e148_Shape"/>
          <p:cNvSpPr/>
          <p:nvPr>
            <p:custDataLst>
              <p:tags r:id="rId3"/>
            </p:custDataLst>
          </p:nvPr>
        </p:nvSpPr>
        <p:spPr>
          <a:xfrm>
            <a:off x="719052" y="2679769"/>
            <a:ext cx="825500" cy="151200"/>
          </a:xfrm>
          <a:prstGeom prst="roundRect">
            <a:avLst/>
          </a:prstGeom>
          <a:solidFill>
            <a:srgbClr val="0070C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T_9587430413804c4581d0eddf912f3bd3_Shape"/>
          <p:cNvSpPr/>
          <p:nvPr>
            <p:custDataLst>
              <p:tags r:id="rId4"/>
            </p:custDataLst>
          </p:nvPr>
        </p:nvSpPr>
        <p:spPr>
          <a:xfrm>
            <a:off x="1532206" y="2870200"/>
            <a:ext cx="1233395" cy="151200"/>
          </a:xfrm>
          <a:prstGeom prst="roundRect">
            <a:avLst/>
          </a:prstGeom>
          <a:solidFill>
            <a:srgbClr val="0070C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T_ccf29c59dbf547ee890670a27d843c78_Shape"/>
          <p:cNvSpPr/>
          <p:nvPr>
            <p:custDataLst>
              <p:tags r:id="rId5"/>
            </p:custDataLst>
          </p:nvPr>
        </p:nvSpPr>
        <p:spPr>
          <a:xfrm>
            <a:off x="2768836" y="3060700"/>
            <a:ext cx="825500" cy="151200"/>
          </a:xfrm>
          <a:prstGeom prst="roundRect">
            <a:avLst/>
          </a:prstGeom>
          <a:solidFill>
            <a:srgbClr val="0070C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T_a36ef714ab6c4cbeb7243ada1f4fadbc_Shape"/>
          <p:cNvSpPr/>
          <p:nvPr>
            <p:custDataLst>
              <p:tags r:id="rId6"/>
            </p:custDataLst>
          </p:nvPr>
        </p:nvSpPr>
        <p:spPr>
          <a:xfrm>
            <a:off x="3591100" y="3251200"/>
            <a:ext cx="825500" cy="151200"/>
          </a:xfrm>
          <a:prstGeom prst="roundRect">
            <a:avLst/>
          </a:prstGeom>
          <a:solidFill>
            <a:srgbClr val="0070C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T_112cd752812d4845832a333d76e71d9c_Shape"/>
          <p:cNvSpPr/>
          <p:nvPr>
            <p:custDataLst>
              <p:tags r:id="rId7"/>
            </p:custDataLst>
          </p:nvPr>
        </p:nvSpPr>
        <p:spPr>
          <a:xfrm>
            <a:off x="4429300" y="3403600"/>
            <a:ext cx="3724214" cy="19521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spc="-6" dirty="0">
                <a:solidFill>
                  <a:prstClr val="white"/>
                </a:solidFill>
                <a:latin typeface="Calibri Light" panose="020F0302020204030204" pitchFamily="34" charset="0"/>
              </a:rPr>
              <a:t>Project Phase </a:t>
            </a:r>
            <a:r>
              <a:rPr lang="en-US" sz="1200" b="1" spc="-6" dirty="0" smtClean="0">
                <a:solidFill>
                  <a:prstClr val="white"/>
                </a:solidFill>
                <a:latin typeface="Calibri Light" panose="020F0302020204030204" pitchFamily="34" charset="0"/>
              </a:rPr>
              <a:t>2</a:t>
            </a:r>
            <a:endParaRPr lang="en-US" sz="1200" b="1" spc="-6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sp>
        <p:nvSpPr>
          <p:cNvPr id="234" name="OTLSHAPE_T_a36ef714ab6c4cbeb7243ada1f4fadbc_Shape"/>
          <p:cNvSpPr/>
          <p:nvPr>
            <p:custDataLst>
              <p:tags r:id="rId8"/>
            </p:custDataLst>
          </p:nvPr>
        </p:nvSpPr>
        <p:spPr>
          <a:xfrm>
            <a:off x="4429300" y="3888299"/>
            <a:ext cx="727090" cy="151200"/>
          </a:xfrm>
          <a:prstGeom prst="roundRect">
            <a:avLst/>
          </a:prstGeom>
          <a:solidFill>
            <a:srgbClr val="00B05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T_a36ef714ab6c4cbeb7243ada1f4fadbc_Shape"/>
          <p:cNvSpPr/>
          <p:nvPr>
            <p:custDataLst>
              <p:tags r:id="rId9"/>
            </p:custDataLst>
          </p:nvPr>
        </p:nvSpPr>
        <p:spPr>
          <a:xfrm>
            <a:off x="5178615" y="4070644"/>
            <a:ext cx="1286531" cy="151200"/>
          </a:xfrm>
          <a:prstGeom prst="roundRect">
            <a:avLst/>
          </a:prstGeom>
          <a:solidFill>
            <a:srgbClr val="00B05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TLSHAPE_T_a36ef714ab6c4cbeb7243ada1f4fadbc_Shape"/>
          <p:cNvSpPr/>
          <p:nvPr>
            <p:custDataLst>
              <p:tags r:id="rId10"/>
            </p:custDataLst>
          </p:nvPr>
        </p:nvSpPr>
        <p:spPr>
          <a:xfrm>
            <a:off x="6484195" y="4241283"/>
            <a:ext cx="1665425" cy="151200"/>
          </a:xfrm>
          <a:prstGeom prst="roundRect">
            <a:avLst/>
          </a:prstGeom>
          <a:solidFill>
            <a:srgbClr val="00B050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T_147dd56e603a4378a03684c9f3b20607_Shape"/>
          <p:cNvSpPr/>
          <p:nvPr>
            <p:custDataLst>
              <p:tags r:id="rId11"/>
            </p:custDataLst>
          </p:nvPr>
        </p:nvSpPr>
        <p:spPr>
          <a:xfrm>
            <a:off x="713177" y="2246451"/>
            <a:ext cx="3708400" cy="220524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pc="-6" dirty="0" smtClean="0">
                <a:solidFill>
                  <a:schemeClr val="lt1"/>
                </a:solidFill>
                <a:latin typeface="Calibri Light" panose="020F0302020204030204" pitchFamily="34" charset="0"/>
              </a:rPr>
              <a:t>Project Phase 1</a:t>
            </a:r>
            <a:endParaRPr lang="en-US" sz="1200" b="1" spc="-6" dirty="0">
              <a:solidFill>
                <a:schemeClr val="lt1"/>
              </a:solidFill>
              <a:latin typeface="Calibri Light" panose="020F0302020204030204" pitchFamily="34" charset="0"/>
            </a:endParaRPr>
          </a:p>
        </p:txBody>
      </p:sp>
      <p:sp>
        <p:nvSpPr>
          <p:cNvPr id="238" name="OTLSHAPE_T_112cd752812d4845832a333d76e71d9c_Shape"/>
          <p:cNvSpPr/>
          <p:nvPr>
            <p:custDataLst>
              <p:tags r:id="rId12"/>
            </p:custDataLst>
          </p:nvPr>
        </p:nvSpPr>
        <p:spPr>
          <a:xfrm>
            <a:off x="8163758" y="4481383"/>
            <a:ext cx="3106167" cy="201040"/>
          </a:xfrm>
          <a:prstGeom prst="rect">
            <a:avLst/>
          </a:prstGeom>
          <a:solidFill>
            <a:srgbClr val="9F11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b="1" spc="-6" dirty="0">
                <a:solidFill>
                  <a:prstClr val="white"/>
                </a:solidFill>
                <a:latin typeface="Calibri Light" panose="020F0302020204030204" pitchFamily="34" charset="0"/>
              </a:rPr>
              <a:t>Project Phase 3</a:t>
            </a:r>
          </a:p>
        </p:txBody>
      </p:sp>
      <p:sp>
        <p:nvSpPr>
          <p:cNvPr id="239" name="OTLSHAPE_T_a36ef714ab6c4cbeb7243ada1f4fadbc_Shape"/>
          <p:cNvSpPr/>
          <p:nvPr>
            <p:custDataLst>
              <p:tags r:id="rId13"/>
            </p:custDataLst>
          </p:nvPr>
        </p:nvSpPr>
        <p:spPr>
          <a:xfrm>
            <a:off x="8162899" y="4903915"/>
            <a:ext cx="1665425" cy="151200"/>
          </a:xfrm>
          <a:prstGeom prst="roundRect">
            <a:avLst/>
          </a:prstGeom>
          <a:solidFill>
            <a:srgbClr val="9F1151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T_a36ef714ab6c4cbeb7243ada1f4fadbc_Shape"/>
          <p:cNvSpPr/>
          <p:nvPr>
            <p:custDataLst>
              <p:tags r:id="rId14"/>
            </p:custDataLst>
          </p:nvPr>
        </p:nvSpPr>
        <p:spPr>
          <a:xfrm>
            <a:off x="9841884" y="5086260"/>
            <a:ext cx="1429365" cy="151200"/>
          </a:xfrm>
          <a:prstGeom prst="roundRect">
            <a:avLst/>
          </a:prstGeom>
          <a:solidFill>
            <a:srgbClr val="9F1151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1" name="OTLSHAPE_T_aed7d9d5b7004b0ab68526317f713a6d_LeftVerticalConnector3"/>
          <p:cNvCxnSpPr/>
          <p:nvPr>
            <p:custDataLst>
              <p:tags r:id="rId15"/>
            </p:custDataLst>
          </p:nvPr>
        </p:nvCxnSpPr>
        <p:spPr>
          <a:xfrm>
            <a:off x="4409066" y="1901867"/>
            <a:ext cx="0" cy="360000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_aed7d9d5b7004b0ab68526317f713a6d_LeftVerticalConnector3"/>
          <p:cNvCxnSpPr/>
          <p:nvPr>
            <p:custDataLst>
              <p:tags r:id="rId16"/>
            </p:custDataLst>
          </p:nvPr>
        </p:nvCxnSpPr>
        <p:spPr>
          <a:xfrm>
            <a:off x="8149620" y="1901867"/>
            <a:ext cx="0" cy="360000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Group 242"/>
          <p:cNvGrpSpPr/>
          <p:nvPr/>
        </p:nvGrpSpPr>
        <p:grpSpPr>
          <a:xfrm>
            <a:off x="722150" y="5303699"/>
            <a:ext cx="10549099" cy="309425"/>
            <a:chOff x="868201" y="4732200"/>
            <a:chExt cx="7404100" cy="254000"/>
          </a:xfrm>
        </p:grpSpPr>
        <p:sp>
          <p:nvSpPr>
            <p:cNvPr id="244" name="OTLSHAPE_TB_00000000000000000000000000000000_ScaleContainer"/>
            <p:cNvSpPr/>
            <p:nvPr>
              <p:custDataLst>
                <p:tags r:id="rId19"/>
              </p:custDataLst>
            </p:nvPr>
          </p:nvSpPr>
          <p:spPr>
            <a:xfrm>
              <a:off x="868201" y="4732200"/>
              <a:ext cx="7404100" cy="254000"/>
            </a:xfrm>
            <a:prstGeom prst="roundRect">
              <a:avLst/>
            </a:prstGeom>
            <a:solidFill>
              <a:schemeClr val="dk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TLSHAPE_TB_00000000000000000000000000000000_TimescaleInterval1"/>
            <p:cNvSpPr txBox="1"/>
            <p:nvPr>
              <p:custDataLst>
                <p:tags r:id="rId20"/>
              </p:custDataLst>
            </p:nvPr>
          </p:nvSpPr>
          <p:spPr>
            <a:xfrm>
              <a:off x="1076771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Jan 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46" name="OTLSHAPE_TB_00000000000000000000000000000000_TimescaleInterval1"/>
            <p:cNvSpPr txBox="1"/>
            <p:nvPr>
              <p:custDataLst>
                <p:tags r:id="rId21"/>
              </p:custDataLst>
            </p:nvPr>
          </p:nvSpPr>
          <p:spPr>
            <a:xfrm>
              <a:off x="1718904" y="4778238"/>
              <a:ext cx="230832" cy="161924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Feb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47" name="OTLSHAPE_TB_00000000000000000000000000000000_TimescaleInterval1"/>
            <p:cNvSpPr txBox="1"/>
            <p:nvPr>
              <p:custDataLst>
                <p:tags r:id="rId22"/>
              </p:custDataLst>
            </p:nvPr>
          </p:nvSpPr>
          <p:spPr>
            <a:xfrm>
              <a:off x="2361037" y="4783990"/>
              <a:ext cx="230832" cy="15042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Mar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48" name="OTLSHAPE_TB_00000000000000000000000000000000_TimescaleInterval1"/>
            <p:cNvSpPr txBox="1"/>
            <p:nvPr>
              <p:custDataLst>
                <p:tags r:id="rId23"/>
              </p:custDataLst>
            </p:nvPr>
          </p:nvSpPr>
          <p:spPr>
            <a:xfrm>
              <a:off x="3003170" y="4783990"/>
              <a:ext cx="127551" cy="15042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Apr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49" name="OTLSHAPE_TB_00000000000000000000000000000000_TimescaleInterval1"/>
            <p:cNvSpPr txBox="1"/>
            <p:nvPr>
              <p:custDataLst>
                <p:tags r:id="rId24"/>
              </p:custDataLst>
            </p:nvPr>
          </p:nvSpPr>
          <p:spPr>
            <a:xfrm>
              <a:off x="3542022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May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0" name="OTLSHAPE_TB_00000000000000000000000000000000_TimescaleInterval1"/>
            <p:cNvSpPr txBox="1"/>
            <p:nvPr>
              <p:custDataLst>
                <p:tags r:id="rId25"/>
              </p:custDataLst>
            </p:nvPr>
          </p:nvSpPr>
          <p:spPr>
            <a:xfrm>
              <a:off x="4184155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Jun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1" name="OTLSHAPE_TB_00000000000000000000000000000000_TimescaleInterval1"/>
            <p:cNvSpPr txBox="1"/>
            <p:nvPr>
              <p:custDataLst>
                <p:tags r:id="rId26"/>
              </p:custDataLst>
            </p:nvPr>
          </p:nvSpPr>
          <p:spPr>
            <a:xfrm>
              <a:off x="4826288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Jul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2" name="OTLSHAPE_TB_00000000000000000000000000000000_TimescaleInterval1"/>
            <p:cNvSpPr txBox="1"/>
            <p:nvPr>
              <p:custDataLst>
                <p:tags r:id="rId27"/>
              </p:custDataLst>
            </p:nvPr>
          </p:nvSpPr>
          <p:spPr>
            <a:xfrm flipH="1">
              <a:off x="5468421" y="4780455"/>
              <a:ext cx="106645" cy="15749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Aug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3" name="OTLSHAPE_TB_00000000000000000000000000000000_TimescaleInterval1"/>
            <p:cNvSpPr txBox="1"/>
            <p:nvPr>
              <p:custDataLst>
                <p:tags r:id="rId28"/>
              </p:custDataLst>
            </p:nvPr>
          </p:nvSpPr>
          <p:spPr>
            <a:xfrm>
              <a:off x="5986367" y="4797372"/>
              <a:ext cx="230832" cy="123657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Sep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4" name="OTLSHAPE_TB_00000000000000000000000000000000_TimescaleInterval1"/>
            <p:cNvSpPr txBox="1"/>
            <p:nvPr>
              <p:custDataLst>
                <p:tags r:id="rId29"/>
              </p:custDataLst>
            </p:nvPr>
          </p:nvSpPr>
          <p:spPr>
            <a:xfrm>
              <a:off x="6628500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Oct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5" name="OTLSHAPE_TB_00000000000000000000000000000000_TimescaleInterval1"/>
            <p:cNvSpPr txBox="1"/>
            <p:nvPr>
              <p:custDataLst>
                <p:tags r:id="rId30"/>
              </p:custDataLst>
            </p:nvPr>
          </p:nvSpPr>
          <p:spPr>
            <a:xfrm>
              <a:off x="7270633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Nov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256" name="OTLSHAPE_TB_00000000000000000000000000000000_TimescaleInterval1"/>
            <p:cNvSpPr txBox="1"/>
            <p:nvPr>
              <p:custDataLst>
                <p:tags r:id="rId31"/>
              </p:custDataLst>
            </p:nvPr>
          </p:nvSpPr>
          <p:spPr>
            <a:xfrm>
              <a:off x="7912771" y="4789435"/>
              <a:ext cx="230832" cy="13953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lt1"/>
                  </a:solidFill>
                  <a:latin typeface="+mj-lt"/>
                </a:rPr>
                <a:t>Dec</a:t>
              </a:r>
              <a:endParaRPr lang="en-US" sz="1000" dirty="0">
                <a:solidFill>
                  <a:schemeClr val="lt1"/>
                </a:solidFill>
                <a:latin typeface="+mj-lt"/>
              </a:endParaRPr>
            </a:p>
          </p:txBody>
        </p:sp>
        <p:cxnSp>
          <p:nvCxnSpPr>
            <p:cNvPr id="257" name="OTLSHAPE_T_aed7d9d5b7004b0ab68526317f713a6d_LeftVerticalConnector3"/>
            <p:cNvCxnSpPr/>
            <p:nvPr>
              <p:custDataLst>
                <p:tags r:id="rId32"/>
              </p:custDataLst>
            </p:nvPr>
          </p:nvCxnSpPr>
          <p:spPr>
            <a:xfrm>
              <a:off x="1427552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OTLSHAPE_T_aed7d9d5b7004b0ab68526317f713a6d_LeftVerticalConnector3"/>
            <p:cNvCxnSpPr/>
            <p:nvPr>
              <p:custDataLst>
                <p:tags r:id="rId33"/>
              </p:custDataLst>
            </p:nvPr>
          </p:nvCxnSpPr>
          <p:spPr>
            <a:xfrm>
              <a:off x="2050740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OTLSHAPE_T_aed7d9d5b7004b0ab68526317f713a6d_LeftVerticalConnector3"/>
            <p:cNvCxnSpPr/>
            <p:nvPr>
              <p:custDataLst>
                <p:tags r:id="rId34"/>
              </p:custDataLst>
            </p:nvPr>
          </p:nvCxnSpPr>
          <p:spPr>
            <a:xfrm>
              <a:off x="2673928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OTLSHAPE_T_aed7d9d5b7004b0ab68526317f713a6d_LeftVerticalConnector3"/>
            <p:cNvCxnSpPr/>
            <p:nvPr>
              <p:custDataLst>
                <p:tags r:id="rId35"/>
              </p:custDataLst>
            </p:nvPr>
          </p:nvCxnSpPr>
          <p:spPr>
            <a:xfrm>
              <a:off x="3297116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OTLSHAPE_T_aed7d9d5b7004b0ab68526317f713a6d_LeftVerticalConnector3"/>
            <p:cNvCxnSpPr/>
            <p:nvPr>
              <p:custDataLst>
                <p:tags r:id="rId36"/>
              </p:custDataLst>
            </p:nvPr>
          </p:nvCxnSpPr>
          <p:spPr>
            <a:xfrm>
              <a:off x="3920304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OTLSHAPE_T_aed7d9d5b7004b0ab68526317f713a6d_LeftVerticalConnector3"/>
            <p:cNvCxnSpPr/>
            <p:nvPr>
              <p:custDataLst>
                <p:tags r:id="rId37"/>
              </p:custDataLst>
            </p:nvPr>
          </p:nvCxnSpPr>
          <p:spPr>
            <a:xfrm>
              <a:off x="4543492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OTLSHAPE_T_aed7d9d5b7004b0ab68526317f713a6d_LeftVerticalConnector3"/>
            <p:cNvCxnSpPr/>
            <p:nvPr>
              <p:custDataLst>
                <p:tags r:id="rId38"/>
              </p:custDataLst>
            </p:nvPr>
          </p:nvCxnSpPr>
          <p:spPr>
            <a:xfrm>
              <a:off x="5166680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OTLSHAPE_T_aed7d9d5b7004b0ab68526317f713a6d_LeftVerticalConnector3"/>
            <p:cNvCxnSpPr/>
            <p:nvPr>
              <p:custDataLst>
                <p:tags r:id="rId39"/>
              </p:custDataLst>
            </p:nvPr>
          </p:nvCxnSpPr>
          <p:spPr>
            <a:xfrm>
              <a:off x="5789868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OTLSHAPE_T_aed7d9d5b7004b0ab68526317f713a6d_LeftVerticalConnector3"/>
            <p:cNvCxnSpPr/>
            <p:nvPr>
              <p:custDataLst>
                <p:tags r:id="rId40"/>
              </p:custDataLst>
            </p:nvPr>
          </p:nvCxnSpPr>
          <p:spPr>
            <a:xfrm>
              <a:off x="6413056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OTLSHAPE_T_aed7d9d5b7004b0ab68526317f713a6d_LeftVerticalConnector3"/>
            <p:cNvCxnSpPr/>
            <p:nvPr>
              <p:custDataLst>
                <p:tags r:id="rId41"/>
              </p:custDataLst>
            </p:nvPr>
          </p:nvCxnSpPr>
          <p:spPr>
            <a:xfrm>
              <a:off x="7036244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OTLSHAPE_T_aed7d9d5b7004b0ab68526317f713a6d_LeftVerticalConnector3"/>
            <p:cNvCxnSpPr/>
            <p:nvPr>
              <p:custDataLst>
                <p:tags r:id="rId42"/>
              </p:custDataLst>
            </p:nvPr>
          </p:nvCxnSpPr>
          <p:spPr>
            <a:xfrm>
              <a:off x="7659432" y="4768419"/>
              <a:ext cx="0" cy="180000"/>
            </a:xfrm>
            <a:prstGeom prst="line">
              <a:avLst/>
            </a:prstGeom>
            <a:ln w="7620" cap="flat" cmpd="sng" algn="ctr">
              <a:solidFill>
                <a:srgbClr val="CCCCCC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Group 267"/>
          <p:cNvGrpSpPr/>
          <p:nvPr/>
        </p:nvGrpSpPr>
        <p:grpSpPr>
          <a:xfrm>
            <a:off x="730439" y="5644269"/>
            <a:ext cx="10540810" cy="181029"/>
            <a:chOff x="889189" y="5085470"/>
            <a:chExt cx="7369711" cy="144000"/>
          </a:xfrm>
        </p:grpSpPr>
        <p:sp>
          <p:nvSpPr>
            <p:cNvPr id="269" name="Rectangle 268"/>
            <p:cNvSpPr/>
            <p:nvPr/>
          </p:nvSpPr>
          <p:spPr>
            <a:xfrm>
              <a:off x="889189" y="5085470"/>
              <a:ext cx="1794264" cy="14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Q1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2696193" y="5085470"/>
              <a:ext cx="1858101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Q2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4567034" y="5085470"/>
              <a:ext cx="1842805" cy="14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Q3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6422580" y="5085470"/>
              <a:ext cx="1836320" cy="144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Q4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273" name="OTLSHAPE_T_aed7d9d5b7004b0ab68526317f713a6d_LeftVerticalConnector3"/>
          <p:cNvCxnSpPr/>
          <p:nvPr>
            <p:custDataLst>
              <p:tags r:id="rId17"/>
            </p:custDataLst>
          </p:nvPr>
        </p:nvCxnSpPr>
        <p:spPr>
          <a:xfrm>
            <a:off x="715400" y="1902561"/>
            <a:ext cx="10548000" cy="0"/>
          </a:xfrm>
          <a:prstGeom prst="line">
            <a:avLst/>
          </a:prstGeom>
          <a:ln w="762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_aed7d9d5b7004b0ab68526317f713a6d_LeftVerticalConnector3"/>
          <p:cNvCxnSpPr/>
          <p:nvPr>
            <p:custDataLst>
              <p:tags r:id="rId18"/>
            </p:custDataLst>
          </p:nvPr>
        </p:nvCxnSpPr>
        <p:spPr>
          <a:xfrm>
            <a:off x="11273819" y="1901867"/>
            <a:ext cx="0" cy="360000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74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474089" y="1984893"/>
            <a:ext cx="11275225" cy="3906998"/>
            <a:chOff x="357975" y="1748129"/>
            <a:chExt cx="11275225" cy="3906998"/>
          </a:xfrm>
        </p:grpSpPr>
        <p:sp>
          <p:nvSpPr>
            <p:cNvPr id="4" name="OTLSHAPE_T_147dd56e603a4378a03684c9f3b20607_Shape"/>
            <p:cNvSpPr/>
            <p:nvPr>
              <p:custDataLst>
                <p:tags r:id="rId1"/>
              </p:custDataLst>
            </p:nvPr>
          </p:nvSpPr>
          <p:spPr>
            <a:xfrm>
              <a:off x="357975" y="1846604"/>
              <a:ext cx="3726295" cy="5917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pc="-6" dirty="0" smtClean="0">
                  <a:solidFill>
                    <a:schemeClr val="lt1"/>
                  </a:solidFill>
                </a:rPr>
                <a:t>Project 1 </a:t>
              </a:r>
              <a:endParaRPr lang="en-US" sz="1600" spc="-6" dirty="0">
                <a:solidFill>
                  <a:schemeClr val="lt1"/>
                </a:solidFill>
              </a:endParaRPr>
            </a:p>
          </p:txBody>
        </p:sp>
        <p:sp>
          <p:nvSpPr>
            <p:cNvPr id="5" name="OTLSHAPE_T_147dd56e603a4378a03684c9f3b20607_Shape"/>
            <p:cNvSpPr/>
            <p:nvPr>
              <p:custDataLst>
                <p:tags r:id="rId2"/>
              </p:custDataLst>
            </p:nvPr>
          </p:nvSpPr>
          <p:spPr>
            <a:xfrm>
              <a:off x="4132440" y="1846604"/>
              <a:ext cx="3726295" cy="5917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pc="-6" dirty="0" smtClean="0">
                  <a:solidFill>
                    <a:schemeClr val="lt1"/>
                  </a:solidFill>
                </a:rPr>
                <a:t>Project 2</a:t>
              </a:r>
              <a:endParaRPr lang="en-US" sz="1600" spc="-6" dirty="0">
                <a:solidFill>
                  <a:schemeClr val="lt1"/>
                </a:solidFill>
              </a:endParaRPr>
            </a:p>
          </p:txBody>
        </p:sp>
        <p:sp>
          <p:nvSpPr>
            <p:cNvPr id="6" name="OTLSHAPE_T_147dd56e603a4378a03684c9f3b20607_Shape"/>
            <p:cNvSpPr/>
            <p:nvPr>
              <p:custDataLst>
                <p:tags r:id="rId3"/>
              </p:custDataLst>
            </p:nvPr>
          </p:nvSpPr>
          <p:spPr>
            <a:xfrm>
              <a:off x="7906905" y="1846604"/>
              <a:ext cx="3726295" cy="5917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pc="-6" dirty="0" smtClean="0">
                  <a:solidFill>
                    <a:schemeClr val="lt1"/>
                  </a:solidFill>
                  <a:latin typeface="Calibri" panose="020F0502020204030204" pitchFamily="34" charset="0"/>
                </a:rPr>
                <a:t>Project 3</a:t>
              </a:r>
              <a:endParaRPr lang="en-US" sz="1600" spc="-6" dirty="0">
                <a:solidFill>
                  <a:schemeClr val="lt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OTLSHAPE_T_147dd56e603a4378a03684c9f3b20607_Shape"/>
            <p:cNvSpPr/>
            <p:nvPr>
              <p:custDataLst>
                <p:tags r:id="rId4"/>
              </p:custDataLst>
            </p:nvPr>
          </p:nvSpPr>
          <p:spPr>
            <a:xfrm>
              <a:off x="367556" y="248012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" name="OTLSHAPE_T_147dd56e603a4378a03684c9f3b20607_Shape"/>
            <p:cNvSpPr/>
            <p:nvPr>
              <p:custDataLst>
                <p:tags r:id="rId5"/>
              </p:custDataLst>
            </p:nvPr>
          </p:nvSpPr>
          <p:spPr>
            <a:xfrm>
              <a:off x="4132440" y="248012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3" name="OTLSHAPE_T_147dd56e603a4378a03684c9f3b20607_Shape"/>
            <p:cNvSpPr/>
            <p:nvPr>
              <p:custDataLst>
                <p:tags r:id="rId6"/>
              </p:custDataLst>
            </p:nvPr>
          </p:nvSpPr>
          <p:spPr>
            <a:xfrm>
              <a:off x="7906905" y="248012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7" name="OTLSHAPE_T_147dd56e603a4378a03684c9f3b20607_Shape"/>
            <p:cNvSpPr/>
            <p:nvPr>
              <p:custDataLst>
                <p:tags r:id="rId7"/>
              </p:custDataLst>
            </p:nvPr>
          </p:nvSpPr>
          <p:spPr>
            <a:xfrm>
              <a:off x="357975" y="1748129"/>
              <a:ext cx="3726295" cy="108000"/>
            </a:xfrm>
            <a:prstGeom prst="rect">
              <a:avLst/>
            </a:prstGeom>
            <a:solidFill>
              <a:srgbClr val="19EB6E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8" name="OTLSHAPE_T_147dd56e603a4378a03684c9f3b20607_Shape"/>
            <p:cNvSpPr/>
            <p:nvPr>
              <p:custDataLst>
                <p:tags r:id="rId8"/>
              </p:custDataLst>
            </p:nvPr>
          </p:nvSpPr>
          <p:spPr>
            <a:xfrm>
              <a:off x="4132440" y="1748129"/>
              <a:ext cx="3726295" cy="108000"/>
            </a:xfrm>
            <a:prstGeom prst="rect">
              <a:avLst/>
            </a:prstGeom>
            <a:solidFill>
              <a:srgbClr val="FFCF37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" name="OTLSHAPE_T_147dd56e603a4378a03684c9f3b20607_Shape"/>
            <p:cNvSpPr/>
            <p:nvPr>
              <p:custDataLst>
                <p:tags r:id="rId9"/>
              </p:custDataLst>
            </p:nvPr>
          </p:nvSpPr>
          <p:spPr>
            <a:xfrm>
              <a:off x="7906905" y="1748129"/>
              <a:ext cx="3726295" cy="108000"/>
            </a:xfrm>
            <a:prstGeom prst="rect">
              <a:avLst/>
            </a:prstGeom>
            <a:solidFill>
              <a:srgbClr val="CC3399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2766" y="3129158"/>
            <a:ext cx="2034521" cy="1058632"/>
            <a:chOff x="1443690" y="1981312"/>
            <a:chExt cx="2034521" cy="5201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0FB552"/>
                  </a:solidFill>
                </a:rPr>
                <a:t>Project 1 Title</a:t>
              </a:r>
              <a:endParaRPr lang="en-ZA" dirty="0">
                <a:solidFill>
                  <a:srgbClr val="0FB55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41666" y="3129158"/>
            <a:ext cx="2034521" cy="1058632"/>
            <a:chOff x="1443690" y="1981312"/>
            <a:chExt cx="2034521" cy="5201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1361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FFCC00"/>
                  </a:solidFill>
                </a:rPr>
                <a:t>Project 1 Title</a:t>
              </a:r>
              <a:endParaRPr lang="en-ZA" dirty="0">
                <a:solidFill>
                  <a:srgbClr val="FFCC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716766" y="3129158"/>
            <a:ext cx="2034521" cy="1058632"/>
            <a:chOff x="1443690" y="1981312"/>
            <a:chExt cx="2034521" cy="52018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1361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CC3399"/>
                  </a:solidFill>
                </a:rPr>
                <a:t>Project 1 Title</a:t>
              </a:r>
              <a:endParaRPr lang="en-ZA" dirty="0">
                <a:solidFill>
                  <a:srgbClr val="CC3399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flipH="1">
            <a:off x="708590" y="1740811"/>
            <a:ext cx="8851896" cy="4534261"/>
            <a:chOff x="3267516" y="2544201"/>
            <a:chExt cx="7627739" cy="3761710"/>
          </a:xfrm>
        </p:grpSpPr>
        <p:sp>
          <p:nvSpPr>
            <p:cNvPr id="5" name="Freeform: Shape 92">
              <a:extLst>
                <a:ext uri="{FF2B5EF4-FFF2-40B4-BE49-F238E27FC236}">
                  <a16:creationId xmlns="" xmlns:a16="http://schemas.microsoft.com/office/drawing/2014/main" id="{99FB06DA-796B-4CB0-A8C3-9D0732072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075" y="5249607"/>
              <a:ext cx="3431180" cy="1056304"/>
            </a:xfrm>
            <a:custGeom>
              <a:avLst/>
              <a:gdLst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1758828 w 3431180"/>
                <a:gd name="connsiteY3" fmla="*/ 244353 h 1056304"/>
                <a:gd name="connsiteX4" fmla="*/ 3431180 w 3431180"/>
                <a:gd name="connsiteY4" fmla="*/ 1056304 h 1056304"/>
                <a:gd name="connsiteX5" fmla="*/ 878250 w 3431180"/>
                <a:gd name="connsiteY5" fmla="*/ 1056304 h 1056304"/>
                <a:gd name="connsiteX6" fmla="*/ 878248 w 3431180"/>
                <a:gd name="connsiteY6" fmla="*/ 1056303 h 1056304"/>
                <a:gd name="connsiteX7" fmla="*/ 234666 w 3431180"/>
                <a:gd name="connsiteY7" fmla="*/ 1056303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3431180 w 3431180"/>
                <a:gd name="connsiteY3" fmla="*/ 1056304 h 1056304"/>
                <a:gd name="connsiteX4" fmla="*/ 878250 w 3431180"/>
                <a:gd name="connsiteY4" fmla="*/ 1056304 h 1056304"/>
                <a:gd name="connsiteX5" fmla="*/ 878248 w 3431180"/>
                <a:gd name="connsiteY5" fmla="*/ 1056303 h 1056304"/>
                <a:gd name="connsiteX6" fmla="*/ 234666 w 3431180"/>
                <a:gd name="connsiteY6" fmla="*/ 1056303 h 1056304"/>
                <a:gd name="connsiteX7" fmla="*/ 0 w 3431180"/>
                <a:gd name="connsiteY7" fmla="*/ 0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3431180 w 3431180"/>
                <a:gd name="connsiteY2" fmla="*/ 1056304 h 1056304"/>
                <a:gd name="connsiteX3" fmla="*/ 878250 w 3431180"/>
                <a:gd name="connsiteY3" fmla="*/ 1056304 h 1056304"/>
                <a:gd name="connsiteX4" fmla="*/ 878248 w 3431180"/>
                <a:gd name="connsiteY4" fmla="*/ 1056303 h 1056304"/>
                <a:gd name="connsiteX5" fmla="*/ 234666 w 3431180"/>
                <a:gd name="connsiteY5" fmla="*/ 1056303 h 1056304"/>
                <a:gd name="connsiteX6" fmla="*/ 0 w 3431180"/>
                <a:gd name="connsiteY6" fmla="*/ 0 h 1056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1180" h="1056304">
                  <a:moveTo>
                    <a:pt x="0" y="0"/>
                  </a:moveTo>
                  <a:lnTo>
                    <a:pt x="1254602" y="0"/>
                  </a:lnTo>
                  <a:lnTo>
                    <a:pt x="3431180" y="1056304"/>
                  </a:lnTo>
                  <a:lnTo>
                    <a:pt x="878250" y="1056304"/>
                  </a:lnTo>
                  <a:cubicBezTo>
                    <a:pt x="878249" y="1056304"/>
                    <a:pt x="878249" y="1056303"/>
                    <a:pt x="878248" y="1056303"/>
                  </a:cubicBezTo>
                  <a:lnTo>
                    <a:pt x="234666" y="105630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7030A0"/>
                </a:gs>
                <a:gs pos="100000">
                  <a:srgbClr val="00B0F0"/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Freeform 24">
              <a:extLst>
                <a:ext uri="{FF2B5EF4-FFF2-40B4-BE49-F238E27FC236}">
                  <a16:creationId xmlns="" xmlns:a16="http://schemas.microsoft.com/office/drawing/2014/main" id="{001AF96E-5AAC-44C4-A205-88F0F7BDA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106" y="3496272"/>
              <a:ext cx="2109462" cy="1680964"/>
            </a:xfrm>
            <a:custGeom>
              <a:avLst/>
              <a:gdLst>
                <a:gd name="T0" fmla="*/ 2009 w 3380"/>
                <a:gd name="T1" fmla="*/ 1204 h 2594"/>
                <a:gd name="T2" fmla="*/ 3380 w 3380"/>
                <a:gd name="T3" fmla="*/ 1204 h 2594"/>
                <a:gd name="T4" fmla="*/ 892 w 3380"/>
                <a:gd name="T5" fmla="*/ 0 h 2594"/>
                <a:gd name="T6" fmla="*/ 0 w 3380"/>
                <a:gd name="T7" fmla="*/ 0 h 2594"/>
                <a:gd name="T8" fmla="*/ 187 w 3380"/>
                <a:gd name="T9" fmla="*/ 845 h 2594"/>
                <a:gd name="T10" fmla="*/ 2319 w 3380"/>
                <a:gd name="T11" fmla="*/ 2594 h 2594"/>
                <a:gd name="T12" fmla="*/ 2009 w 3380"/>
                <a:gd name="T13" fmla="*/ 1204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0" h="2594">
                  <a:moveTo>
                    <a:pt x="2009" y="1204"/>
                  </a:moveTo>
                  <a:lnTo>
                    <a:pt x="3380" y="1204"/>
                  </a:lnTo>
                  <a:lnTo>
                    <a:pt x="892" y="0"/>
                  </a:lnTo>
                  <a:lnTo>
                    <a:pt x="0" y="0"/>
                  </a:lnTo>
                  <a:lnTo>
                    <a:pt x="187" y="845"/>
                  </a:lnTo>
                  <a:lnTo>
                    <a:pt x="2319" y="2594"/>
                  </a:lnTo>
                  <a:lnTo>
                    <a:pt x="2009" y="1204"/>
                  </a:lnTo>
                  <a:close/>
                </a:path>
              </a:pathLst>
            </a:custGeom>
            <a:gradFill>
              <a:gsLst>
                <a:gs pos="36000">
                  <a:srgbClr val="00C894"/>
                </a:gs>
                <a:gs pos="89000">
                  <a:srgbClr val="00E266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5">
              <a:extLst>
                <a:ext uri="{FF2B5EF4-FFF2-40B4-BE49-F238E27FC236}">
                  <a16:creationId xmlns="" xmlns:a16="http://schemas.microsoft.com/office/drawing/2014/main" id="{CFC976EF-3896-483E-BB45-7B6BFE381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516" y="2653261"/>
              <a:ext cx="1761829" cy="1322492"/>
            </a:xfrm>
            <a:custGeom>
              <a:avLst/>
              <a:gdLst>
                <a:gd name="T0" fmla="*/ 1611 w 2358"/>
                <a:gd name="T1" fmla="*/ 930 h 1769"/>
                <a:gd name="T2" fmla="*/ 2358 w 2358"/>
                <a:gd name="T3" fmla="*/ 930 h 1769"/>
                <a:gd name="T4" fmla="*/ 482 w 2358"/>
                <a:gd name="T5" fmla="*/ 22 h 1769"/>
                <a:gd name="T6" fmla="*/ 0 w 2358"/>
                <a:gd name="T7" fmla="*/ 0 h 1769"/>
                <a:gd name="T8" fmla="*/ 187 w 2358"/>
                <a:gd name="T9" fmla="*/ 448 h 1769"/>
                <a:gd name="T10" fmla="*/ 1798 w 2358"/>
                <a:gd name="T11" fmla="*/ 1769 h 1769"/>
                <a:gd name="T12" fmla="*/ 1611 w 2358"/>
                <a:gd name="T13" fmla="*/ 93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8" h="1769">
                  <a:moveTo>
                    <a:pt x="1611" y="930"/>
                  </a:moveTo>
                  <a:lnTo>
                    <a:pt x="2358" y="930"/>
                  </a:lnTo>
                  <a:lnTo>
                    <a:pt x="482" y="22"/>
                  </a:lnTo>
                  <a:lnTo>
                    <a:pt x="0" y="0"/>
                  </a:lnTo>
                  <a:lnTo>
                    <a:pt x="187" y="448"/>
                  </a:lnTo>
                  <a:lnTo>
                    <a:pt x="1798" y="1769"/>
                  </a:lnTo>
                  <a:lnTo>
                    <a:pt x="1611" y="930"/>
                  </a:lnTo>
                  <a:close/>
                </a:path>
              </a:pathLst>
            </a:custGeom>
            <a:gradFill>
              <a:gsLst>
                <a:gs pos="98000">
                  <a:srgbClr val="CCFF66"/>
                </a:gs>
                <a:gs pos="22000">
                  <a:srgbClr val="00E266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8">
              <a:extLst>
                <a:ext uri="{FF2B5EF4-FFF2-40B4-BE49-F238E27FC236}">
                  <a16:creationId xmlns="" xmlns:a16="http://schemas.microsoft.com/office/drawing/2014/main" id="{F68EF4A7-473F-4B0C-A000-4DCA7717B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419" y="4445787"/>
              <a:ext cx="2544421" cy="1767376"/>
            </a:xfrm>
            <a:custGeom>
              <a:avLst/>
              <a:gdLst>
                <a:gd name="T0" fmla="*/ 1950 w 3959"/>
                <a:gd name="T1" fmla="*/ 1182 h 3087"/>
                <a:gd name="T2" fmla="*/ 3959 w 3959"/>
                <a:gd name="T3" fmla="*/ 1182 h 3087"/>
                <a:gd name="T4" fmla="*/ 1518 w 3959"/>
                <a:gd name="T5" fmla="*/ 0 h 3087"/>
                <a:gd name="T6" fmla="*/ 0 w 3959"/>
                <a:gd name="T7" fmla="*/ 0 h 3087"/>
                <a:gd name="T8" fmla="*/ 311 w 3959"/>
                <a:gd name="T9" fmla="*/ 1395 h 3087"/>
                <a:gd name="T10" fmla="*/ 2374 w 3959"/>
                <a:gd name="T11" fmla="*/ 3087 h 3087"/>
                <a:gd name="T12" fmla="*/ 1950 w 3959"/>
                <a:gd name="T13" fmla="*/ 1182 h 3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9" h="3087">
                  <a:moveTo>
                    <a:pt x="1950" y="1182"/>
                  </a:moveTo>
                  <a:lnTo>
                    <a:pt x="3959" y="1182"/>
                  </a:lnTo>
                  <a:lnTo>
                    <a:pt x="1518" y="0"/>
                  </a:lnTo>
                  <a:lnTo>
                    <a:pt x="0" y="0"/>
                  </a:lnTo>
                  <a:lnTo>
                    <a:pt x="311" y="1395"/>
                  </a:lnTo>
                  <a:lnTo>
                    <a:pt x="2374" y="3087"/>
                  </a:lnTo>
                  <a:lnTo>
                    <a:pt x="1950" y="1182"/>
                  </a:lnTo>
                  <a:close/>
                </a:path>
              </a:pathLst>
            </a:custGeom>
            <a:gradFill>
              <a:gsLst>
                <a:gs pos="87000">
                  <a:srgbClr val="00C894"/>
                </a:gs>
                <a:gs pos="50000">
                  <a:srgbClr val="00B0F0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3">
              <a:extLst>
                <a:ext uri="{FF2B5EF4-FFF2-40B4-BE49-F238E27FC236}">
                  <a16:creationId xmlns="" xmlns:a16="http://schemas.microsoft.com/office/drawing/2014/main" id="{4DAA3F5B-4223-4F1F-9F83-3DFD4C0D0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10" y="5426230"/>
              <a:ext cx="710905" cy="252766"/>
            </a:xfrm>
            <a:custGeom>
              <a:avLst/>
              <a:gdLst>
                <a:gd name="T0" fmla="*/ 1664 w 1664"/>
                <a:gd name="T1" fmla="*/ 276 h 551"/>
                <a:gd name="T2" fmla="*/ 1662 w 1664"/>
                <a:gd name="T3" fmla="*/ 291 h 551"/>
                <a:gd name="T4" fmla="*/ 1654 w 1664"/>
                <a:gd name="T5" fmla="*/ 318 h 551"/>
                <a:gd name="T6" fmla="*/ 1628 w 1664"/>
                <a:gd name="T7" fmla="*/ 358 h 551"/>
                <a:gd name="T8" fmla="*/ 1565 w 1664"/>
                <a:gd name="T9" fmla="*/ 407 h 551"/>
                <a:gd name="T10" fmla="*/ 1474 w 1664"/>
                <a:gd name="T11" fmla="*/ 452 h 551"/>
                <a:gd name="T12" fmla="*/ 1362 w 1664"/>
                <a:gd name="T13" fmla="*/ 489 h 551"/>
                <a:gd name="T14" fmla="*/ 1229 w 1664"/>
                <a:gd name="T15" fmla="*/ 519 h 551"/>
                <a:gd name="T16" fmla="*/ 1079 w 1664"/>
                <a:gd name="T17" fmla="*/ 539 h 551"/>
                <a:gd name="T18" fmla="*/ 917 w 1664"/>
                <a:gd name="T19" fmla="*/ 551 h 551"/>
                <a:gd name="T20" fmla="*/ 832 w 1664"/>
                <a:gd name="T21" fmla="*/ 551 h 551"/>
                <a:gd name="T22" fmla="*/ 747 w 1664"/>
                <a:gd name="T23" fmla="*/ 551 h 551"/>
                <a:gd name="T24" fmla="*/ 584 w 1664"/>
                <a:gd name="T25" fmla="*/ 539 h 551"/>
                <a:gd name="T26" fmla="*/ 435 w 1664"/>
                <a:gd name="T27" fmla="*/ 519 h 551"/>
                <a:gd name="T28" fmla="*/ 302 w 1664"/>
                <a:gd name="T29" fmla="*/ 489 h 551"/>
                <a:gd name="T30" fmla="*/ 190 w 1664"/>
                <a:gd name="T31" fmla="*/ 452 h 551"/>
                <a:gd name="T32" fmla="*/ 99 w 1664"/>
                <a:gd name="T33" fmla="*/ 407 h 551"/>
                <a:gd name="T34" fmla="*/ 37 w 1664"/>
                <a:gd name="T35" fmla="*/ 358 h 551"/>
                <a:gd name="T36" fmla="*/ 10 w 1664"/>
                <a:gd name="T37" fmla="*/ 318 h 551"/>
                <a:gd name="T38" fmla="*/ 1 w 1664"/>
                <a:gd name="T39" fmla="*/ 291 h 551"/>
                <a:gd name="T40" fmla="*/ 0 w 1664"/>
                <a:gd name="T41" fmla="*/ 276 h 551"/>
                <a:gd name="T42" fmla="*/ 1 w 1664"/>
                <a:gd name="T43" fmla="*/ 262 h 551"/>
                <a:gd name="T44" fmla="*/ 10 w 1664"/>
                <a:gd name="T45" fmla="*/ 234 h 551"/>
                <a:gd name="T46" fmla="*/ 37 w 1664"/>
                <a:gd name="T47" fmla="*/ 194 h 551"/>
                <a:gd name="T48" fmla="*/ 99 w 1664"/>
                <a:gd name="T49" fmla="*/ 144 h 551"/>
                <a:gd name="T50" fmla="*/ 190 w 1664"/>
                <a:gd name="T51" fmla="*/ 101 h 551"/>
                <a:gd name="T52" fmla="*/ 302 w 1664"/>
                <a:gd name="T53" fmla="*/ 63 h 551"/>
                <a:gd name="T54" fmla="*/ 435 w 1664"/>
                <a:gd name="T55" fmla="*/ 33 h 551"/>
                <a:gd name="T56" fmla="*/ 584 w 1664"/>
                <a:gd name="T57" fmla="*/ 13 h 551"/>
                <a:gd name="T58" fmla="*/ 747 w 1664"/>
                <a:gd name="T59" fmla="*/ 1 h 551"/>
                <a:gd name="T60" fmla="*/ 832 w 1664"/>
                <a:gd name="T61" fmla="*/ 0 h 551"/>
                <a:gd name="T62" fmla="*/ 917 w 1664"/>
                <a:gd name="T63" fmla="*/ 1 h 551"/>
                <a:gd name="T64" fmla="*/ 1079 w 1664"/>
                <a:gd name="T65" fmla="*/ 13 h 551"/>
                <a:gd name="T66" fmla="*/ 1229 w 1664"/>
                <a:gd name="T67" fmla="*/ 33 h 551"/>
                <a:gd name="T68" fmla="*/ 1362 w 1664"/>
                <a:gd name="T69" fmla="*/ 63 h 551"/>
                <a:gd name="T70" fmla="*/ 1474 w 1664"/>
                <a:gd name="T71" fmla="*/ 101 h 551"/>
                <a:gd name="T72" fmla="*/ 1565 w 1664"/>
                <a:gd name="T73" fmla="*/ 144 h 551"/>
                <a:gd name="T74" fmla="*/ 1628 w 1664"/>
                <a:gd name="T75" fmla="*/ 194 h 551"/>
                <a:gd name="T76" fmla="*/ 1654 w 1664"/>
                <a:gd name="T77" fmla="*/ 234 h 551"/>
                <a:gd name="T78" fmla="*/ 1662 w 1664"/>
                <a:gd name="T79" fmla="*/ 262 h 551"/>
                <a:gd name="T80" fmla="*/ 1664 w 1664"/>
                <a:gd name="T81" fmla="*/ 276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4" h="551">
                  <a:moveTo>
                    <a:pt x="1664" y="276"/>
                  </a:moveTo>
                  <a:lnTo>
                    <a:pt x="1662" y="291"/>
                  </a:lnTo>
                  <a:lnTo>
                    <a:pt x="1654" y="318"/>
                  </a:lnTo>
                  <a:lnTo>
                    <a:pt x="1628" y="358"/>
                  </a:lnTo>
                  <a:lnTo>
                    <a:pt x="1565" y="407"/>
                  </a:lnTo>
                  <a:lnTo>
                    <a:pt x="1474" y="452"/>
                  </a:lnTo>
                  <a:lnTo>
                    <a:pt x="1362" y="489"/>
                  </a:lnTo>
                  <a:lnTo>
                    <a:pt x="1229" y="519"/>
                  </a:lnTo>
                  <a:lnTo>
                    <a:pt x="1079" y="539"/>
                  </a:lnTo>
                  <a:lnTo>
                    <a:pt x="917" y="551"/>
                  </a:lnTo>
                  <a:lnTo>
                    <a:pt x="832" y="551"/>
                  </a:lnTo>
                  <a:lnTo>
                    <a:pt x="747" y="551"/>
                  </a:lnTo>
                  <a:lnTo>
                    <a:pt x="584" y="539"/>
                  </a:lnTo>
                  <a:lnTo>
                    <a:pt x="435" y="519"/>
                  </a:lnTo>
                  <a:lnTo>
                    <a:pt x="302" y="489"/>
                  </a:lnTo>
                  <a:lnTo>
                    <a:pt x="190" y="452"/>
                  </a:lnTo>
                  <a:lnTo>
                    <a:pt x="99" y="407"/>
                  </a:lnTo>
                  <a:lnTo>
                    <a:pt x="37" y="358"/>
                  </a:lnTo>
                  <a:lnTo>
                    <a:pt x="10" y="318"/>
                  </a:lnTo>
                  <a:lnTo>
                    <a:pt x="1" y="291"/>
                  </a:lnTo>
                  <a:lnTo>
                    <a:pt x="0" y="276"/>
                  </a:lnTo>
                  <a:lnTo>
                    <a:pt x="1" y="262"/>
                  </a:lnTo>
                  <a:lnTo>
                    <a:pt x="10" y="234"/>
                  </a:lnTo>
                  <a:lnTo>
                    <a:pt x="37" y="194"/>
                  </a:lnTo>
                  <a:lnTo>
                    <a:pt x="99" y="144"/>
                  </a:lnTo>
                  <a:lnTo>
                    <a:pt x="190" y="101"/>
                  </a:lnTo>
                  <a:lnTo>
                    <a:pt x="302" y="63"/>
                  </a:lnTo>
                  <a:lnTo>
                    <a:pt x="435" y="33"/>
                  </a:lnTo>
                  <a:lnTo>
                    <a:pt x="584" y="13"/>
                  </a:lnTo>
                  <a:lnTo>
                    <a:pt x="747" y="1"/>
                  </a:lnTo>
                  <a:lnTo>
                    <a:pt x="832" y="0"/>
                  </a:lnTo>
                  <a:lnTo>
                    <a:pt x="917" y="1"/>
                  </a:lnTo>
                  <a:lnTo>
                    <a:pt x="1079" y="13"/>
                  </a:lnTo>
                  <a:lnTo>
                    <a:pt x="1229" y="33"/>
                  </a:lnTo>
                  <a:lnTo>
                    <a:pt x="1362" y="63"/>
                  </a:lnTo>
                  <a:lnTo>
                    <a:pt x="1474" y="101"/>
                  </a:lnTo>
                  <a:lnTo>
                    <a:pt x="1565" y="144"/>
                  </a:lnTo>
                  <a:lnTo>
                    <a:pt x="1628" y="194"/>
                  </a:lnTo>
                  <a:lnTo>
                    <a:pt x="1654" y="234"/>
                  </a:lnTo>
                  <a:lnTo>
                    <a:pt x="1662" y="262"/>
                  </a:lnTo>
                  <a:lnTo>
                    <a:pt x="1664" y="2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4">
              <a:extLst>
                <a:ext uri="{FF2B5EF4-FFF2-40B4-BE49-F238E27FC236}">
                  <a16:creationId xmlns="" xmlns:a16="http://schemas.microsoft.com/office/drawing/2014/main" id="{44A70790-20AC-4570-9D74-776628B4D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8016" y="4736046"/>
              <a:ext cx="646219" cy="240500"/>
            </a:xfrm>
            <a:custGeom>
              <a:avLst/>
              <a:gdLst>
                <a:gd name="T0" fmla="*/ 1444 w 1444"/>
                <a:gd name="T1" fmla="*/ 239 h 479"/>
                <a:gd name="T2" fmla="*/ 1444 w 1444"/>
                <a:gd name="T3" fmla="*/ 252 h 479"/>
                <a:gd name="T4" fmla="*/ 1436 w 1444"/>
                <a:gd name="T5" fmla="*/ 276 h 479"/>
                <a:gd name="T6" fmla="*/ 1412 w 1444"/>
                <a:gd name="T7" fmla="*/ 311 h 479"/>
                <a:gd name="T8" fmla="*/ 1357 w 1444"/>
                <a:gd name="T9" fmla="*/ 354 h 479"/>
                <a:gd name="T10" fmla="*/ 1279 w 1444"/>
                <a:gd name="T11" fmla="*/ 391 h 479"/>
                <a:gd name="T12" fmla="*/ 1182 w 1444"/>
                <a:gd name="T13" fmla="*/ 424 h 479"/>
                <a:gd name="T14" fmla="*/ 1066 w 1444"/>
                <a:gd name="T15" fmla="*/ 450 h 479"/>
                <a:gd name="T16" fmla="*/ 937 w 1444"/>
                <a:gd name="T17" fmla="*/ 467 h 479"/>
                <a:gd name="T18" fmla="*/ 796 w 1444"/>
                <a:gd name="T19" fmla="*/ 477 h 479"/>
                <a:gd name="T20" fmla="*/ 722 w 1444"/>
                <a:gd name="T21" fmla="*/ 479 h 479"/>
                <a:gd name="T22" fmla="*/ 647 w 1444"/>
                <a:gd name="T23" fmla="*/ 477 h 479"/>
                <a:gd name="T24" fmla="*/ 506 w 1444"/>
                <a:gd name="T25" fmla="*/ 467 h 479"/>
                <a:gd name="T26" fmla="*/ 377 w 1444"/>
                <a:gd name="T27" fmla="*/ 450 h 479"/>
                <a:gd name="T28" fmla="*/ 262 w 1444"/>
                <a:gd name="T29" fmla="*/ 424 h 479"/>
                <a:gd name="T30" fmla="*/ 164 w 1444"/>
                <a:gd name="T31" fmla="*/ 391 h 479"/>
                <a:gd name="T32" fmla="*/ 86 w 1444"/>
                <a:gd name="T33" fmla="*/ 354 h 479"/>
                <a:gd name="T34" fmla="*/ 31 w 1444"/>
                <a:gd name="T35" fmla="*/ 311 h 479"/>
                <a:gd name="T36" fmla="*/ 8 w 1444"/>
                <a:gd name="T37" fmla="*/ 276 h 479"/>
                <a:gd name="T38" fmla="*/ 0 w 1444"/>
                <a:gd name="T39" fmla="*/ 252 h 479"/>
                <a:gd name="T40" fmla="*/ 0 w 1444"/>
                <a:gd name="T41" fmla="*/ 239 h 479"/>
                <a:gd name="T42" fmla="*/ 0 w 1444"/>
                <a:gd name="T43" fmla="*/ 227 h 479"/>
                <a:gd name="T44" fmla="*/ 8 w 1444"/>
                <a:gd name="T45" fmla="*/ 203 h 479"/>
                <a:gd name="T46" fmla="*/ 31 w 1444"/>
                <a:gd name="T47" fmla="*/ 168 h 479"/>
                <a:gd name="T48" fmla="*/ 86 w 1444"/>
                <a:gd name="T49" fmla="*/ 125 h 479"/>
                <a:gd name="T50" fmla="*/ 164 w 1444"/>
                <a:gd name="T51" fmla="*/ 86 h 479"/>
                <a:gd name="T52" fmla="*/ 262 w 1444"/>
                <a:gd name="T53" fmla="*/ 54 h 479"/>
                <a:gd name="T54" fmla="*/ 377 w 1444"/>
                <a:gd name="T55" fmla="*/ 29 h 479"/>
                <a:gd name="T56" fmla="*/ 506 w 1444"/>
                <a:gd name="T57" fmla="*/ 10 h 479"/>
                <a:gd name="T58" fmla="*/ 647 w 1444"/>
                <a:gd name="T59" fmla="*/ 0 h 479"/>
                <a:gd name="T60" fmla="*/ 722 w 1444"/>
                <a:gd name="T61" fmla="*/ 0 h 479"/>
                <a:gd name="T62" fmla="*/ 796 w 1444"/>
                <a:gd name="T63" fmla="*/ 0 h 479"/>
                <a:gd name="T64" fmla="*/ 937 w 1444"/>
                <a:gd name="T65" fmla="*/ 10 h 479"/>
                <a:gd name="T66" fmla="*/ 1066 w 1444"/>
                <a:gd name="T67" fmla="*/ 29 h 479"/>
                <a:gd name="T68" fmla="*/ 1182 w 1444"/>
                <a:gd name="T69" fmla="*/ 54 h 479"/>
                <a:gd name="T70" fmla="*/ 1279 w 1444"/>
                <a:gd name="T71" fmla="*/ 86 h 479"/>
                <a:gd name="T72" fmla="*/ 1357 w 1444"/>
                <a:gd name="T73" fmla="*/ 125 h 479"/>
                <a:gd name="T74" fmla="*/ 1412 w 1444"/>
                <a:gd name="T75" fmla="*/ 168 h 479"/>
                <a:gd name="T76" fmla="*/ 1436 w 1444"/>
                <a:gd name="T77" fmla="*/ 203 h 479"/>
                <a:gd name="T78" fmla="*/ 1444 w 1444"/>
                <a:gd name="T79" fmla="*/ 227 h 479"/>
                <a:gd name="T80" fmla="*/ 1444 w 1444"/>
                <a:gd name="T81" fmla="*/ 23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44" h="479">
                  <a:moveTo>
                    <a:pt x="1444" y="239"/>
                  </a:moveTo>
                  <a:lnTo>
                    <a:pt x="1444" y="252"/>
                  </a:lnTo>
                  <a:lnTo>
                    <a:pt x="1436" y="276"/>
                  </a:lnTo>
                  <a:lnTo>
                    <a:pt x="1412" y="311"/>
                  </a:lnTo>
                  <a:lnTo>
                    <a:pt x="1357" y="354"/>
                  </a:lnTo>
                  <a:lnTo>
                    <a:pt x="1279" y="391"/>
                  </a:lnTo>
                  <a:lnTo>
                    <a:pt x="1182" y="424"/>
                  </a:lnTo>
                  <a:lnTo>
                    <a:pt x="1066" y="450"/>
                  </a:lnTo>
                  <a:lnTo>
                    <a:pt x="937" y="467"/>
                  </a:lnTo>
                  <a:lnTo>
                    <a:pt x="796" y="477"/>
                  </a:lnTo>
                  <a:lnTo>
                    <a:pt x="722" y="479"/>
                  </a:lnTo>
                  <a:lnTo>
                    <a:pt x="647" y="477"/>
                  </a:lnTo>
                  <a:lnTo>
                    <a:pt x="506" y="467"/>
                  </a:lnTo>
                  <a:lnTo>
                    <a:pt x="377" y="450"/>
                  </a:lnTo>
                  <a:lnTo>
                    <a:pt x="262" y="424"/>
                  </a:lnTo>
                  <a:lnTo>
                    <a:pt x="164" y="391"/>
                  </a:lnTo>
                  <a:lnTo>
                    <a:pt x="86" y="354"/>
                  </a:lnTo>
                  <a:lnTo>
                    <a:pt x="31" y="311"/>
                  </a:lnTo>
                  <a:lnTo>
                    <a:pt x="8" y="276"/>
                  </a:lnTo>
                  <a:lnTo>
                    <a:pt x="0" y="252"/>
                  </a:lnTo>
                  <a:lnTo>
                    <a:pt x="0" y="239"/>
                  </a:lnTo>
                  <a:lnTo>
                    <a:pt x="0" y="227"/>
                  </a:lnTo>
                  <a:lnTo>
                    <a:pt x="8" y="203"/>
                  </a:lnTo>
                  <a:lnTo>
                    <a:pt x="31" y="168"/>
                  </a:lnTo>
                  <a:lnTo>
                    <a:pt x="86" y="125"/>
                  </a:lnTo>
                  <a:lnTo>
                    <a:pt x="164" y="86"/>
                  </a:lnTo>
                  <a:lnTo>
                    <a:pt x="262" y="54"/>
                  </a:lnTo>
                  <a:lnTo>
                    <a:pt x="377" y="29"/>
                  </a:lnTo>
                  <a:lnTo>
                    <a:pt x="506" y="10"/>
                  </a:lnTo>
                  <a:lnTo>
                    <a:pt x="647" y="0"/>
                  </a:lnTo>
                  <a:lnTo>
                    <a:pt x="722" y="0"/>
                  </a:lnTo>
                  <a:lnTo>
                    <a:pt x="796" y="0"/>
                  </a:lnTo>
                  <a:lnTo>
                    <a:pt x="937" y="10"/>
                  </a:lnTo>
                  <a:lnTo>
                    <a:pt x="1066" y="29"/>
                  </a:lnTo>
                  <a:lnTo>
                    <a:pt x="1182" y="54"/>
                  </a:lnTo>
                  <a:lnTo>
                    <a:pt x="1279" y="86"/>
                  </a:lnTo>
                  <a:lnTo>
                    <a:pt x="1357" y="125"/>
                  </a:lnTo>
                  <a:lnTo>
                    <a:pt x="1412" y="168"/>
                  </a:lnTo>
                  <a:lnTo>
                    <a:pt x="1436" y="203"/>
                  </a:lnTo>
                  <a:lnTo>
                    <a:pt x="1444" y="227"/>
                  </a:lnTo>
                  <a:lnTo>
                    <a:pt x="1444" y="2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66">
              <a:extLst>
                <a:ext uri="{FF2B5EF4-FFF2-40B4-BE49-F238E27FC236}">
                  <a16:creationId xmlns="" xmlns:a16="http://schemas.microsoft.com/office/drawing/2014/main" id="{E160BE90-1A77-4502-8067-AE5E465B0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131" y="3845937"/>
              <a:ext cx="472549" cy="123361"/>
            </a:xfrm>
            <a:custGeom>
              <a:avLst/>
              <a:gdLst>
                <a:gd name="T0" fmla="*/ 1148 w 1148"/>
                <a:gd name="T1" fmla="*/ 190 h 381"/>
                <a:gd name="T2" fmla="*/ 1146 w 1148"/>
                <a:gd name="T3" fmla="*/ 210 h 381"/>
                <a:gd name="T4" fmla="*/ 1123 w 1148"/>
                <a:gd name="T5" fmla="*/ 247 h 381"/>
                <a:gd name="T6" fmla="*/ 1078 w 1148"/>
                <a:gd name="T7" fmla="*/ 282 h 381"/>
                <a:gd name="T8" fmla="*/ 1017 w 1148"/>
                <a:gd name="T9" fmla="*/ 312 h 381"/>
                <a:gd name="T10" fmla="*/ 939 w 1148"/>
                <a:gd name="T11" fmla="*/ 338 h 381"/>
                <a:gd name="T12" fmla="*/ 848 w 1148"/>
                <a:gd name="T13" fmla="*/ 358 h 381"/>
                <a:gd name="T14" fmla="*/ 745 w 1148"/>
                <a:gd name="T15" fmla="*/ 373 h 381"/>
                <a:gd name="T16" fmla="*/ 632 w 1148"/>
                <a:gd name="T17" fmla="*/ 380 h 381"/>
                <a:gd name="T18" fmla="*/ 573 w 1148"/>
                <a:gd name="T19" fmla="*/ 381 h 381"/>
                <a:gd name="T20" fmla="*/ 516 w 1148"/>
                <a:gd name="T21" fmla="*/ 380 h 381"/>
                <a:gd name="T22" fmla="*/ 403 w 1148"/>
                <a:gd name="T23" fmla="*/ 373 h 381"/>
                <a:gd name="T24" fmla="*/ 300 w 1148"/>
                <a:gd name="T25" fmla="*/ 358 h 381"/>
                <a:gd name="T26" fmla="*/ 209 w 1148"/>
                <a:gd name="T27" fmla="*/ 338 h 381"/>
                <a:gd name="T28" fmla="*/ 131 w 1148"/>
                <a:gd name="T29" fmla="*/ 312 h 381"/>
                <a:gd name="T30" fmla="*/ 69 w 1148"/>
                <a:gd name="T31" fmla="*/ 282 h 381"/>
                <a:gd name="T32" fmla="*/ 25 w 1148"/>
                <a:gd name="T33" fmla="*/ 247 h 381"/>
                <a:gd name="T34" fmla="*/ 2 w 1148"/>
                <a:gd name="T35" fmla="*/ 210 h 381"/>
                <a:gd name="T36" fmla="*/ 0 w 1148"/>
                <a:gd name="T37" fmla="*/ 190 h 381"/>
                <a:gd name="T38" fmla="*/ 2 w 1148"/>
                <a:gd name="T39" fmla="*/ 171 h 381"/>
                <a:gd name="T40" fmla="*/ 25 w 1148"/>
                <a:gd name="T41" fmla="*/ 134 h 381"/>
                <a:gd name="T42" fmla="*/ 69 w 1148"/>
                <a:gd name="T43" fmla="*/ 99 h 381"/>
                <a:gd name="T44" fmla="*/ 131 w 1148"/>
                <a:gd name="T45" fmla="*/ 69 h 381"/>
                <a:gd name="T46" fmla="*/ 209 w 1148"/>
                <a:gd name="T47" fmla="*/ 43 h 381"/>
                <a:gd name="T48" fmla="*/ 300 w 1148"/>
                <a:gd name="T49" fmla="*/ 23 h 381"/>
                <a:gd name="T50" fmla="*/ 403 w 1148"/>
                <a:gd name="T51" fmla="*/ 9 h 381"/>
                <a:gd name="T52" fmla="*/ 516 w 1148"/>
                <a:gd name="T53" fmla="*/ 1 h 381"/>
                <a:gd name="T54" fmla="*/ 573 w 1148"/>
                <a:gd name="T55" fmla="*/ 0 h 381"/>
                <a:gd name="T56" fmla="*/ 632 w 1148"/>
                <a:gd name="T57" fmla="*/ 1 h 381"/>
                <a:gd name="T58" fmla="*/ 745 w 1148"/>
                <a:gd name="T59" fmla="*/ 9 h 381"/>
                <a:gd name="T60" fmla="*/ 848 w 1148"/>
                <a:gd name="T61" fmla="*/ 23 h 381"/>
                <a:gd name="T62" fmla="*/ 939 w 1148"/>
                <a:gd name="T63" fmla="*/ 43 h 381"/>
                <a:gd name="T64" fmla="*/ 1017 w 1148"/>
                <a:gd name="T65" fmla="*/ 69 h 381"/>
                <a:gd name="T66" fmla="*/ 1078 w 1148"/>
                <a:gd name="T67" fmla="*/ 99 h 381"/>
                <a:gd name="T68" fmla="*/ 1123 w 1148"/>
                <a:gd name="T69" fmla="*/ 134 h 381"/>
                <a:gd name="T70" fmla="*/ 1146 w 1148"/>
                <a:gd name="T71" fmla="*/ 171 h 381"/>
                <a:gd name="T72" fmla="*/ 1148 w 1148"/>
                <a:gd name="T7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8" h="381">
                  <a:moveTo>
                    <a:pt x="1148" y="190"/>
                  </a:moveTo>
                  <a:lnTo>
                    <a:pt x="1146" y="210"/>
                  </a:lnTo>
                  <a:lnTo>
                    <a:pt x="1123" y="247"/>
                  </a:lnTo>
                  <a:lnTo>
                    <a:pt x="1078" y="282"/>
                  </a:lnTo>
                  <a:lnTo>
                    <a:pt x="1017" y="312"/>
                  </a:lnTo>
                  <a:lnTo>
                    <a:pt x="939" y="338"/>
                  </a:lnTo>
                  <a:lnTo>
                    <a:pt x="848" y="358"/>
                  </a:lnTo>
                  <a:lnTo>
                    <a:pt x="745" y="373"/>
                  </a:lnTo>
                  <a:lnTo>
                    <a:pt x="632" y="380"/>
                  </a:lnTo>
                  <a:lnTo>
                    <a:pt x="573" y="381"/>
                  </a:lnTo>
                  <a:lnTo>
                    <a:pt x="516" y="380"/>
                  </a:lnTo>
                  <a:lnTo>
                    <a:pt x="403" y="373"/>
                  </a:lnTo>
                  <a:lnTo>
                    <a:pt x="300" y="358"/>
                  </a:lnTo>
                  <a:lnTo>
                    <a:pt x="209" y="338"/>
                  </a:lnTo>
                  <a:lnTo>
                    <a:pt x="131" y="312"/>
                  </a:lnTo>
                  <a:lnTo>
                    <a:pt x="69" y="282"/>
                  </a:lnTo>
                  <a:lnTo>
                    <a:pt x="25" y="247"/>
                  </a:lnTo>
                  <a:lnTo>
                    <a:pt x="2" y="210"/>
                  </a:lnTo>
                  <a:lnTo>
                    <a:pt x="0" y="190"/>
                  </a:lnTo>
                  <a:lnTo>
                    <a:pt x="2" y="171"/>
                  </a:lnTo>
                  <a:lnTo>
                    <a:pt x="25" y="134"/>
                  </a:lnTo>
                  <a:lnTo>
                    <a:pt x="69" y="99"/>
                  </a:lnTo>
                  <a:lnTo>
                    <a:pt x="131" y="69"/>
                  </a:lnTo>
                  <a:lnTo>
                    <a:pt x="209" y="43"/>
                  </a:lnTo>
                  <a:lnTo>
                    <a:pt x="300" y="23"/>
                  </a:lnTo>
                  <a:lnTo>
                    <a:pt x="403" y="9"/>
                  </a:lnTo>
                  <a:lnTo>
                    <a:pt x="516" y="1"/>
                  </a:lnTo>
                  <a:lnTo>
                    <a:pt x="573" y="0"/>
                  </a:lnTo>
                  <a:lnTo>
                    <a:pt x="632" y="1"/>
                  </a:lnTo>
                  <a:lnTo>
                    <a:pt x="745" y="9"/>
                  </a:lnTo>
                  <a:lnTo>
                    <a:pt x="848" y="23"/>
                  </a:lnTo>
                  <a:lnTo>
                    <a:pt x="939" y="43"/>
                  </a:lnTo>
                  <a:lnTo>
                    <a:pt x="1017" y="69"/>
                  </a:lnTo>
                  <a:lnTo>
                    <a:pt x="1078" y="99"/>
                  </a:lnTo>
                  <a:lnTo>
                    <a:pt x="1123" y="134"/>
                  </a:lnTo>
                  <a:lnTo>
                    <a:pt x="1146" y="171"/>
                  </a:lnTo>
                  <a:lnTo>
                    <a:pt x="114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77">
              <a:extLst>
                <a:ext uri="{FF2B5EF4-FFF2-40B4-BE49-F238E27FC236}">
                  <a16:creationId xmlns="" xmlns:a16="http://schemas.microsoft.com/office/drawing/2014/main" id="{567A8892-1CB0-452D-B4B1-900354821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516" y="3098103"/>
              <a:ext cx="377422" cy="110836"/>
            </a:xfrm>
            <a:custGeom>
              <a:avLst/>
              <a:gdLst>
                <a:gd name="T0" fmla="*/ 798 w 798"/>
                <a:gd name="T1" fmla="*/ 132 h 263"/>
                <a:gd name="T2" fmla="*/ 796 w 798"/>
                <a:gd name="T3" fmla="*/ 145 h 263"/>
                <a:gd name="T4" fmla="*/ 780 w 798"/>
                <a:gd name="T5" fmla="*/ 171 h 263"/>
                <a:gd name="T6" fmla="*/ 750 w 798"/>
                <a:gd name="T7" fmla="*/ 196 h 263"/>
                <a:gd name="T8" fmla="*/ 707 w 798"/>
                <a:gd name="T9" fmla="*/ 216 h 263"/>
                <a:gd name="T10" fmla="*/ 623 w 798"/>
                <a:gd name="T11" fmla="*/ 242 h 263"/>
                <a:gd name="T12" fmla="*/ 481 w 798"/>
                <a:gd name="T13" fmla="*/ 262 h 263"/>
                <a:gd name="T14" fmla="*/ 399 w 798"/>
                <a:gd name="T15" fmla="*/ 263 h 263"/>
                <a:gd name="T16" fmla="*/ 318 w 798"/>
                <a:gd name="T17" fmla="*/ 262 h 263"/>
                <a:gd name="T18" fmla="*/ 174 w 798"/>
                <a:gd name="T19" fmla="*/ 242 h 263"/>
                <a:gd name="T20" fmla="*/ 91 w 798"/>
                <a:gd name="T21" fmla="*/ 216 h 263"/>
                <a:gd name="T22" fmla="*/ 48 w 798"/>
                <a:gd name="T23" fmla="*/ 196 h 263"/>
                <a:gd name="T24" fmla="*/ 17 w 798"/>
                <a:gd name="T25" fmla="*/ 171 h 263"/>
                <a:gd name="T26" fmla="*/ 2 w 798"/>
                <a:gd name="T27" fmla="*/ 145 h 263"/>
                <a:gd name="T28" fmla="*/ 0 w 798"/>
                <a:gd name="T29" fmla="*/ 132 h 263"/>
                <a:gd name="T30" fmla="*/ 2 w 798"/>
                <a:gd name="T31" fmla="*/ 118 h 263"/>
                <a:gd name="T32" fmla="*/ 17 w 798"/>
                <a:gd name="T33" fmla="*/ 92 h 263"/>
                <a:gd name="T34" fmla="*/ 48 w 798"/>
                <a:gd name="T35" fmla="*/ 69 h 263"/>
                <a:gd name="T36" fmla="*/ 91 w 798"/>
                <a:gd name="T37" fmla="*/ 47 h 263"/>
                <a:gd name="T38" fmla="*/ 174 w 798"/>
                <a:gd name="T39" fmla="*/ 21 h 263"/>
                <a:gd name="T40" fmla="*/ 318 w 798"/>
                <a:gd name="T41" fmla="*/ 1 h 263"/>
                <a:gd name="T42" fmla="*/ 399 w 798"/>
                <a:gd name="T43" fmla="*/ 0 h 263"/>
                <a:gd name="T44" fmla="*/ 481 w 798"/>
                <a:gd name="T45" fmla="*/ 1 h 263"/>
                <a:gd name="T46" fmla="*/ 623 w 798"/>
                <a:gd name="T47" fmla="*/ 21 h 263"/>
                <a:gd name="T48" fmla="*/ 707 w 798"/>
                <a:gd name="T49" fmla="*/ 47 h 263"/>
                <a:gd name="T50" fmla="*/ 750 w 798"/>
                <a:gd name="T51" fmla="*/ 69 h 263"/>
                <a:gd name="T52" fmla="*/ 780 w 798"/>
                <a:gd name="T53" fmla="*/ 92 h 263"/>
                <a:gd name="T54" fmla="*/ 796 w 798"/>
                <a:gd name="T55" fmla="*/ 118 h 263"/>
                <a:gd name="T56" fmla="*/ 798 w 798"/>
                <a:gd name="T57" fmla="*/ 13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98" h="263">
                  <a:moveTo>
                    <a:pt x="798" y="132"/>
                  </a:moveTo>
                  <a:lnTo>
                    <a:pt x="796" y="145"/>
                  </a:lnTo>
                  <a:lnTo>
                    <a:pt x="780" y="171"/>
                  </a:lnTo>
                  <a:lnTo>
                    <a:pt x="750" y="196"/>
                  </a:lnTo>
                  <a:lnTo>
                    <a:pt x="707" y="216"/>
                  </a:lnTo>
                  <a:lnTo>
                    <a:pt x="623" y="242"/>
                  </a:lnTo>
                  <a:lnTo>
                    <a:pt x="481" y="262"/>
                  </a:lnTo>
                  <a:lnTo>
                    <a:pt x="399" y="263"/>
                  </a:lnTo>
                  <a:lnTo>
                    <a:pt x="318" y="262"/>
                  </a:lnTo>
                  <a:lnTo>
                    <a:pt x="174" y="242"/>
                  </a:lnTo>
                  <a:lnTo>
                    <a:pt x="91" y="216"/>
                  </a:lnTo>
                  <a:lnTo>
                    <a:pt x="48" y="196"/>
                  </a:lnTo>
                  <a:lnTo>
                    <a:pt x="17" y="171"/>
                  </a:lnTo>
                  <a:lnTo>
                    <a:pt x="2" y="145"/>
                  </a:lnTo>
                  <a:lnTo>
                    <a:pt x="0" y="132"/>
                  </a:lnTo>
                  <a:lnTo>
                    <a:pt x="2" y="118"/>
                  </a:lnTo>
                  <a:lnTo>
                    <a:pt x="17" y="92"/>
                  </a:lnTo>
                  <a:lnTo>
                    <a:pt x="48" y="69"/>
                  </a:lnTo>
                  <a:lnTo>
                    <a:pt x="91" y="47"/>
                  </a:lnTo>
                  <a:lnTo>
                    <a:pt x="174" y="21"/>
                  </a:lnTo>
                  <a:lnTo>
                    <a:pt x="318" y="1"/>
                  </a:lnTo>
                  <a:lnTo>
                    <a:pt x="399" y="0"/>
                  </a:lnTo>
                  <a:lnTo>
                    <a:pt x="481" y="1"/>
                  </a:lnTo>
                  <a:lnTo>
                    <a:pt x="623" y="21"/>
                  </a:lnTo>
                  <a:lnTo>
                    <a:pt x="707" y="47"/>
                  </a:lnTo>
                  <a:lnTo>
                    <a:pt x="750" y="69"/>
                  </a:lnTo>
                  <a:lnTo>
                    <a:pt x="780" y="92"/>
                  </a:lnTo>
                  <a:lnTo>
                    <a:pt x="796" y="118"/>
                  </a:lnTo>
                  <a:lnTo>
                    <a:pt x="798" y="1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3" name="Connector: Elbow 134">
              <a:extLst>
                <a:ext uri="{FF2B5EF4-FFF2-40B4-BE49-F238E27FC236}">
                  <a16:creationId xmlns="" xmlns:a16="http://schemas.microsoft.com/office/drawing/2014/main" id="{B4A67042-44B0-4651-9392-A83AE009DAE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791383" y="4815283"/>
              <a:ext cx="1033398" cy="494216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05931054-0625-4899-AA3B-1E180892F201}"/>
                </a:ext>
              </a:extLst>
            </p:cNvPr>
            <p:cNvSpPr/>
            <p:nvPr/>
          </p:nvSpPr>
          <p:spPr>
            <a:xfrm>
              <a:off x="8502315" y="4302663"/>
              <a:ext cx="45719" cy="45915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Connector: Elbow 136">
              <a:extLst>
                <a:ext uri="{FF2B5EF4-FFF2-40B4-BE49-F238E27FC236}">
                  <a16:creationId xmlns="" xmlns:a16="http://schemas.microsoft.com/office/drawing/2014/main" id="{6854F699-981C-4C0D-8E7A-E3C4CBFAC2D1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 rot="5400000" flipH="1" flipV="1">
              <a:off x="5188611" y="3003574"/>
              <a:ext cx="1160759" cy="70117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DD54C219-DA75-4247-927D-1B24CD94DB26}"/>
                </a:ext>
              </a:extLst>
            </p:cNvPr>
            <p:cNvSpPr/>
            <p:nvPr/>
          </p:nvSpPr>
          <p:spPr>
            <a:xfrm>
              <a:off x="6119575" y="2544201"/>
              <a:ext cx="45719" cy="459156"/>
            </a:xfrm>
            <a:prstGeom prst="rect">
              <a:avLst/>
            </a:prstGeom>
            <a:solidFill>
              <a:srgbClr val="00C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ctor: Elbow 140">
              <a:extLst>
                <a:ext uri="{FF2B5EF4-FFF2-40B4-BE49-F238E27FC236}">
                  <a16:creationId xmlns="" xmlns:a16="http://schemas.microsoft.com/office/drawing/2014/main" id="{DD4DB1E9-89AE-46F7-8358-0486C7D9805F}"/>
                </a:ext>
              </a:extLst>
            </p:cNvPr>
            <p:cNvCxnSpPr>
              <a:cxnSpLocks/>
              <a:endCxn id="18" idx="3"/>
            </p:cNvCxnSpPr>
            <p:nvPr/>
          </p:nvCxnSpPr>
          <p:spPr>
            <a:xfrm rot="5400000">
              <a:off x="5930696" y="4233350"/>
              <a:ext cx="285087" cy="152414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85FDC581-7167-4E3B-90AD-5EAEE033A2BF}"/>
                </a:ext>
              </a:extLst>
            </p:cNvPr>
            <p:cNvSpPr/>
            <p:nvPr/>
          </p:nvSpPr>
          <p:spPr>
            <a:xfrm>
              <a:off x="5265450" y="4908386"/>
              <a:ext cx="45719" cy="45915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Connector: Elbow 142">
              <a:extLst>
                <a:ext uri="{FF2B5EF4-FFF2-40B4-BE49-F238E27FC236}">
                  <a16:creationId xmlns="" xmlns:a16="http://schemas.microsoft.com/office/drawing/2014/main" id="{56671C59-F4CC-47EF-9EF7-193A104C2D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4492" y="3172816"/>
              <a:ext cx="409300" cy="379977"/>
            </a:xfrm>
            <a:prstGeom prst="bentConnector3">
              <a:avLst>
                <a:gd name="adj1" fmla="val 1872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6DE67154-3F86-4375-8C4F-30A8215C6197}"/>
                </a:ext>
              </a:extLst>
            </p:cNvPr>
            <p:cNvSpPr/>
            <p:nvPr/>
          </p:nvSpPr>
          <p:spPr>
            <a:xfrm>
              <a:off x="3545821" y="3338940"/>
              <a:ext cx="45719" cy="459156"/>
            </a:xfrm>
            <a:prstGeom prst="rect">
              <a:avLst/>
            </a:prstGeom>
            <a:solidFill>
              <a:srgbClr val="00E2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389684" y="3770966"/>
            <a:ext cx="2034521" cy="746415"/>
            <a:chOff x="1443690" y="1981312"/>
            <a:chExt cx="2034521" cy="746415"/>
          </a:xfrm>
        </p:grpSpPr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467648" y="4517381"/>
            <a:ext cx="2034521" cy="746415"/>
            <a:chOff x="1443690" y="1981312"/>
            <a:chExt cx="2034521" cy="746415"/>
          </a:xfrm>
        </p:grpSpPr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222343" y="1619450"/>
            <a:ext cx="2034521" cy="746415"/>
            <a:chOff x="1443690" y="1981312"/>
            <a:chExt cx="2034521" cy="746415"/>
          </a:xfrm>
        </p:grpSpPr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08E"/>
                  </a:solidFill>
                </a:rPr>
                <a:t>Milestone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502169" y="2640053"/>
            <a:ext cx="2034521" cy="746415"/>
            <a:chOff x="1443690" y="1981312"/>
            <a:chExt cx="2034521" cy="746415"/>
          </a:xfrm>
        </p:grpSpPr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6378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86050" y="1993897"/>
            <a:ext cx="3726295" cy="3543300"/>
            <a:chOff x="486050" y="1993897"/>
            <a:chExt cx="3726295" cy="3543300"/>
          </a:xfrm>
        </p:grpSpPr>
        <p:sp>
          <p:nvSpPr>
            <p:cNvPr id="8" name="OTLSHAPE_T_147dd56e603a4378a03684c9f3b20607_Shape"/>
            <p:cNvSpPr/>
            <p:nvPr>
              <p:custDataLst>
                <p:tags r:id="rId5"/>
              </p:custDataLst>
            </p:nvPr>
          </p:nvSpPr>
          <p:spPr>
            <a:xfrm>
              <a:off x="486050" y="236219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" name="OTLSHAPE_T_9587430413804c4581d0eddf912f3bd3_Shape"/>
            <p:cNvSpPr/>
            <p:nvPr>
              <p:custDataLst>
                <p:tags r:id="rId6"/>
              </p:custDataLst>
            </p:nvPr>
          </p:nvSpPr>
          <p:spPr>
            <a:xfrm>
              <a:off x="486050" y="1993897"/>
              <a:ext cx="3716714" cy="577851"/>
            </a:xfrm>
            <a:prstGeom prst="roundRect">
              <a:avLst>
                <a:gd name="adj" fmla="val 16921"/>
              </a:avLst>
            </a:prstGeom>
            <a:solidFill>
              <a:srgbClr val="C047EF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50933" y="1993899"/>
            <a:ext cx="3726296" cy="3543298"/>
            <a:chOff x="4250933" y="1993899"/>
            <a:chExt cx="3726296" cy="3543298"/>
          </a:xfrm>
        </p:grpSpPr>
        <p:sp>
          <p:nvSpPr>
            <p:cNvPr id="9" name="OTLSHAPE_T_147dd56e603a4378a03684c9f3b20607_Shape"/>
            <p:cNvSpPr/>
            <p:nvPr>
              <p:custDataLst>
                <p:tags r:id="rId3"/>
              </p:custDataLst>
            </p:nvPr>
          </p:nvSpPr>
          <p:spPr>
            <a:xfrm>
              <a:off x="4250934" y="236219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" name="OTLSHAPE_T_9587430413804c4581d0eddf912f3bd3_Shape"/>
            <p:cNvSpPr/>
            <p:nvPr>
              <p:custDataLst>
                <p:tags r:id="rId4"/>
              </p:custDataLst>
            </p:nvPr>
          </p:nvSpPr>
          <p:spPr>
            <a:xfrm>
              <a:off x="4250933" y="1993899"/>
              <a:ext cx="3726295" cy="577851"/>
            </a:xfrm>
            <a:prstGeom prst="roundRect">
              <a:avLst>
                <a:gd name="adj" fmla="val 20218"/>
              </a:avLst>
            </a:prstGeom>
            <a:solidFill>
              <a:srgbClr val="7748C7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025396" y="1993897"/>
            <a:ext cx="3726298" cy="3543300"/>
            <a:chOff x="8025396" y="1993897"/>
            <a:chExt cx="3726298" cy="3543300"/>
          </a:xfrm>
        </p:grpSpPr>
        <p:sp>
          <p:nvSpPr>
            <p:cNvPr id="10" name="OTLSHAPE_T_147dd56e603a4378a03684c9f3b20607_Shape"/>
            <p:cNvSpPr/>
            <p:nvPr>
              <p:custDataLst>
                <p:tags r:id="rId1"/>
              </p:custDataLst>
            </p:nvPr>
          </p:nvSpPr>
          <p:spPr>
            <a:xfrm>
              <a:off x="8025399" y="2362198"/>
              <a:ext cx="3726295" cy="3174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pc="-6" dirty="0">
                <a:solidFill>
                  <a:schemeClr val="lt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3" name="OTLSHAPE_T_9587430413804c4581d0eddf912f3bd3_Shape"/>
            <p:cNvSpPr/>
            <p:nvPr>
              <p:custDataLst>
                <p:tags r:id="rId2"/>
              </p:custDataLst>
            </p:nvPr>
          </p:nvSpPr>
          <p:spPr>
            <a:xfrm>
              <a:off x="8025396" y="1993897"/>
              <a:ext cx="3726297" cy="577851"/>
            </a:xfrm>
            <a:prstGeom prst="roundRect">
              <a:avLst>
                <a:gd name="adj" fmla="val 20218"/>
              </a:avLst>
            </a:prstGeom>
            <a:solidFill>
              <a:srgbClr val="58A5EB"/>
            </a:solidFill>
            <a:ln w="12700" cap="flat" cmpd="sng" algn="ctr">
              <a:noFill/>
              <a:prstDash val="solid"/>
              <a:miter lim="800000"/>
            </a:ln>
            <a:effectLst>
              <a:outerShdw>
                <a:scrgbClr r="0" g="0" b="0">
                  <a:alpha val="50000"/>
                </a:scrgbClr>
              </a:outerShdw>
            </a:effectLst>
            <a:extLst>
              <a:ext uri="{53640926-AAD7-44D8-BBD7-CCE9431645EC}">
                <a14:shadowObscured xmlns:a14="http://schemas.microsoft.com/office/drawing/2010/main" val="1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2766" y="3129158"/>
            <a:ext cx="2034521" cy="1058632"/>
            <a:chOff x="1443690" y="1981312"/>
            <a:chExt cx="2034521" cy="52018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1361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C047EF"/>
                  </a:solidFill>
                </a:rPr>
                <a:t>Project 1 Title</a:t>
              </a:r>
              <a:endParaRPr lang="en-ZA" dirty="0">
                <a:solidFill>
                  <a:srgbClr val="C047EF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41666" y="3129158"/>
            <a:ext cx="2034521" cy="1058632"/>
            <a:chOff x="1443690" y="1981312"/>
            <a:chExt cx="2034521" cy="5201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1361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7748C7"/>
                  </a:solidFill>
                </a:rPr>
                <a:t>Project 1 Title</a:t>
              </a:r>
              <a:endParaRPr lang="en-ZA" dirty="0">
                <a:solidFill>
                  <a:srgbClr val="7748C7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716766" y="3129158"/>
            <a:ext cx="2034521" cy="1058632"/>
            <a:chOff x="1443690" y="1981312"/>
            <a:chExt cx="2034521" cy="52018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1361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00B0F0"/>
                  </a:solidFill>
                </a:rPr>
                <a:t>Project 1 Title</a:t>
              </a:r>
              <a:endParaRPr lang="en-ZA" dirty="0">
                <a:solidFill>
                  <a:srgbClr val="00B0F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2117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Describe this project, milestone or </a:t>
              </a:r>
              <a:r>
                <a:rPr lang="en-ZA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schedule here</a:t>
              </a:r>
              <a:endParaRPr lang="en-ZA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61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3297" y="1772626"/>
            <a:ext cx="10960052" cy="4207260"/>
            <a:chOff x="743449" y="1696426"/>
            <a:chExt cx="10057538" cy="4207260"/>
          </a:xfrm>
        </p:grpSpPr>
        <p:grpSp>
          <p:nvGrpSpPr>
            <p:cNvPr id="17" name="Group 16"/>
            <p:cNvGrpSpPr/>
            <p:nvPr/>
          </p:nvGrpSpPr>
          <p:grpSpPr>
            <a:xfrm>
              <a:off x="748475" y="2034294"/>
              <a:ext cx="10052512" cy="3869392"/>
              <a:chOff x="835561" y="1845608"/>
              <a:chExt cx="10052512" cy="3869392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835561" y="1845608"/>
                <a:ext cx="2740726" cy="3869388"/>
              </a:xfrm>
              <a:prstGeom prst="roundRect">
                <a:avLst>
                  <a:gd name="adj" fmla="val 10172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835561" y="1845611"/>
                <a:ext cx="2544209" cy="840439"/>
              </a:xfrm>
              <a:prstGeom prst="roundRect">
                <a:avLst>
                  <a:gd name="adj" fmla="val 10172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7977099" y="1845608"/>
                <a:ext cx="2910974" cy="3869388"/>
              </a:xfrm>
              <a:prstGeom prst="roundRect">
                <a:avLst>
                  <a:gd name="adj" fmla="val 10846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8144873" y="1845609"/>
                <a:ext cx="2743200" cy="840441"/>
              </a:xfrm>
              <a:prstGeom prst="roundRect">
                <a:avLst>
                  <a:gd name="adj" fmla="val 10846"/>
                </a:avLst>
              </a:prstGeom>
              <a:solidFill>
                <a:srgbClr val="00E6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815559" y="1845612"/>
                <a:ext cx="2562588" cy="386938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815559" y="1845610"/>
                <a:ext cx="2562588" cy="840440"/>
              </a:xfrm>
              <a:prstGeom prst="rect">
                <a:avLst/>
              </a:prstGeom>
              <a:solidFill>
                <a:srgbClr val="13A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0800000">
                <a:off x="3304101" y="1845612"/>
                <a:ext cx="2520000" cy="38693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10800000">
                <a:off x="3304099" y="1845610"/>
                <a:ext cx="2520001" cy="840439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146422" y="2048014"/>
                <a:ext cx="8149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Project </a:t>
                </a:r>
                <a:endParaRPr 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42801" y="2048014"/>
                <a:ext cx="7663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Project</a:t>
                </a:r>
                <a:endParaRPr 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186830" y="2048014"/>
                <a:ext cx="7663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Project</a:t>
                </a:r>
                <a:endParaRPr 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83209" y="2048014"/>
                <a:ext cx="7663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Project</a:t>
                </a:r>
                <a:endParaRPr 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1059336" y="3159553"/>
              <a:ext cx="169641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Put your details right here.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499778" y="3159553"/>
              <a:ext cx="169641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Put your details right here.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22990" y="3159553"/>
              <a:ext cx="169641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Put your details right here.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557147" y="3159553"/>
              <a:ext cx="169641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Put your details right here.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743449" y="1696426"/>
              <a:ext cx="523008" cy="609520"/>
            </a:xfrm>
            <a:prstGeom prst="roundRect">
              <a:avLst>
                <a:gd name="adj" fmla="val 10172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223642" y="1696426"/>
              <a:ext cx="523008" cy="609520"/>
            </a:xfrm>
            <a:prstGeom prst="roundRect">
              <a:avLst>
                <a:gd name="adj" fmla="val 10172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734975" y="1696426"/>
              <a:ext cx="523008" cy="609520"/>
            </a:xfrm>
            <a:prstGeom prst="roundRect">
              <a:avLst>
                <a:gd name="adj" fmla="val 10172"/>
              </a:avLst>
            </a:prstGeom>
            <a:solidFill>
              <a:srgbClr val="13AD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8291873" y="1696426"/>
              <a:ext cx="523008" cy="609520"/>
            </a:xfrm>
            <a:prstGeom prst="roundRect">
              <a:avLst>
                <a:gd name="adj" fmla="val 10172"/>
              </a:avLst>
            </a:prstGeom>
            <a:solidFill>
              <a:srgbClr val="00E6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72182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617683" y="2110497"/>
            <a:ext cx="10954575" cy="3869392"/>
            <a:chOff x="835561" y="1845608"/>
            <a:chExt cx="10052512" cy="3869392"/>
          </a:xfrm>
        </p:grpSpPr>
        <p:sp>
          <p:nvSpPr>
            <p:cNvPr id="4" name="Rounded Rectangle 3"/>
            <p:cNvSpPr/>
            <p:nvPr/>
          </p:nvSpPr>
          <p:spPr>
            <a:xfrm>
              <a:off x="835561" y="1845608"/>
              <a:ext cx="2740726" cy="3869388"/>
            </a:xfrm>
            <a:prstGeom prst="roundRect">
              <a:avLst>
                <a:gd name="adj" fmla="val 1017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977099" y="1845608"/>
              <a:ext cx="2910974" cy="3869388"/>
            </a:xfrm>
            <a:prstGeom prst="roundRect">
              <a:avLst>
                <a:gd name="adj" fmla="val 1084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815559" y="1845612"/>
              <a:ext cx="2562588" cy="38693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10800000">
              <a:off x="3304101" y="1845612"/>
              <a:ext cx="2520000" cy="38693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47530" y="3235753"/>
            <a:ext cx="1848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Put your details right here.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06965" y="3235753"/>
            <a:ext cx="1848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Put your details right here.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65572" y="3235753"/>
            <a:ext cx="1848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Put your details right here.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18157" y="3235753"/>
            <a:ext cx="1848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Put your details right here.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08773" y="2110497"/>
            <a:ext cx="10954575" cy="840439"/>
          </a:xfrm>
          <a:prstGeom prst="roundRect">
            <a:avLst>
              <a:gd name="adj" fmla="val 10172"/>
            </a:avLst>
          </a:prstGeom>
          <a:gradFill flip="none" rotWithShape="1">
            <a:gsLst>
              <a:gs pos="8000">
                <a:srgbClr val="7030A0"/>
              </a:gs>
              <a:gs pos="28000">
                <a:srgbClr val="0070C0"/>
              </a:gs>
              <a:gs pos="53000">
                <a:srgbClr val="13AD93"/>
              </a:gs>
              <a:gs pos="80000">
                <a:srgbClr val="00E66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03297" y="1772626"/>
            <a:ext cx="569940" cy="609520"/>
          </a:xfrm>
          <a:prstGeom prst="roundRect">
            <a:avLst>
              <a:gd name="adj" fmla="val 10172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3306051" y="1772626"/>
            <a:ext cx="569940" cy="609520"/>
          </a:xfrm>
          <a:prstGeom prst="roundRect">
            <a:avLst>
              <a:gd name="adj" fmla="val 1017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6042739" y="1772626"/>
            <a:ext cx="569940" cy="609520"/>
          </a:xfrm>
          <a:prstGeom prst="roundRect">
            <a:avLst>
              <a:gd name="adj" fmla="val 10172"/>
            </a:avLst>
          </a:prstGeom>
          <a:solidFill>
            <a:srgbClr val="13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8829077" y="1772626"/>
            <a:ext cx="569940" cy="609520"/>
          </a:xfrm>
          <a:prstGeom prst="roundRect">
            <a:avLst>
              <a:gd name="adj" fmla="val 10172"/>
            </a:avLst>
          </a:prstGeom>
          <a:solidFill>
            <a:srgbClr val="00E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40" name="Rectangle 39"/>
          <p:cNvSpPr/>
          <p:nvPr/>
        </p:nvSpPr>
        <p:spPr>
          <a:xfrm>
            <a:off x="1273197" y="2312900"/>
            <a:ext cx="87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Project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09321" y="2312900"/>
            <a:ext cx="87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Project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422525" y="2312900"/>
            <a:ext cx="87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Project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41259" y="2312900"/>
            <a:ext cx="87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Project 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152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283155" y="1517435"/>
            <a:ext cx="11486242" cy="4076228"/>
            <a:chOff x="486355" y="2076235"/>
            <a:chExt cx="11486242" cy="4076228"/>
          </a:xfrm>
        </p:grpSpPr>
        <p:sp>
          <p:nvSpPr>
            <p:cNvPr id="27" name="Rectangle 26"/>
            <p:cNvSpPr/>
            <p:nvPr/>
          </p:nvSpPr>
          <p:spPr>
            <a:xfrm>
              <a:off x="10283499" y="3870774"/>
              <a:ext cx="1689098" cy="478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6355" y="3870773"/>
              <a:ext cx="1148474" cy="478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08535" y="3870777"/>
              <a:ext cx="2272271" cy="47897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70372" y="3870776"/>
              <a:ext cx="2288123" cy="478975"/>
            </a:xfrm>
            <a:prstGeom prst="rect">
              <a:avLst/>
            </a:prstGeom>
            <a:solidFill>
              <a:srgbClr val="FFCC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42641" y="3870776"/>
              <a:ext cx="2261835" cy="478975"/>
            </a:xfrm>
            <a:prstGeom prst="rect">
              <a:avLst/>
            </a:prstGeom>
            <a:solidFill>
              <a:srgbClr val="C047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388620" y="3870775"/>
              <a:ext cx="2261835" cy="478975"/>
            </a:xfrm>
            <a:prstGeom prst="rect">
              <a:avLst/>
            </a:prstGeom>
            <a:solidFill>
              <a:srgbClr val="19EB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0372" y="2076235"/>
              <a:ext cx="2261838" cy="1800000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08535" y="4344292"/>
              <a:ext cx="2272758" cy="1800000"/>
            </a:xfrm>
            <a:prstGeom prst="rect">
              <a:avLst/>
            </a:prstGeom>
            <a:solidFill>
              <a:srgbClr val="00B0F0">
                <a:alpha val="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38895" y="4352463"/>
              <a:ext cx="2249725" cy="1800000"/>
            </a:xfrm>
            <a:prstGeom prst="rect">
              <a:avLst/>
            </a:prstGeom>
            <a:solidFill>
              <a:srgbClr val="C047E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388619" y="2078948"/>
              <a:ext cx="2271005" cy="1800000"/>
            </a:xfrm>
            <a:prstGeom prst="rect">
              <a:avLst/>
            </a:prstGeom>
            <a:solidFill>
              <a:srgbClr val="19EB6E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608535" y="4344293"/>
              <a:ext cx="482255" cy="47897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+mj-lt"/>
                </a:rPr>
                <a:t>1</a:t>
              </a:r>
              <a:endParaRPr lang="en-US" sz="20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70372" y="3397260"/>
              <a:ext cx="482255" cy="4789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42641" y="4344293"/>
              <a:ext cx="482255" cy="478975"/>
            </a:xfrm>
            <a:prstGeom prst="rect">
              <a:avLst/>
            </a:prstGeom>
            <a:solidFill>
              <a:srgbClr val="C047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388620" y="3399972"/>
              <a:ext cx="482255" cy="478975"/>
            </a:xfrm>
            <a:prstGeom prst="rect">
              <a:avLst/>
            </a:prstGeom>
            <a:solidFill>
              <a:srgbClr val="19EB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377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>
          <a:xfrm>
            <a:off x="7118396" y="4489450"/>
            <a:ext cx="360000" cy="36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19EB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DB766"/>
                </a:solidFill>
              </a:rPr>
              <a:t>3</a:t>
            </a:r>
            <a:endParaRPr lang="en-US" sz="2400" dirty="0">
              <a:solidFill>
                <a:srgbClr val="0DB766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2159554" y="4489450"/>
            <a:ext cx="360000" cy="36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1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78654" y="3445946"/>
            <a:ext cx="10143849" cy="878404"/>
            <a:chOff x="978654" y="3445946"/>
            <a:chExt cx="10143849" cy="878404"/>
          </a:xfrm>
        </p:grpSpPr>
        <p:sp>
          <p:nvSpPr>
            <p:cNvPr id="3" name="Isosceles Triangle 2"/>
            <p:cNvSpPr/>
            <p:nvPr/>
          </p:nvSpPr>
          <p:spPr>
            <a:xfrm flipV="1">
              <a:off x="2196309" y="4115692"/>
              <a:ext cx="318291" cy="208658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 rot="10800000" flipV="1">
              <a:off x="9580286" y="3445947"/>
              <a:ext cx="318291" cy="208658"/>
            </a:xfrm>
            <a:prstGeom prst="triangle">
              <a:avLst/>
            </a:prstGeom>
            <a:solidFill>
              <a:srgbClr val="CC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01025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78654" y="3636312"/>
              <a:ext cx="2744733" cy="478800"/>
            </a:xfrm>
            <a:prstGeom prst="roundRect">
              <a:avLst>
                <a:gd name="adj" fmla="val 4695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 rot="10800000">
              <a:off x="3532701" y="3636312"/>
              <a:ext cx="2520000" cy="478800"/>
            </a:xfrm>
            <a:prstGeom prst="rect">
              <a:avLst/>
            </a:prstGeom>
            <a:solidFill>
              <a:srgbClr val="FFCF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50" name="Isosceles Triangle 49"/>
            <p:cNvSpPr/>
            <p:nvPr/>
          </p:nvSpPr>
          <p:spPr>
            <a:xfrm rot="10800000" flipV="1">
              <a:off x="4594186" y="3445946"/>
              <a:ext cx="318291" cy="208658"/>
            </a:xfrm>
            <a:prstGeom prst="triangle">
              <a:avLst/>
            </a:prstGeom>
            <a:solidFill>
              <a:srgbClr val="FFCF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8379303" y="3636312"/>
              <a:ext cx="2743200" cy="478800"/>
            </a:xfrm>
            <a:prstGeom prst="roundRect">
              <a:avLst>
                <a:gd name="adj" fmla="val 46957"/>
              </a:avLst>
            </a:prstGeom>
            <a:solidFill>
              <a:srgbClr val="CC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044159" y="3636312"/>
              <a:ext cx="2520000" cy="478800"/>
            </a:xfrm>
            <a:prstGeom prst="rect">
              <a:avLst/>
            </a:prstGeom>
            <a:solidFill>
              <a:srgbClr val="19EB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56" name="Isosceles Triangle 55"/>
            <p:cNvSpPr/>
            <p:nvPr/>
          </p:nvSpPr>
          <p:spPr>
            <a:xfrm flipV="1">
              <a:off x="7127930" y="4115692"/>
              <a:ext cx="363216" cy="208658"/>
            </a:xfrm>
            <a:prstGeom prst="triangle">
              <a:avLst/>
            </a:prstGeom>
            <a:solidFill>
              <a:srgbClr val="19EB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Oval 59"/>
          <p:cNvSpPr/>
          <p:nvPr/>
        </p:nvSpPr>
        <p:spPr>
          <a:xfrm>
            <a:off x="4570131" y="2990646"/>
            <a:ext cx="360000" cy="36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CF37"/>
                </a:solidFill>
              </a:rPr>
              <a:t>2</a:t>
            </a:r>
            <a:endParaRPr lang="en-US" sz="2400" dirty="0">
              <a:solidFill>
                <a:srgbClr val="FFCF37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9567703" y="2990646"/>
            <a:ext cx="360000" cy="360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C3399"/>
                </a:solidFill>
              </a:rPr>
              <a:t>4</a:t>
            </a:r>
            <a:endParaRPr lang="en-US" sz="2400" dirty="0">
              <a:solidFill>
                <a:srgbClr val="CC3399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79160" y="4983524"/>
            <a:ext cx="2506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Write down what this “1” covers (a project, a process, a step, a deliverable…)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90781" y="2165584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Write down what this “2” covers. And so on…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087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2159554" y="4324350"/>
            <a:ext cx="360000" cy="36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1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7118396" y="4324350"/>
            <a:ext cx="360000" cy="36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9933"/>
                </a:solidFill>
              </a:rPr>
              <a:t>3</a:t>
            </a:r>
            <a:endParaRPr lang="en-US" sz="2400" dirty="0">
              <a:solidFill>
                <a:srgbClr val="FF9933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2514" y="3079546"/>
            <a:ext cx="11176000" cy="1244804"/>
            <a:chOff x="522514" y="3079546"/>
            <a:chExt cx="11176000" cy="1244804"/>
          </a:xfrm>
        </p:grpSpPr>
        <p:sp>
          <p:nvSpPr>
            <p:cNvPr id="3" name="Isosceles Triangle 2"/>
            <p:cNvSpPr/>
            <p:nvPr/>
          </p:nvSpPr>
          <p:spPr>
            <a:xfrm flipV="1">
              <a:off x="2196309" y="4115692"/>
              <a:ext cx="318291" cy="208658"/>
            </a:xfrm>
            <a:prstGeom prst="triangl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 rot="10800000" flipV="1">
              <a:off x="10030229" y="3445947"/>
              <a:ext cx="318291" cy="208658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01025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22514" y="3636312"/>
              <a:ext cx="11176000" cy="478800"/>
            </a:xfrm>
            <a:prstGeom prst="roundRect">
              <a:avLst>
                <a:gd name="adj" fmla="val 46957"/>
              </a:avLst>
            </a:prstGeom>
            <a:gradFill>
              <a:gsLst>
                <a:gs pos="10000">
                  <a:srgbClr val="7030A0"/>
                </a:gs>
                <a:gs pos="37000">
                  <a:srgbClr val="FF6699"/>
                </a:gs>
                <a:gs pos="93750">
                  <a:srgbClr val="FF5050"/>
                </a:gs>
                <a:gs pos="66000">
                  <a:srgbClr val="FF9933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Isosceles Triangle 49"/>
            <p:cNvSpPr/>
            <p:nvPr/>
          </p:nvSpPr>
          <p:spPr>
            <a:xfrm rot="10800000" flipV="1">
              <a:off x="4594185" y="3445946"/>
              <a:ext cx="318291" cy="190366"/>
            </a:xfrm>
            <a:prstGeom prst="triangl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/>
            <p:cNvSpPr/>
            <p:nvPr/>
          </p:nvSpPr>
          <p:spPr>
            <a:xfrm flipV="1">
              <a:off x="7127930" y="4115692"/>
              <a:ext cx="363216" cy="208658"/>
            </a:xfrm>
            <a:prstGeom prst="triangl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570131" y="307954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6699"/>
                  </a:solidFill>
                </a:rPr>
                <a:t>2</a:t>
              </a:r>
              <a:endParaRPr lang="en-US" sz="2400" dirty="0">
                <a:solidFill>
                  <a:srgbClr val="FF6699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0003131" y="307954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FF5050"/>
                  </a:solidFill>
                </a:rPr>
                <a:t>4</a:t>
              </a:r>
              <a:endParaRPr lang="en-US" sz="2400" dirty="0">
                <a:solidFill>
                  <a:srgbClr val="FF5050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826748" y="4786495"/>
            <a:ext cx="3057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Write down what this “1” covers (a project, a process, a step, a deliverable…)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90781" y="2343732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6699"/>
                </a:solidFill>
              </a:rPr>
              <a:t>Write down what this “2” covers. And so on…</a:t>
            </a:r>
            <a:endParaRPr lang="en-US" sz="1600" dirty="0">
              <a:solidFill>
                <a:srgbClr val="FF66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2437" y="4786495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Write down what this “3” covers. And so on…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76840" y="2343732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5050"/>
                </a:solidFill>
              </a:rPr>
              <a:t>Write down what this “4” covers. </a:t>
            </a:r>
            <a:endParaRPr lang="en-US" sz="16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13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2159554" y="4324350"/>
            <a:ext cx="360000" cy="36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D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3DB8"/>
                </a:solidFill>
              </a:rPr>
              <a:t>1</a:t>
            </a:r>
            <a:endParaRPr lang="en-US" sz="2400" dirty="0">
              <a:solidFill>
                <a:srgbClr val="003DB8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7118396" y="4324350"/>
            <a:ext cx="360000" cy="36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13AD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13AD93"/>
                </a:solidFill>
              </a:rPr>
              <a:t>3</a:t>
            </a:r>
            <a:endParaRPr lang="en-US" sz="2400" dirty="0">
              <a:solidFill>
                <a:srgbClr val="13AD93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2514" y="3079546"/>
            <a:ext cx="11176000" cy="1244804"/>
            <a:chOff x="522514" y="3079546"/>
            <a:chExt cx="11176000" cy="1244804"/>
          </a:xfrm>
        </p:grpSpPr>
        <p:sp>
          <p:nvSpPr>
            <p:cNvPr id="3" name="Isosceles Triangle 2"/>
            <p:cNvSpPr/>
            <p:nvPr/>
          </p:nvSpPr>
          <p:spPr>
            <a:xfrm flipV="1">
              <a:off x="2196309" y="4115692"/>
              <a:ext cx="318291" cy="208658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 rot="10800000" flipV="1">
              <a:off x="10030229" y="3445947"/>
              <a:ext cx="318291" cy="208658"/>
            </a:xfrm>
            <a:prstGeom prst="triangle">
              <a:avLst/>
            </a:prstGeom>
            <a:solidFill>
              <a:srgbClr val="00C8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22514" y="3636312"/>
              <a:ext cx="11176000" cy="478800"/>
            </a:xfrm>
            <a:prstGeom prst="roundRect">
              <a:avLst>
                <a:gd name="adj" fmla="val 46957"/>
              </a:avLst>
            </a:prstGeom>
            <a:gradFill>
              <a:gsLst>
                <a:gs pos="10000">
                  <a:srgbClr val="003DB8"/>
                </a:gs>
                <a:gs pos="37000">
                  <a:srgbClr val="00B0F0"/>
                </a:gs>
                <a:gs pos="93750">
                  <a:srgbClr val="00C85A"/>
                </a:gs>
                <a:gs pos="66000">
                  <a:srgbClr val="13AD93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Isosceles Triangle 49"/>
            <p:cNvSpPr/>
            <p:nvPr/>
          </p:nvSpPr>
          <p:spPr>
            <a:xfrm rot="10800000" flipV="1">
              <a:off x="4594185" y="3445946"/>
              <a:ext cx="318291" cy="19036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/>
            <p:cNvSpPr/>
            <p:nvPr/>
          </p:nvSpPr>
          <p:spPr>
            <a:xfrm flipV="1">
              <a:off x="7127930" y="4115692"/>
              <a:ext cx="363216" cy="208658"/>
            </a:xfrm>
            <a:prstGeom prst="triangle">
              <a:avLst/>
            </a:prstGeom>
            <a:solidFill>
              <a:srgbClr val="13AD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570131" y="307954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F0"/>
                  </a:solidFill>
                </a:rPr>
                <a:t>2</a:t>
              </a:r>
              <a:endParaRPr lang="en-US" sz="2400" dirty="0">
                <a:solidFill>
                  <a:srgbClr val="00B0F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0003131" y="307954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C8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C85A"/>
                  </a:solidFill>
                </a:rPr>
                <a:t>4</a:t>
              </a:r>
              <a:endParaRPr lang="en-US" sz="2400" dirty="0">
                <a:solidFill>
                  <a:srgbClr val="00C85A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826748" y="4786495"/>
            <a:ext cx="3057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3DB8"/>
                </a:solidFill>
                <a:latin typeface="Calibri" panose="020F0502020204030204" pitchFamily="34" charset="0"/>
              </a:rPr>
              <a:t>Write down what this “1” covers (a project, a process, a step, a deliverable…)</a:t>
            </a:r>
            <a:endParaRPr lang="en-US" sz="1600" dirty="0">
              <a:solidFill>
                <a:srgbClr val="003DB8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90781" y="2343732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Write down what this “2” covers. And so on…</a:t>
            </a:r>
            <a:endParaRPr lang="en-US" sz="16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52437" y="4786495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13AD93"/>
                </a:solidFill>
                <a:latin typeface="Calibri" panose="020F0502020204030204" pitchFamily="34" charset="0"/>
              </a:rPr>
              <a:t>Write down what this “3” covers. And so on…</a:t>
            </a:r>
            <a:endParaRPr lang="en-US" sz="1600" dirty="0">
              <a:solidFill>
                <a:srgbClr val="13AD93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76840" y="2343732"/>
            <a:ext cx="2506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00C85A"/>
                </a:solidFill>
                <a:latin typeface="Calibri" panose="020F0502020204030204" pitchFamily="34" charset="0"/>
              </a:rPr>
              <a:t>Write down what this “4” covers. </a:t>
            </a:r>
            <a:endParaRPr lang="en-US" sz="1600" dirty="0">
              <a:solidFill>
                <a:srgbClr val="00C85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777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978654" y="3636312"/>
            <a:ext cx="2744733" cy="478800"/>
          </a:xfrm>
          <a:prstGeom prst="roundRect">
            <a:avLst>
              <a:gd name="adj" fmla="val 46957"/>
            </a:avLst>
          </a:prstGeom>
          <a:solidFill>
            <a:srgbClr val="DF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rot="10800000">
            <a:off x="3532701" y="3636312"/>
            <a:ext cx="2520000" cy="478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379303" y="3636312"/>
            <a:ext cx="2743200" cy="478800"/>
          </a:xfrm>
          <a:prstGeom prst="roundRect">
            <a:avLst>
              <a:gd name="adj" fmla="val 46957"/>
            </a:avLst>
          </a:prstGeom>
          <a:solidFill>
            <a:srgbClr val="13AD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44159" y="3636312"/>
            <a:ext cx="2520000" cy="478800"/>
          </a:xfrm>
          <a:prstGeom prst="rect">
            <a:avLst/>
          </a:prstGeom>
          <a:solidFill>
            <a:srgbClr val="002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2061877" y="3337870"/>
            <a:ext cx="540000" cy="54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DF2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772ADE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55852" y="3337870"/>
            <a:ext cx="540000" cy="54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772ADE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49827" y="3337870"/>
            <a:ext cx="540000" cy="54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2D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772ADE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9543802" y="3337870"/>
            <a:ext cx="540000" cy="54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13AD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772A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1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42536" y="2422981"/>
            <a:ext cx="1890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Brought to you by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4851" y="3784714"/>
            <a:ext cx="4765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Check out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pptpop.com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Get access to solid strategies and templates 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that will help you 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make irresistible presentations.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2956" y="2607647"/>
            <a:ext cx="34305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i="1" dirty="0" smtClean="0">
                <a:solidFill>
                  <a:srgbClr val="0070C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PPTPOP</a:t>
            </a:r>
            <a:endParaRPr lang="en-US" sz="8000" i="1" dirty="0">
              <a:solidFill>
                <a:srgbClr val="0070C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0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4"/>
          <p:cNvSpPr/>
          <p:nvPr/>
        </p:nvSpPr>
        <p:spPr>
          <a:xfrm flipH="1">
            <a:off x="0" y="2828909"/>
            <a:ext cx="12192000" cy="4028082"/>
          </a:xfrm>
          <a:custGeom>
            <a:avLst/>
            <a:gdLst>
              <a:gd name="connsiteX0" fmla="*/ 0 w 7010400"/>
              <a:gd name="connsiteY0" fmla="*/ 1827411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0 w 7010400"/>
              <a:gd name="connsiteY3" fmla="*/ 1827411 h 1827411"/>
              <a:gd name="connsiteX0" fmla="*/ 508000 w 7010400"/>
              <a:gd name="connsiteY0" fmla="*/ 1029126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508000 w 7010400"/>
              <a:gd name="connsiteY3" fmla="*/ 1029126 h 1827411"/>
              <a:gd name="connsiteX0" fmla="*/ 0 w 6502400"/>
              <a:gd name="connsiteY0" fmla="*/ 1000097 h 1798382"/>
              <a:gd name="connsiteX1" fmla="*/ 0 w 6502400"/>
              <a:gd name="connsiteY1" fmla="*/ 0 h 1798382"/>
              <a:gd name="connsiteX2" fmla="*/ 6502400 w 6502400"/>
              <a:gd name="connsiteY2" fmla="*/ 1798382 h 1798382"/>
              <a:gd name="connsiteX3" fmla="*/ 0 w 6502400"/>
              <a:gd name="connsiteY3" fmla="*/ 1000097 h 1798382"/>
              <a:gd name="connsiteX0" fmla="*/ 0 w 5602514"/>
              <a:gd name="connsiteY0" fmla="*/ 1000097 h 1856439"/>
              <a:gd name="connsiteX1" fmla="*/ 0 w 5602514"/>
              <a:gd name="connsiteY1" fmla="*/ 0 h 1856439"/>
              <a:gd name="connsiteX2" fmla="*/ 5602514 w 5602514"/>
              <a:gd name="connsiteY2" fmla="*/ 1856439 h 1856439"/>
              <a:gd name="connsiteX3" fmla="*/ 0 w 5602514"/>
              <a:gd name="connsiteY3" fmla="*/ 1000097 h 1856439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58057 w 6168571"/>
              <a:gd name="connsiteY0" fmla="*/ 1058154 h 1798381"/>
              <a:gd name="connsiteX1" fmla="*/ 0 w 6168571"/>
              <a:gd name="connsiteY1" fmla="*/ 0 h 1798381"/>
              <a:gd name="connsiteX2" fmla="*/ 6168571 w 6168571"/>
              <a:gd name="connsiteY2" fmla="*/ 1798381 h 1798381"/>
              <a:gd name="connsiteX3" fmla="*/ 58057 w 6168571"/>
              <a:gd name="connsiteY3" fmla="*/ 1058154 h 1798381"/>
              <a:gd name="connsiteX0" fmla="*/ 14514 w 6125028"/>
              <a:gd name="connsiteY0" fmla="*/ 1014612 h 1754839"/>
              <a:gd name="connsiteX1" fmla="*/ 0 w 6125028"/>
              <a:gd name="connsiteY1" fmla="*/ 0 h 1754839"/>
              <a:gd name="connsiteX2" fmla="*/ 6125028 w 6125028"/>
              <a:gd name="connsiteY2" fmla="*/ 1754839 h 1754839"/>
              <a:gd name="connsiteX3" fmla="*/ 14514 w 6125028"/>
              <a:gd name="connsiteY3" fmla="*/ 1014612 h 1754839"/>
              <a:gd name="connsiteX0" fmla="*/ 0 w 6110514"/>
              <a:gd name="connsiteY0" fmla="*/ 1000098 h 1740325"/>
              <a:gd name="connsiteX1" fmla="*/ 0 w 6110514"/>
              <a:gd name="connsiteY1" fmla="*/ 0 h 1740325"/>
              <a:gd name="connsiteX2" fmla="*/ 6110514 w 6110514"/>
              <a:gd name="connsiteY2" fmla="*/ 1740325 h 1740325"/>
              <a:gd name="connsiteX3" fmla="*/ 0 w 6110514"/>
              <a:gd name="connsiteY3" fmla="*/ 1000098 h 1740325"/>
              <a:gd name="connsiteX0" fmla="*/ 9525 w 6120039"/>
              <a:gd name="connsiteY0" fmla="*/ 981048 h 1721275"/>
              <a:gd name="connsiteX1" fmla="*/ 0 w 6120039"/>
              <a:gd name="connsiteY1" fmla="*/ 0 h 1721275"/>
              <a:gd name="connsiteX2" fmla="*/ 6120039 w 6120039"/>
              <a:gd name="connsiteY2" fmla="*/ 1721275 h 1721275"/>
              <a:gd name="connsiteX3" fmla="*/ 9525 w 6120039"/>
              <a:gd name="connsiteY3" fmla="*/ 981048 h 1721275"/>
              <a:gd name="connsiteX0" fmla="*/ 0 w 6110514"/>
              <a:gd name="connsiteY0" fmla="*/ 1028673 h 1768900"/>
              <a:gd name="connsiteX1" fmla="*/ 19050 w 6110514"/>
              <a:gd name="connsiteY1" fmla="*/ 0 h 1768900"/>
              <a:gd name="connsiteX2" fmla="*/ 6110514 w 6110514"/>
              <a:gd name="connsiteY2" fmla="*/ 1768900 h 1768900"/>
              <a:gd name="connsiteX3" fmla="*/ 0 w 6110514"/>
              <a:gd name="connsiteY3" fmla="*/ 1028673 h 1768900"/>
              <a:gd name="connsiteX0" fmla="*/ 9525 w 6120039"/>
              <a:gd name="connsiteY0" fmla="*/ 971523 h 1711750"/>
              <a:gd name="connsiteX1" fmla="*/ 0 w 6120039"/>
              <a:gd name="connsiteY1" fmla="*/ 0 h 1711750"/>
              <a:gd name="connsiteX2" fmla="*/ 6120039 w 6120039"/>
              <a:gd name="connsiteY2" fmla="*/ 1711750 h 1711750"/>
              <a:gd name="connsiteX3" fmla="*/ 9525 w 6120039"/>
              <a:gd name="connsiteY3" fmla="*/ 971523 h 1711750"/>
              <a:gd name="connsiteX0" fmla="*/ 0 w 6110514"/>
              <a:gd name="connsiteY0" fmla="*/ 1009623 h 1749850"/>
              <a:gd name="connsiteX1" fmla="*/ 19050 w 6110514"/>
              <a:gd name="connsiteY1" fmla="*/ 0 h 1749850"/>
              <a:gd name="connsiteX2" fmla="*/ 6110514 w 6110514"/>
              <a:gd name="connsiteY2" fmla="*/ 1749850 h 1749850"/>
              <a:gd name="connsiteX3" fmla="*/ 0 w 6110514"/>
              <a:gd name="connsiteY3" fmla="*/ 1009623 h 1749850"/>
              <a:gd name="connsiteX0" fmla="*/ 9525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9525 w 6091464"/>
              <a:gd name="connsiteY3" fmla="*/ 1009623 h 1749850"/>
              <a:gd name="connsiteX0" fmla="*/ 0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0 w 6091464"/>
              <a:gd name="connsiteY3" fmla="*/ 1009623 h 1749850"/>
              <a:gd name="connsiteX0" fmla="*/ 9521 w 6091464"/>
              <a:gd name="connsiteY0" fmla="*/ 1883489 h 2011611"/>
              <a:gd name="connsiteX1" fmla="*/ 0 w 6091464"/>
              <a:gd name="connsiteY1" fmla="*/ 0 h 2011611"/>
              <a:gd name="connsiteX2" fmla="*/ 6091464 w 6091464"/>
              <a:gd name="connsiteY2" fmla="*/ 1749850 h 2011611"/>
              <a:gd name="connsiteX3" fmla="*/ 9521 w 6091464"/>
              <a:gd name="connsiteY3" fmla="*/ 1883489 h 2011611"/>
              <a:gd name="connsiteX0" fmla="*/ 9521 w 6091464"/>
              <a:gd name="connsiteY0" fmla="*/ 1883489 h 1883489"/>
              <a:gd name="connsiteX1" fmla="*/ 0 w 6091464"/>
              <a:gd name="connsiteY1" fmla="*/ 0 h 1883489"/>
              <a:gd name="connsiteX2" fmla="*/ 6091464 w 6091464"/>
              <a:gd name="connsiteY2" fmla="*/ 1749850 h 1883489"/>
              <a:gd name="connsiteX3" fmla="*/ 9521 w 6091464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9521 w 6081943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6081503 w 6081943"/>
              <a:gd name="connsiteY3" fmla="*/ 1878020 h 1883489"/>
              <a:gd name="connsiteX4" fmla="*/ 9521 w 6081943"/>
              <a:gd name="connsiteY4" fmla="*/ 1883489 h 1883489"/>
              <a:gd name="connsiteX0" fmla="*/ 9521 w 6081943"/>
              <a:gd name="connsiteY0" fmla="*/ 1883489 h 2075348"/>
              <a:gd name="connsiteX1" fmla="*/ 0 w 6081943"/>
              <a:gd name="connsiteY1" fmla="*/ 0 h 2075348"/>
              <a:gd name="connsiteX2" fmla="*/ 6081943 w 6081943"/>
              <a:gd name="connsiteY2" fmla="*/ 1881400 h 2075348"/>
              <a:gd name="connsiteX3" fmla="*/ 6062460 w 6081943"/>
              <a:gd name="connsiteY3" fmla="*/ 2075344 h 2075348"/>
              <a:gd name="connsiteX4" fmla="*/ 9521 w 6081943"/>
              <a:gd name="connsiteY4" fmla="*/ 1883489 h 2075348"/>
              <a:gd name="connsiteX0" fmla="*/ 0 w 6100986"/>
              <a:gd name="connsiteY0" fmla="*/ 2080814 h 2080814"/>
              <a:gd name="connsiteX1" fmla="*/ 19043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0 w 6100986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9521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9521 w 6100986"/>
              <a:gd name="connsiteY4" fmla="*/ 2080814 h 2080814"/>
              <a:gd name="connsiteX0" fmla="*/ 0 w 6091465"/>
              <a:gd name="connsiteY0" fmla="*/ 2080814 h 2080814"/>
              <a:gd name="connsiteX1" fmla="*/ 0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100548"/>
              <a:gd name="connsiteY0" fmla="*/ 2080814 h 2080814"/>
              <a:gd name="connsiteX1" fmla="*/ 0 w 6100548"/>
              <a:gd name="connsiteY1" fmla="*/ 0 h 2080814"/>
              <a:gd name="connsiteX2" fmla="*/ 6091465 w 6100548"/>
              <a:gd name="connsiteY2" fmla="*/ 1881400 h 2080814"/>
              <a:gd name="connsiteX3" fmla="*/ 6100547 w 6100548"/>
              <a:gd name="connsiteY3" fmla="*/ 2075344 h 2080814"/>
              <a:gd name="connsiteX4" fmla="*/ 0 w 6100548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75344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1986850 h 1986850"/>
              <a:gd name="connsiteX1" fmla="*/ 0 w 6100986"/>
              <a:gd name="connsiteY1" fmla="*/ 0 h 1986850"/>
              <a:gd name="connsiteX2" fmla="*/ 6100986 w 6100986"/>
              <a:gd name="connsiteY2" fmla="*/ 1712265 h 1986850"/>
              <a:gd name="connsiteX3" fmla="*/ 6100547 w 6100986"/>
              <a:gd name="connsiteY3" fmla="*/ 1986079 h 1986850"/>
              <a:gd name="connsiteX4" fmla="*/ 0 w 6100986"/>
              <a:gd name="connsiteY4" fmla="*/ 1986850 h 198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0986" h="1986850">
                <a:moveTo>
                  <a:pt x="0" y="1986850"/>
                </a:moveTo>
                <a:lnTo>
                  <a:pt x="0" y="0"/>
                </a:lnTo>
                <a:cubicBezTo>
                  <a:pt x="1543352" y="1160680"/>
                  <a:pt x="3191083" y="1504492"/>
                  <a:pt x="6100986" y="1712265"/>
                </a:cubicBezTo>
                <a:cubicBezTo>
                  <a:pt x="6100839" y="1711138"/>
                  <a:pt x="6100694" y="1987206"/>
                  <a:pt x="6100547" y="1986079"/>
                </a:cubicBezTo>
                <a:lnTo>
                  <a:pt x="0" y="19868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2345" y="4856095"/>
            <a:ext cx="10885714" cy="1866900"/>
            <a:chOff x="3316491" y="4040721"/>
            <a:chExt cx="6184693" cy="1157632"/>
          </a:xfrm>
        </p:grpSpPr>
        <p:sp>
          <p:nvSpPr>
            <p:cNvPr id="6" name="Right Triangle 14"/>
            <p:cNvSpPr/>
            <p:nvPr/>
          </p:nvSpPr>
          <p:spPr>
            <a:xfrm flipH="1">
              <a:off x="3399970" y="4040721"/>
              <a:ext cx="6091464" cy="1157632"/>
            </a:xfrm>
            <a:custGeom>
              <a:avLst/>
              <a:gdLst>
                <a:gd name="connsiteX0" fmla="*/ 0 w 7010400"/>
                <a:gd name="connsiteY0" fmla="*/ 1827411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0 w 7010400"/>
                <a:gd name="connsiteY3" fmla="*/ 1827411 h 1827411"/>
                <a:gd name="connsiteX0" fmla="*/ 508000 w 7010400"/>
                <a:gd name="connsiteY0" fmla="*/ 1029126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508000 w 7010400"/>
                <a:gd name="connsiteY3" fmla="*/ 1029126 h 1827411"/>
                <a:gd name="connsiteX0" fmla="*/ 0 w 6502400"/>
                <a:gd name="connsiteY0" fmla="*/ 1000097 h 1798382"/>
                <a:gd name="connsiteX1" fmla="*/ 0 w 6502400"/>
                <a:gd name="connsiteY1" fmla="*/ 0 h 1798382"/>
                <a:gd name="connsiteX2" fmla="*/ 6502400 w 6502400"/>
                <a:gd name="connsiteY2" fmla="*/ 1798382 h 1798382"/>
                <a:gd name="connsiteX3" fmla="*/ 0 w 6502400"/>
                <a:gd name="connsiteY3" fmla="*/ 1000097 h 1798382"/>
                <a:gd name="connsiteX0" fmla="*/ 0 w 5602514"/>
                <a:gd name="connsiteY0" fmla="*/ 1000097 h 1856439"/>
                <a:gd name="connsiteX1" fmla="*/ 0 w 5602514"/>
                <a:gd name="connsiteY1" fmla="*/ 0 h 1856439"/>
                <a:gd name="connsiteX2" fmla="*/ 5602514 w 5602514"/>
                <a:gd name="connsiteY2" fmla="*/ 1856439 h 1856439"/>
                <a:gd name="connsiteX3" fmla="*/ 0 w 5602514"/>
                <a:gd name="connsiteY3" fmla="*/ 1000097 h 1856439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58057 w 6168571"/>
                <a:gd name="connsiteY0" fmla="*/ 1058154 h 1798381"/>
                <a:gd name="connsiteX1" fmla="*/ 0 w 6168571"/>
                <a:gd name="connsiteY1" fmla="*/ 0 h 1798381"/>
                <a:gd name="connsiteX2" fmla="*/ 6168571 w 6168571"/>
                <a:gd name="connsiteY2" fmla="*/ 1798381 h 1798381"/>
                <a:gd name="connsiteX3" fmla="*/ 58057 w 6168571"/>
                <a:gd name="connsiteY3" fmla="*/ 1058154 h 1798381"/>
                <a:gd name="connsiteX0" fmla="*/ 14514 w 6125028"/>
                <a:gd name="connsiteY0" fmla="*/ 1014612 h 1754839"/>
                <a:gd name="connsiteX1" fmla="*/ 0 w 6125028"/>
                <a:gd name="connsiteY1" fmla="*/ 0 h 1754839"/>
                <a:gd name="connsiteX2" fmla="*/ 6125028 w 6125028"/>
                <a:gd name="connsiteY2" fmla="*/ 1754839 h 1754839"/>
                <a:gd name="connsiteX3" fmla="*/ 14514 w 6125028"/>
                <a:gd name="connsiteY3" fmla="*/ 1014612 h 1754839"/>
                <a:gd name="connsiteX0" fmla="*/ 0 w 6110514"/>
                <a:gd name="connsiteY0" fmla="*/ 1000098 h 1740325"/>
                <a:gd name="connsiteX1" fmla="*/ 0 w 6110514"/>
                <a:gd name="connsiteY1" fmla="*/ 0 h 1740325"/>
                <a:gd name="connsiteX2" fmla="*/ 6110514 w 6110514"/>
                <a:gd name="connsiteY2" fmla="*/ 1740325 h 1740325"/>
                <a:gd name="connsiteX3" fmla="*/ 0 w 6110514"/>
                <a:gd name="connsiteY3" fmla="*/ 1000098 h 1740325"/>
                <a:gd name="connsiteX0" fmla="*/ 9525 w 6120039"/>
                <a:gd name="connsiteY0" fmla="*/ 981048 h 1721275"/>
                <a:gd name="connsiteX1" fmla="*/ 0 w 6120039"/>
                <a:gd name="connsiteY1" fmla="*/ 0 h 1721275"/>
                <a:gd name="connsiteX2" fmla="*/ 6120039 w 6120039"/>
                <a:gd name="connsiteY2" fmla="*/ 1721275 h 1721275"/>
                <a:gd name="connsiteX3" fmla="*/ 9525 w 6120039"/>
                <a:gd name="connsiteY3" fmla="*/ 981048 h 1721275"/>
                <a:gd name="connsiteX0" fmla="*/ 0 w 6110514"/>
                <a:gd name="connsiteY0" fmla="*/ 1028673 h 1768900"/>
                <a:gd name="connsiteX1" fmla="*/ 19050 w 6110514"/>
                <a:gd name="connsiteY1" fmla="*/ 0 h 1768900"/>
                <a:gd name="connsiteX2" fmla="*/ 6110514 w 6110514"/>
                <a:gd name="connsiteY2" fmla="*/ 1768900 h 1768900"/>
                <a:gd name="connsiteX3" fmla="*/ 0 w 6110514"/>
                <a:gd name="connsiteY3" fmla="*/ 1028673 h 1768900"/>
                <a:gd name="connsiteX0" fmla="*/ 9525 w 6120039"/>
                <a:gd name="connsiteY0" fmla="*/ 971523 h 1711750"/>
                <a:gd name="connsiteX1" fmla="*/ 0 w 6120039"/>
                <a:gd name="connsiteY1" fmla="*/ 0 h 1711750"/>
                <a:gd name="connsiteX2" fmla="*/ 6120039 w 6120039"/>
                <a:gd name="connsiteY2" fmla="*/ 1711750 h 1711750"/>
                <a:gd name="connsiteX3" fmla="*/ 9525 w 6120039"/>
                <a:gd name="connsiteY3" fmla="*/ 971523 h 1711750"/>
                <a:gd name="connsiteX0" fmla="*/ 0 w 6110514"/>
                <a:gd name="connsiteY0" fmla="*/ 1009623 h 1749850"/>
                <a:gd name="connsiteX1" fmla="*/ 19050 w 6110514"/>
                <a:gd name="connsiteY1" fmla="*/ 0 h 1749850"/>
                <a:gd name="connsiteX2" fmla="*/ 6110514 w 6110514"/>
                <a:gd name="connsiteY2" fmla="*/ 1749850 h 1749850"/>
                <a:gd name="connsiteX3" fmla="*/ 0 w 6110514"/>
                <a:gd name="connsiteY3" fmla="*/ 1009623 h 1749850"/>
                <a:gd name="connsiteX0" fmla="*/ 9525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9525 w 6091464"/>
                <a:gd name="connsiteY3" fmla="*/ 1009623 h 1749850"/>
                <a:gd name="connsiteX0" fmla="*/ 0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0 w 6091464"/>
                <a:gd name="connsiteY3" fmla="*/ 1009623 h 174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1464" h="1749850">
                  <a:moveTo>
                    <a:pt x="0" y="1009623"/>
                  </a:moveTo>
                  <a:lnTo>
                    <a:pt x="0" y="0"/>
                  </a:lnTo>
                  <a:cubicBezTo>
                    <a:pt x="1543352" y="1160680"/>
                    <a:pt x="3343426" y="1372942"/>
                    <a:pt x="6091464" y="1749850"/>
                  </a:cubicBezTo>
                  <a:cubicBezTo>
                    <a:pt x="2937026" y="1677280"/>
                    <a:pt x="1020838" y="1386993"/>
                    <a:pt x="0" y="1009623"/>
                  </a:cubicBezTo>
                  <a:close/>
                </a:path>
              </a:pathLst>
            </a:custGeom>
            <a:gradFill flip="none" rotWithShape="1">
              <a:gsLst>
                <a:gs pos="86000">
                  <a:srgbClr val="00A278"/>
                </a:gs>
                <a:gs pos="13000">
                  <a:srgbClr val="750E9E"/>
                </a:gs>
                <a:gs pos="49000">
                  <a:srgbClr val="0F80E7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Diagonal Stripe 12"/>
            <p:cNvSpPr/>
            <p:nvPr/>
          </p:nvSpPr>
          <p:spPr>
            <a:xfrm>
              <a:off x="3316491" y="4040721"/>
              <a:ext cx="6184693" cy="1154916"/>
            </a:xfrm>
            <a:custGeom>
              <a:avLst/>
              <a:gdLst>
                <a:gd name="connsiteX0" fmla="*/ 0 w 6858000"/>
                <a:gd name="connsiteY0" fmla="*/ 894347 h 1788693"/>
                <a:gd name="connsiteX1" fmla="*/ 3429000 w 6858000"/>
                <a:gd name="connsiteY1" fmla="*/ 0 h 1788693"/>
                <a:gd name="connsiteX2" fmla="*/ 6858000 w 6858000"/>
                <a:gd name="connsiteY2" fmla="*/ 0 h 1788693"/>
                <a:gd name="connsiteX3" fmla="*/ 0 w 6858000"/>
                <a:gd name="connsiteY3" fmla="*/ 1788693 h 1788693"/>
                <a:gd name="connsiteX4" fmla="*/ 0 w 6858000"/>
                <a:gd name="connsiteY4" fmla="*/ 894347 h 1788693"/>
                <a:gd name="connsiteX0" fmla="*/ 0 w 6858000"/>
                <a:gd name="connsiteY0" fmla="*/ 1112062 h 2006408"/>
                <a:gd name="connsiteX1" fmla="*/ 4996543 w 6858000"/>
                <a:gd name="connsiteY1" fmla="*/ 0 h 2006408"/>
                <a:gd name="connsiteX2" fmla="*/ 6858000 w 6858000"/>
                <a:gd name="connsiteY2" fmla="*/ 217715 h 2006408"/>
                <a:gd name="connsiteX3" fmla="*/ 0 w 6858000"/>
                <a:gd name="connsiteY3" fmla="*/ 2006408 h 2006408"/>
                <a:gd name="connsiteX4" fmla="*/ 0 w 6858000"/>
                <a:gd name="connsiteY4" fmla="*/ 1112062 h 2006408"/>
                <a:gd name="connsiteX0" fmla="*/ 0 w 6146800"/>
                <a:gd name="connsiteY0" fmla="*/ 1126575 h 2020921"/>
                <a:gd name="connsiteX1" fmla="*/ 4996543 w 6146800"/>
                <a:gd name="connsiteY1" fmla="*/ 14513 h 2020921"/>
                <a:gd name="connsiteX2" fmla="*/ 6146800 w 6146800"/>
                <a:gd name="connsiteY2" fmla="*/ 0 h 2020921"/>
                <a:gd name="connsiteX3" fmla="*/ 0 w 6146800"/>
                <a:gd name="connsiteY3" fmla="*/ 2020921 h 2020921"/>
                <a:gd name="connsiteX4" fmla="*/ 0 w 6146800"/>
                <a:gd name="connsiteY4" fmla="*/ 1126575 h 2020921"/>
                <a:gd name="connsiteX0" fmla="*/ 0 w 6146800"/>
                <a:gd name="connsiteY0" fmla="*/ 1126575 h 1600007"/>
                <a:gd name="connsiteX1" fmla="*/ 4996543 w 6146800"/>
                <a:gd name="connsiteY1" fmla="*/ 14513 h 1600007"/>
                <a:gd name="connsiteX2" fmla="*/ 6146800 w 6146800"/>
                <a:gd name="connsiteY2" fmla="*/ 0 h 1600007"/>
                <a:gd name="connsiteX3" fmla="*/ 711200 w 6146800"/>
                <a:gd name="connsiteY3" fmla="*/ 1600007 h 1600007"/>
                <a:gd name="connsiteX4" fmla="*/ 0 w 6146800"/>
                <a:gd name="connsiteY4" fmla="*/ 1126575 h 1600007"/>
                <a:gd name="connsiteX0" fmla="*/ 0 w 6509657"/>
                <a:gd name="connsiteY0" fmla="*/ 1416861 h 1600007"/>
                <a:gd name="connsiteX1" fmla="*/ 5359400 w 6509657"/>
                <a:gd name="connsiteY1" fmla="*/ 14513 h 1600007"/>
                <a:gd name="connsiteX2" fmla="*/ 6509657 w 6509657"/>
                <a:gd name="connsiteY2" fmla="*/ 0 h 1600007"/>
                <a:gd name="connsiteX3" fmla="*/ 1074057 w 6509657"/>
                <a:gd name="connsiteY3" fmla="*/ 1600007 h 1600007"/>
                <a:gd name="connsiteX4" fmla="*/ 0 w 6509657"/>
                <a:gd name="connsiteY4" fmla="*/ 1416861 h 1600007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09774"/>
                <a:gd name="connsiteY0" fmla="*/ 1402348 h 1832237"/>
                <a:gd name="connsiteX1" fmla="*/ 5388429 w 6509774"/>
                <a:gd name="connsiteY1" fmla="*/ 0 h 1832237"/>
                <a:gd name="connsiteX2" fmla="*/ 6509774 w 6509774"/>
                <a:gd name="connsiteY2" fmla="*/ 23587 h 1832237"/>
                <a:gd name="connsiteX3" fmla="*/ 0 w 6509774"/>
                <a:gd name="connsiteY3" fmla="*/ 1832237 h 1832237"/>
                <a:gd name="connsiteX4" fmla="*/ 29029 w 6509774"/>
                <a:gd name="connsiteY4" fmla="*/ 1402348 h 1832237"/>
                <a:gd name="connsiteX0" fmla="*/ 29029 w 6509774"/>
                <a:gd name="connsiteY0" fmla="*/ 1383298 h 1813187"/>
                <a:gd name="connsiteX1" fmla="*/ 5349880 w 6509774"/>
                <a:gd name="connsiteY1" fmla="*/ 0 h 1813187"/>
                <a:gd name="connsiteX2" fmla="*/ 6509774 w 6509774"/>
                <a:gd name="connsiteY2" fmla="*/ 4537 h 1813187"/>
                <a:gd name="connsiteX3" fmla="*/ 0 w 6509774"/>
                <a:gd name="connsiteY3" fmla="*/ 1813187 h 1813187"/>
                <a:gd name="connsiteX4" fmla="*/ 29029 w 6509774"/>
                <a:gd name="connsiteY4" fmla="*/ 1383298 h 1813187"/>
                <a:gd name="connsiteX0" fmla="*/ 29029 w 6514592"/>
                <a:gd name="connsiteY0" fmla="*/ 1388286 h 1818175"/>
                <a:gd name="connsiteX1" fmla="*/ 5349880 w 6514592"/>
                <a:gd name="connsiteY1" fmla="*/ 4988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1927 w 6514592"/>
                <a:gd name="connsiteY1" fmla="*/ 2607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56973 w 6514592"/>
                <a:gd name="connsiteY0" fmla="*/ 1375034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56973 w 6514592"/>
                <a:gd name="connsiteY4" fmla="*/ 1375034 h 1818175"/>
                <a:gd name="connsiteX0" fmla="*/ 0 w 6257619"/>
                <a:gd name="connsiteY0" fmla="*/ 1375034 h 1765167"/>
                <a:gd name="connsiteX1" fmla="*/ 5112182 w 6257619"/>
                <a:gd name="connsiteY1" fmla="*/ 225 h 1765167"/>
                <a:gd name="connsiteX2" fmla="*/ 6257619 w 6257619"/>
                <a:gd name="connsiteY2" fmla="*/ 0 h 1765167"/>
                <a:gd name="connsiteX3" fmla="*/ 212322 w 6257619"/>
                <a:gd name="connsiteY3" fmla="*/ 1765167 h 1765167"/>
                <a:gd name="connsiteX4" fmla="*/ 0 w 6257619"/>
                <a:gd name="connsiteY4" fmla="*/ 1375034 h 1765167"/>
                <a:gd name="connsiteX0" fmla="*/ 0 w 6257619"/>
                <a:gd name="connsiteY0" fmla="*/ 1375034 h 1751915"/>
                <a:gd name="connsiteX1" fmla="*/ 5112182 w 6257619"/>
                <a:gd name="connsiteY1" fmla="*/ 225 h 1751915"/>
                <a:gd name="connsiteX2" fmla="*/ 6257619 w 6257619"/>
                <a:gd name="connsiteY2" fmla="*/ 0 h 1751915"/>
                <a:gd name="connsiteX3" fmla="*/ 131872 w 6257619"/>
                <a:gd name="connsiteY3" fmla="*/ 1751915 h 1751915"/>
                <a:gd name="connsiteX4" fmla="*/ 0 w 6257619"/>
                <a:gd name="connsiteY4" fmla="*/ 1375034 h 1751915"/>
                <a:gd name="connsiteX0" fmla="*/ 0 w 6257619"/>
                <a:gd name="connsiteY0" fmla="*/ 1375034 h 1757402"/>
                <a:gd name="connsiteX1" fmla="*/ 5112182 w 6257619"/>
                <a:gd name="connsiteY1" fmla="*/ 225 h 1757402"/>
                <a:gd name="connsiteX2" fmla="*/ 6257619 w 6257619"/>
                <a:gd name="connsiteY2" fmla="*/ 0 h 1757402"/>
                <a:gd name="connsiteX3" fmla="*/ 99051 w 6257619"/>
                <a:gd name="connsiteY3" fmla="*/ 1757402 h 1757402"/>
                <a:gd name="connsiteX4" fmla="*/ 0 w 6257619"/>
                <a:gd name="connsiteY4" fmla="*/ 1375034 h 1757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7619" h="1757402">
                  <a:moveTo>
                    <a:pt x="0" y="1375034"/>
                  </a:moveTo>
                  <a:cubicBezTo>
                    <a:pt x="1612295" y="1168841"/>
                    <a:pt x="3485372" y="1062760"/>
                    <a:pt x="5112182" y="225"/>
                  </a:cubicBezTo>
                  <a:lnTo>
                    <a:pt x="6257619" y="0"/>
                  </a:lnTo>
                  <a:cubicBezTo>
                    <a:pt x="5251866" y="1167126"/>
                    <a:pt x="2340094" y="1475647"/>
                    <a:pt x="99051" y="1757402"/>
                  </a:cubicBezTo>
                  <a:lnTo>
                    <a:pt x="0" y="1375034"/>
                  </a:lnTo>
                  <a:close/>
                </a:path>
              </a:pathLst>
            </a:custGeom>
            <a:gradFill flip="none" rotWithShape="1">
              <a:gsLst>
                <a:gs pos="7000">
                  <a:srgbClr val="B01DEB"/>
                </a:gs>
                <a:gs pos="86000">
                  <a:srgbClr val="00C992"/>
                </a:gs>
                <a:gs pos="51000">
                  <a:srgbClr val="0AA4E8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 flipV="1">
            <a:off x="2825858" y="5131273"/>
            <a:ext cx="0" cy="73810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037113" y="4601661"/>
            <a:ext cx="0" cy="108236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331213" y="4087027"/>
            <a:ext cx="0" cy="133450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9433119" y="3402611"/>
            <a:ext cx="0" cy="133450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02340" y="2809859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1C39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4966" y="451688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750E9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42872" y="401271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A62E9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0434" y="346887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8A9DB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26264" y="5180942"/>
            <a:ext cx="648000" cy="648000"/>
          </a:xfrm>
          <a:prstGeom prst="ellipse">
            <a:avLst/>
          </a:prstGeom>
          <a:solidFill>
            <a:srgbClr val="08A9D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109120" y="4628192"/>
            <a:ext cx="648000" cy="648000"/>
          </a:xfrm>
          <a:prstGeom prst="ellipse">
            <a:avLst/>
          </a:prstGeom>
          <a:solidFill>
            <a:srgbClr val="01C3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4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01858" y="5831281"/>
            <a:ext cx="648000" cy="648000"/>
          </a:xfrm>
          <a:prstGeom prst="ellipse">
            <a:avLst/>
          </a:prstGeom>
          <a:solidFill>
            <a:srgbClr val="992F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9" name="Oval 18"/>
          <p:cNvSpPr/>
          <p:nvPr/>
        </p:nvSpPr>
        <p:spPr>
          <a:xfrm>
            <a:off x="4713113" y="5577205"/>
            <a:ext cx="648000" cy="648000"/>
          </a:xfrm>
          <a:prstGeom prst="ellipse">
            <a:avLst/>
          </a:prstGeom>
          <a:solidFill>
            <a:srgbClr val="5A62E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806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4"/>
          <p:cNvSpPr/>
          <p:nvPr/>
        </p:nvSpPr>
        <p:spPr>
          <a:xfrm flipH="1">
            <a:off x="0" y="2828909"/>
            <a:ext cx="12192000" cy="4028082"/>
          </a:xfrm>
          <a:custGeom>
            <a:avLst/>
            <a:gdLst>
              <a:gd name="connsiteX0" fmla="*/ 0 w 7010400"/>
              <a:gd name="connsiteY0" fmla="*/ 1827411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0 w 7010400"/>
              <a:gd name="connsiteY3" fmla="*/ 1827411 h 1827411"/>
              <a:gd name="connsiteX0" fmla="*/ 508000 w 7010400"/>
              <a:gd name="connsiteY0" fmla="*/ 1029126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508000 w 7010400"/>
              <a:gd name="connsiteY3" fmla="*/ 1029126 h 1827411"/>
              <a:gd name="connsiteX0" fmla="*/ 0 w 6502400"/>
              <a:gd name="connsiteY0" fmla="*/ 1000097 h 1798382"/>
              <a:gd name="connsiteX1" fmla="*/ 0 w 6502400"/>
              <a:gd name="connsiteY1" fmla="*/ 0 h 1798382"/>
              <a:gd name="connsiteX2" fmla="*/ 6502400 w 6502400"/>
              <a:gd name="connsiteY2" fmla="*/ 1798382 h 1798382"/>
              <a:gd name="connsiteX3" fmla="*/ 0 w 6502400"/>
              <a:gd name="connsiteY3" fmla="*/ 1000097 h 1798382"/>
              <a:gd name="connsiteX0" fmla="*/ 0 w 5602514"/>
              <a:gd name="connsiteY0" fmla="*/ 1000097 h 1856439"/>
              <a:gd name="connsiteX1" fmla="*/ 0 w 5602514"/>
              <a:gd name="connsiteY1" fmla="*/ 0 h 1856439"/>
              <a:gd name="connsiteX2" fmla="*/ 5602514 w 5602514"/>
              <a:gd name="connsiteY2" fmla="*/ 1856439 h 1856439"/>
              <a:gd name="connsiteX3" fmla="*/ 0 w 5602514"/>
              <a:gd name="connsiteY3" fmla="*/ 1000097 h 1856439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58057 w 6168571"/>
              <a:gd name="connsiteY0" fmla="*/ 1058154 h 1798381"/>
              <a:gd name="connsiteX1" fmla="*/ 0 w 6168571"/>
              <a:gd name="connsiteY1" fmla="*/ 0 h 1798381"/>
              <a:gd name="connsiteX2" fmla="*/ 6168571 w 6168571"/>
              <a:gd name="connsiteY2" fmla="*/ 1798381 h 1798381"/>
              <a:gd name="connsiteX3" fmla="*/ 58057 w 6168571"/>
              <a:gd name="connsiteY3" fmla="*/ 1058154 h 1798381"/>
              <a:gd name="connsiteX0" fmla="*/ 14514 w 6125028"/>
              <a:gd name="connsiteY0" fmla="*/ 1014612 h 1754839"/>
              <a:gd name="connsiteX1" fmla="*/ 0 w 6125028"/>
              <a:gd name="connsiteY1" fmla="*/ 0 h 1754839"/>
              <a:gd name="connsiteX2" fmla="*/ 6125028 w 6125028"/>
              <a:gd name="connsiteY2" fmla="*/ 1754839 h 1754839"/>
              <a:gd name="connsiteX3" fmla="*/ 14514 w 6125028"/>
              <a:gd name="connsiteY3" fmla="*/ 1014612 h 1754839"/>
              <a:gd name="connsiteX0" fmla="*/ 0 w 6110514"/>
              <a:gd name="connsiteY0" fmla="*/ 1000098 h 1740325"/>
              <a:gd name="connsiteX1" fmla="*/ 0 w 6110514"/>
              <a:gd name="connsiteY1" fmla="*/ 0 h 1740325"/>
              <a:gd name="connsiteX2" fmla="*/ 6110514 w 6110514"/>
              <a:gd name="connsiteY2" fmla="*/ 1740325 h 1740325"/>
              <a:gd name="connsiteX3" fmla="*/ 0 w 6110514"/>
              <a:gd name="connsiteY3" fmla="*/ 1000098 h 1740325"/>
              <a:gd name="connsiteX0" fmla="*/ 9525 w 6120039"/>
              <a:gd name="connsiteY0" fmla="*/ 981048 h 1721275"/>
              <a:gd name="connsiteX1" fmla="*/ 0 w 6120039"/>
              <a:gd name="connsiteY1" fmla="*/ 0 h 1721275"/>
              <a:gd name="connsiteX2" fmla="*/ 6120039 w 6120039"/>
              <a:gd name="connsiteY2" fmla="*/ 1721275 h 1721275"/>
              <a:gd name="connsiteX3" fmla="*/ 9525 w 6120039"/>
              <a:gd name="connsiteY3" fmla="*/ 981048 h 1721275"/>
              <a:gd name="connsiteX0" fmla="*/ 0 w 6110514"/>
              <a:gd name="connsiteY0" fmla="*/ 1028673 h 1768900"/>
              <a:gd name="connsiteX1" fmla="*/ 19050 w 6110514"/>
              <a:gd name="connsiteY1" fmla="*/ 0 h 1768900"/>
              <a:gd name="connsiteX2" fmla="*/ 6110514 w 6110514"/>
              <a:gd name="connsiteY2" fmla="*/ 1768900 h 1768900"/>
              <a:gd name="connsiteX3" fmla="*/ 0 w 6110514"/>
              <a:gd name="connsiteY3" fmla="*/ 1028673 h 1768900"/>
              <a:gd name="connsiteX0" fmla="*/ 9525 w 6120039"/>
              <a:gd name="connsiteY0" fmla="*/ 971523 h 1711750"/>
              <a:gd name="connsiteX1" fmla="*/ 0 w 6120039"/>
              <a:gd name="connsiteY1" fmla="*/ 0 h 1711750"/>
              <a:gd name="connsiteX2" fmla="*/ 6120039 w 6120039"/>
              <a:gd name="connsiteY2" fmla="*/ 1711750 h 1711750"/>
              <a:gd name="connsiteX3" fmla="*/ 9525 w 6120039"/>
              <a:gd name="connsiteY3" fmla="*/ 971523 h 1711750"/>
              <a:gd name="connsiteX0" fmla="*/ 0 w 6110514"/>
              <a:gd name="connsiteY0" fmla="*/ 1009623 h 1749850"/>
              <a:gd name="connsiteX1" fmla="*/ 19050 w 6110514"/>
              <a:gd name="connsiteY1" fmla="*/ 0 h 1749850"/>
              <a:gd name="connsiteX2" fmla="*/ 6110514 w 6110514"/>
              <a:gd name="connsiteY2" fmla="*/ 1749850 h 1749850"/>
              <a:gd name="connsiteX3" fmla="*/ 0 w 6110514"/>
              <a:gd name="connsiteY3" fmla="*/ 1009623 h 1749850"/>
              <a:gd name="connsiteX0" fmla="*/ 9525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9525 w 6091464"/>
              <a:gd name="connsiteY3" fmla="*/ 1009623 h 1749850"/>
              <a:gd name="connsiteX0" fmla="*/ 0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0 w 6091464"/>
              <a:gd name="connsiteY3" fmla="*/ 1009623 h 1749850"/>
              <a:gd name="connsiteX0" fmla="*/ 9521 w 6091464"/>
              <a:gd name="connsiteY0" fmla="*/ 1883489 h 2011611"/>
              <a:gd name="connsiteX1" fmla="*/ 0 w 6091464"/>
              <a:gd name="connsiteY1" fmla="*/ 0 h 2011611"/>
              <a:gd name="connsiteX2" fmla="*/ 6091464 w 6091464"/>
              <a:gd name="connsiteY2" fmla="*/ 1749850 h 2011611"/>
              <a:gd name="connsiteX3" fmla="*/ 9521 w 6091464"/>
              <a:gd name="connsiteY3" fmla="*/ 1883489 h 2011611"/>
              <a:gd name="connsiteX0" fmla="*/ 9521 w 6091464"/>
              <a:gd name="connsiteY0" fmla="*/ 1883489 h 1883489"/>
              <a:gd name="connsiteX1" fmla="*/ 0 w 6091464"/>
              <a:gd name="connsiteY1" fmla="*/ 0 h 1883489"/>
              <a:gd name="connsiteX2" fmla="*/ 6091464 w 6091464"/>
              <a:gd name="connsiteY2" fmla="*/ 1749850 h 1883489"/>
              <a:gd name="connsiteX3" fmla="*/ 9521 w 6091464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9521 w 6081943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6081503 w 6081943"/>
              <a:gd name="connsiteY3" fmla="*/ 1878020 h 1883489"/>
              <a:gd name="connsiteX4" fmla="*/ 9521 w 6081943"/>
              <a:gd name="connsiteY4" fmla="*/ 1883489 h 1883489"/>
              <a:gd name="connsiteX0" fmla="*/ 9521 w 6081943"/>
              <a:gd name="connsiteY0" fmla="*/ 1883489 h 2075348"/>
              <a:gd name="connsiteX1" fmla="*/ 0 w 6081943"/>
              <a:gd name="connsiteY1" fmla="*/ 0 h 2075348"/>
              <a:gd name="connsiteX2" fmla="*/ 6081943 w 6081943"/>
              <a:gd name="connsiteY2" fmla="*/ 1881400 h 2075348"/>
              <a:gd name="connsiteX3" fmla="*/ 6062460 w 6081943"/>
              <a:gd name="connsiteY3" fmla="*/ 2075344 h 2075348"/>
              <a:gd name="connsiteX4" fmla="*/ 9521 w 6081943"/>
              <a:gd name="connsiteY4" fmla="*/ 1883489 h 2075348"/>
              <a:gd name="connsiteX0" fmla="*/ 0 w 6100986"/>
              <a:gd name="connsiteY0" fmla="*/ 2080814 h 2080814"/>
              <a:gd name="connsiteX1" fmla="*/ 19043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0 w 6100986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9521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9521 w 6100986"/>
              <a:gd name="connsiteY4" fmla="*/ 2080814 h 2080814"/>
              <a:gd name="connsiteX0" fmla="*/ 0 w 6091465"/>
              <a:gd name="connsiteY0" fmla="*/ 2080814 h 2080814"/>
              <a:gd name="connsiteX1" fmla="*/ 0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100548"/>
              <a:gd name="connsiteY0" fmla="*/ 2080814 h 2080814"/>
              <a:gd name="connsiteX1" fmla="*/ 0 w 6100548"/>
              <a:gd name="connsiteY1" fmla="*/ 0 h 2080814"/>
              <a:gd name="connsiteX2" fmla="*/ 6091465 w 6100548"/>
              <a:gd name="connsiteY2" fmla="*/ 1881400 h 2080814"/>
              <a:gd name="connsiteX3" fmla="*/ 6100547 w 6100548"/>
              <a:gd name="connsiteY3" fmla="*/ 2075344 h 2080814"/>
              <a:gd name="connsiteX4" fmla="*/ 0 w 6100548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75344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1986850 h 1986850"/>
              <a:gd name="connsiteX1" fmla="*/ 0 w 6100986"/>
              <a:gd name="connsiteY1" fmla="*/ 0 h 1986850"/>
              <a:gd name="connsiteX2" fmla="*/ 6100986 w 6100986"/>
              <a:gd name="connsiteY2" fmla="*/ 1712265 h 1986850"/>
              <a:gd name="connsiteX3" fmla="*/ 6100547 w 6100986"/>
              <a:gd name="connsiteY3" fmla="*/ 1986079 h 1986850"/>
              <a:gd name="connsiteX4" fmla="*/ 0 w 6100986"/>
              <a:gd name="connsiteY4" fmla="*/ 1986850 h 198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0986" h="1986850">
                <a:moveTo>
                  <a:pt x="0" y="1986850"/>
                </a:moveTo>
                <a:lnTo>
                  <a:pt x="0" y="0"/>
                </a:lnTo>
                <a:cubicBezTo>
                  <a:pt x="1543352" y="1160680"/>
                  <a:pt x="3191083" y="1504492"/>
                  <a:pt x="6100986" y="1712265"/>
                </a:cubicBezTo>
                <a:cubicBezTo>
                  <a:pt x="6100839" y="1711138"/>
                  <a:pt x="6100694" y="1987206"/>
                  <a:pt x="6100547" y="1986079"/>
                </a:cubicBezTo>
                <a:lnTo>
                  <a:pt x="0" y="19868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2345" y="4856095"/>
            <a:ext cx="10885714" cy="1866900"/>
            <a:chOff x="3316491" y="4040721"/>
            <a:chExt cx="6184693" cy="1157632"/>
          </a:xfrm>
        </p:grpSpPr>
        <p:sp>
          <p:nvSpPr>
            <p:cNvPr id="6" name="Right Triangle 14"/>
            <p:cNvSpPr/>
            <p:nvPr/>
          </p:nvSpPr>
          <p:spPr>
            <a:xfrm flipH="1">
              <a:off x="3399970" y="4040721"/>
              <a:ext cx="6091464" cy="1157632"/>
            </a:xfrm>
            <a:custGeom>
              <a:avLst/>
              <a:gdLst>
                <a:gd name="connsiteX0" fmla="*/ 0 w 7010400"/>
                <a:gd name="connsiteY0" fmla="*/ 1827411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0 w 7010400"/>
                <a:gd name="connsiteY3" fmla="*/ 1827411 h 1827411"/>
                <a:gd name="connsiteX0" fmla="*/ 508000 w 7010400"/>
                <a:gd name="connsiteY0" fmla="*/ 1029126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508000 w 7010400"/>
                <a:gd name="connsiteY3" fmla="*/ 1029126 h 1827411"/>
                <a:gd name="connsiteX0" fmla="*/ 0 w 6502400"/>
                <a:gd name="connsiteY0" fmla="*/ 1000097 h 1798382"/>
                <a:gd name="connsiteX1" fmla="*/ 0 w 6502400"/>
                <a:gd name="connsiteY1" fmla="*/ 0 h 1798382"/>
                <a:gd name="connsiteX2" fmla="*/ 6502400 w 6502400"/>
                <a:gd name="connsiteY2" fmla="*/ 1798382 h 1798382"/>
                <a:gd name="connsiteX3" fmla="*/ 0 w 6502400"/>
                <a:gd name="connsiteY3" fmla="*/ 1000097 h 1798382"/>
                <a:gd name="connsiteX0" fmla="*/ 0 w 5602514"/>
                <a:gd name="connsiteY0" fmla="*/ 1000097 h 1856439"/>
                <a:gd name="connsiteX1" fmla="*/ 0 w 5602514"/>
                <a:gd name="connsiteY1" fmla="*/ 0 h 1856439"/>
                <a:gd name="connsiteX2" fmla="*/ 5602514 w 5602514"/>
                <a:gd name="connsiteY2" fmla="*/ 1856439 h 1856439"/>
                <a:gd name="connsiteX3" fmla="*/ 0 w 5602514"/>
                <a:gd name="connsiteY3" fmla="*/ 1000097 h 1856439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58057 w 6168571"/>
                <a:gd name="connsiteY0" fmla="*/ 1058154 h 1798381"/>
                <a:gd name="connsiteX1" fmla="*/ 0 w 6168571"/>
                <a:gd name="connsiteY1" fmla="*/ 0 h 1798381"/>
                <a:gd name="connsiteX2" fmla="*/ 6168571 w 6168571"/>
                <a:gd name="connsiteY2" fmla="*/ 1798381 h 1798381"/>
                <a:gd name="connsiteX3" fmla="*/ 58057 w 6168571"/>
                <a:gd name="connsiteY3" fmla="*/ 1058154 h 1798381"/>
                <a:gd name="connsiteX0" fmla="*/ 14514 w 6125028"/>
                <a:gd name="connsiteY0" fmla="*/ 1014612 h 1754839"/>
                <a:gd name="connsiteX1" fmla="*/ 0 w 6125028"/>
                <a:gd name="connsiteY1" fmla="*/ 0 h 1754839"/>
                <a:gd name="connsiteX2" fmla="*/ 6125028 w 6125028"/>
                <a:gd name="connsiteY2" fmla="*/ 1754839 h 1754839"/>
                <a:gd name="connsiteX3" fmla="*/ 14514 w 6125028"/>
                <a:gd name="connsiteY3" fmla="*/ 1014612 h 1754839"/>
                <a:gd name="connsiteX0" fmla="*/ 0 w 6110514"/>
                <a:gd name="connsiteY0" fmla="*/ 1000098 h 1740325"/>
                <a:gd name="connsiteX1" fmla="*/ 0 w 6110514"/>
                <a:gd name="connsiteY1" fmla="*/ 0 h 1740325"/>
                <a:gd name="connsiteX2" fmla="*/ 6110514 w 6110514"/>
                <a:gd name="connsiteY2" fmla="*/ 1740325 h 1740325"/>
                <a:gd name="connsiteX3" fmla="*/ 0 w 6110514"/>
                <a:gd name="connsiteY3" fmla="*/ 1000098 h 1740325"/>
                <a:gd name="connsiteX0" fmla="*/ 9525 w 6120039"/>
                <a:gd name="connsiteY0" fmla="*/ 981048 h 1721275"/>
                <a:gd name="connsiteX1" fmla="*/ 0 w 6120039"/>
                <a:gd name="connsiteY1" fmla="*/ 0 h 1721275"/>
                <a:gd name="connsiteX2" fmla="*/ 6120039 w 6120039"/>
                <a:gd name="connsiteY2" fmla="*/ 1721275 h 1721275"/>
                <a:gd name="connsiteX3" fmla="*/ 9525 w 6120039"/>
                <a:gd name="connsiteY3" fmla="*/ 981048 h 1721275"/>
                <a:gd name="connsiteX0" fmla="*/ 0 w 6110514"/>
                <a:gd name="connsiteY0" fmla="*/ 1028673 h 1768900"/>
                <a:gd name="connsiteX1" fmla="*/ 19050 w 6110514"/>
                <a:gd name="connsiteY1" fmla="*/ 0 h 1768900"/>
                <a:gd name="connsiteX2" fmla="*/ 6110514 w 6110514"/>
                <a:gd name="connsiteY2" fmla="*/ 1768900 h 1768900"/>
                <a:gd name="connsiteX3" fmla="*/ 0 w 6110514"/>
                <a:gd name="connsiteY3" fmla="*/ 1028673 h 1768900"/>
                <a:gd name="connsiteX0" fmla="*/ 9525 w 6120039"/>
                <a:gd name="connsiteY0" fmla="*/ 971523 h 1711750"/>
                <a:gd name="connsiteX1" fmla="*/ 0 w 6120039"/>
                <a:gd name="connsiteY1" fmla="*/ 0 h 1711750"/>
                <a:gd name="connsiteX2" fmla="*/ 6120039 w 6120039"/>
                <a:gd name="connsiteY2" fmla="*/ 1711750 h 1711750"/>
                <a:gd name="connsiteX3" fmla="*/ 9525 w 6120039"/>
                <a:gd name="connsiteY3" fmla="*/ 971523 h 1711750"/>
                <a:gd name="connsiteX0" fmla="*/ 0 w 6110514"/>
                <a:gd name="connsiteY0" fmla="*/ 1009623 h 1749850"/>
                <a:gd name="connsiteX1" fmla="*/ 19050 w 6110514"/>
                <a:gd name="connsiteY1" fmla="*/ 0 h 1749850"/>
                <a:gd name="connsiteX2" fmla="*/ 6110514 w 6110514"/>
                <a:gd name="connsiteY2" fmla="*/ 1749850 h 1749850"/>
                <a:gd name="connsiteX3" fmla="*/ 0 w 6110514"/>
                <a:gd name="connsiteY3" fmla="*/ 1009623 h 1749850"/>
                <a:gd name="connsiteX0" fmla="*/ 9525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9525 w 6091464"/>
                <a:gd name="connsiteY3" fmla="*/ 1009623 h 1749850"/>
                <a:gd name="connsiteX0" fmla="*/ 0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0 w 6091464"/>
                <a:gd name="connsiteY3" fmla="*/ 1009623 h 174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1464" h="1749850">
                  <a:moveTo>
                    <a:pt x="0" y="1009623"/>
                  </a:moveTo>
                  <a:lnTo>
                    <a:pt x="0" y="0"/>
                  </a:lnTo>
                  <a:cubicBezTo>
                    <a:pt x="1543352" y="1160680"/>
                    <a:pt x="3343426" y="1372942"/>
                    <a:pt x="6091464" y="1749850"/>
                  </a:cubicBezTo>
                  <a:cubicBezTo>
                    <a:pt x="2937026" y="1677280"/>
                    <a:pt x="1020838" y="1386993"/>
                    <a:pt x="0" y="1009623"/>
                  </a:cubicBezTo>
                  <a:close/>
                </a:path>
              </a:pathLst>
            </a:custGeom>
            <a:gradFill flip="none" rotWithShape="1">
              <a:gsLst>
                <a:gs pos="90000">
                  <a:schemeClr val="tx2">
                    <a:lumMod val="40000"/>
                    <a:lumOff val="60000"/>
                  </a:schemeClr>
                </a:gs>
                <a:gs pos="24000">
                  <a:schemeClr val="tx2">
                    <a:lumMod val="75000"/>
                  </a:schemeClr>
                </a:gs>
                <a:gs pos="59000">
                  <a:schemeClr val="tx2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Diagonal Stripe 12"/>
            <p:cNvSpPr/>
            <p:nvPr/>
          </p:nvSpPr>
          <p:spPr>
            <a:xfrm>
              <a:off x="3316491" y="4040721"/>
              <a:ext cx="6184693" cy="1154916"/>
            </a:xfrm>
            <a:custGeom>
              <a:avLst/>
              <a:gdLst>
                <a:gd name="connsiteX0" fmla="*/ 0 w 6858000"/>
                <a:gd name="connsiteY0" fmla="*/ 894347 h 1788693"/>
                <a:gd name="connsiteX1" fmla="*/ 3429000 w 6858000"/>
                <a:gd name="connsiteY1" fmla="*/ 0 h 1788693"/>
                <a:gd name="connsiteX2" fmla="*/ 6858000 w 6858000"/>
                <a:gd name="connsiteY2" fmla="*/ 0 h 1788693"/>
                <a:gd name="connsiteX3" fmla="*/ 0 w 6858000"/>
                <a:gd name="connsiteY3" fmla="*/ 1788693 h 1788693"/>
                <a:gd name="connsiteX4" fmla="*/ 0 w 6858000"/>
                <a:gd name="connsiteY4" fmla="*/ 894347 h 1788693"/>
                <a:gd name="connsiteX0" fmla="*/ 0 w 6858000"/>
                <a:gd name="connsiteY0" fmla="*/ 1112062 h 2006408"/>
                <a:gd name="connsiteX1" fmla="*/ 4996543 w 6858000"/>
                <a:gd name="connsiteY1" fmla="*/ 0 h 2006408"/>
                <a:gd name="connsiteX2" fmla="*/ 6858000 w 6858000"/>
                <a:gd name="connsiteY2" fmla="*/ 217715 h 2006408"/>
                <a:gd name="connsiteX3" fmla="*/ 0 w 6858000"/>
                <a:gd name="connsiteY3" fmla="*/ 2006408 h 2006408"/>
                <a:gd name="connsiteX4" fmla="*/ 0 w 6858000"/>
                <a:gd name="connsiteY4" fmla="*/ 1112062 h 2006408"/>
                <a:gd name="connsiteX0" fmla="*/ 0 w 6146800"/>
                <a:gd name="connsiteY0" fmla="*/ 1126575 h 2020921"/>
                <a:gd name="connsiteX1" fmla="*/ 4996543 w 6146800"/>
                <a:gd name="connsiteY1" fmla="*/ 14513 h 2020921"/>
                <a:gd name="connsiteX2" fmla="*/ 6146800 w 6146800"/>
                <a:gd name="connsiteY2" fmla="*/ 0 h 2020921"/>
                <a:gd name="connsiteX3" fmla="*/ 0 w 6146800"/>
                <a:gd name="connsiteY3" fmla="*/ 2020921 h 2020921"/>
                <a:gd name="connsiteX4" fmla="*/ 0 w 6146800"/>
                <a:gd name="connsiteY4" fmla="*/ 1126575 h 2020921"/>
                <a:gd name="connsiteX0" fmla="*/ 0 w 6146800"/>
                <a:gd name="connsiteY0" fmla="*/ 1126575 h 1600007"/>
                <a:gd name="connsiteX1" fmla="*/ 4996543 w 6146800"/>
                <a:gd name="connsiteY1" fmla="*/ 14513 h 1600007"/>
                <a:gd name="connsiteX2" fmla="*/ 6146800 w 6146800"/>
                <a:gd name="connsiteY2" fmla="*/ 0 h 1600007"/>
                <a:gd name="connsiteX3" fmla="*/ 711200 w 6146800"/>
                <a:gd name="connsiteY3" fmla="*/ 1600007 h 1600007"/>
                <a:gd name="connsiteX4" fmla="*/ 0 w 6146800"/>
                <a:gd name="connsiteY4" fmla="*/ 1126575 h 1600007"/>
                <a:gd name="connsiteX0" fmla="*/ 0 w 6509657"/>
                <a:gd name="connsiteY0" fmla="*/ 1416861 h 1600007"/>
                <a:gd name="connsiteX1" fmla="*/ 5359400 w 6509657"/>
                <a:gd name="connsiteY1" fmla="*/ 14513 h 1600007"/>
                <a:gd name="connsiteX2" fmla="*/ 6509657 w 6509657"/>
                <a:gd name="connsiteY2" fmla="*/ 0 h 1600007"/>
                <a:gd name="connsiteX3" fmla="*/ 1074057 w 6509657"/>
                <a:gd name="connsiteY3" fmla="*/ 1600007 h 1600007"/>
                <a:gd name="connsiteX4" fmla="*/ 0 w 6509657"/>
                <a:gd name="connsiteY4" fmla="*/ 1416861 h 1600007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09774"/>
                <a:gd name="connsiteY0" fmla="*/ 1402348 h 1832237"/>
                <a:gd name="connsiteX1" fmla="*/ 5388429 w 6509774"/>
                <a:gd name="connsiteY1" fmla="*/ 0 h 1832237"/>
                <a:gd name="connsiteX2" fmla="*/ 6509774 w 6509774"/>
                <a:gd name="connsiteY2" fmla="*/ 23587 h 1832237"/>
                <a:gd name="connsiteX3" fmla="*/ 0 w 6509774"/>
                <a:gd name="connsiteY3" fmla="*/ 1832237 h 1832237"/>
                <a:gd name="connsiteX4" fmla="*/ 29029 w 6509774"/>
                <a:gd name="connsiteY4" fmla="*/ 1402348 h 1832237"/>
                <a:gd name="connsiteX0" fmla="*/ 29029 w 6509774"/>
                <a:gd name="connsiteY0" fmla="*/ 1383298 h 1813187"/>
                <a:gd name="connsiteX1" fmla="*/ 5349880 w 6509774"/>
                <a:gd name="connsiteY1" fmla="*/ 0 h 1813187"/>
                <a:gd name="connsiteX2" fmla="*/ 6509774 w 6509774"/>
                <a:gd name="connsiteY2" fmla="*/ 4537 h 1813187"/>
                <a:gd name="connsiteX3" fmla="*/ 0 w 6509774"/>
                <a:gd name="connsiteY3" fmla="*/ 1813187 h 1813187"/>
                <a:gd name="connsiteX4" fmla="*/ 29029 w 6509774"/>
                <a:gd name="connsiteY4" fmla="*/ 1383298 h 1813187"/>
                <a:gd name="connsiteX0" fmla="*/ 29029 w 6514592"/>
                <a:gd name="connsiteY0" fmla="*/ 1388286 h 1818175"/>
                <a:gd name="connsiteX1" fmla="*/ 5349880 w 6514592"/>
                <a:gd name="connsiteY1" fmla="*/ 4988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1927 w 6514592"/>
                <a:gd name="connsiteY1" fmla="*/ 2607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56973 w 6514592"/>
                <a:gd name="connsiteY0" fmla="*/ 1375034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56973 w 6514592"/>
                <a:gd name="connsiteY4" fmla="*/ 1375034 h 1818175"/>
                <a:gd name="connsiteX0" fmla="*/ 0 w 6257619"/>
                <a:gd name="connsiteY0" fmla="*/ 1375034 h 1765167"/>
                <a:gd name="connsiteX1" fmla="*/ 5112182 w 6257619"/>
                <a:gd name="connsiteY1" fmla="*/ 225 h 1765167"/>
                <a:gd name="connsiteX2" fmla="*/ 6257619 w 6257619"/>
                <a:gd name="connsiteY2" fmla="*/ 0 h 1765167"/>
                <a:gd name="connsiteX3" fmla="*/ 212322 w 6257619"/>
                <a:gd name="connsiteY3" fmla="*/ 1765167 h 1765167"/>
                <a:gd name="connsiteX4" fmla="*/ 0 w 6257619"/>
                <a:gd name="connsiteY4" fmla="*/ 1375034 h 1765167"/>
                <a:gd name="connsiteX0" fmla="*/ 0 w 6257619"/>
                <a:gd name="connsiteY0" fmla="*/ 1375034 h 1751915"/>
                <a:gd name="connsiteX1" fmla="*/ 5112182 w 6257619"/>
                <a:gd name="connsiteY1" fmla="*/ 225 h 1751915"/>
                <a:gd name="connsiteX2" fmla="*/ 6257619 w 6257619"/>
                <a:gd name="connsiteY2" fmla="*/ 0 h 1751915"/>
                <a:gd name="connsiteX3" fmla="*/ 131872 w 6257619"/>
                <a:gd name="connsiteY3" fmla="*/ 1751915 h 1751915"/>
                <a:gd name="connsiteX4" fmla="*/ 0 w 6257619"/>
                <a:gd name="connsiteY4" fmla="*/ 1375034 h 1751915"/>
                <a:gd name="connsiteX0" fmla="*/ 0 w 6257619"/>
                <a:gd name="connsiteY0" fmla="*/ 1375034 h 1757402"/>
                <a:gd name="connsiteX1" fmla="*/ 5112182 w 6257619"/>
                <a:gd name="connsiteY1" fmla="*/ 225 h 1757402"/>
                <a:gd name="connsiteX2" fmla="*/ 6257619 w 6257619"/>
                <a:gd name="connsiteY2" fmla="*/ 0 h 1757402"/>
                <a:gd name="connsiteX3" fmla="*/ 99051 w 6257619"/>
                <a:gd name="connsiteY3" fmla="*/ 1757402 h 1757402"/>
                <a:gd name="connsiteX4" fmla="*/ 0 w 6257619"/>
                <a:gd name="connsiteY4" fmla="*/ 1375034 h 1757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7619" h="1757402">
                  <a:moveTo>
                    <a:pt x="0" y="1375034"/>
                  </a:moveTo>
                  <a:cubicBezTo>
                    <a:pt x="1612295" y="1168841"/>
                    <a:pt x="3485372" y="1062760"/>
                    <a:pt x="5112182" y="225"/>
                  </a:cubicBezTo>
                  <a:lnTo>
                    <a:pt x="6257619" y="0"/>
                  </a:lnTo>
                  <a:cubicBezTo>
                    <a:pt x="5251866" y="1167126"/>
                    <a:pt x="2340094" y="1475647"/>
                    <a:pt x="99051" y="1757402"/>
                  </a:cubicBezTo>
                  <a:lnTo>
                    <a:pt x="0" y="1375034"/>
                  </a:lnTo>
                  <a:close/>
                </a:path>
              </a:pathLst>
            </a:custGeom>
            <a:gradFill flip="none" rotWithShape="1">
              <a:gsLst>
                <a:gs pos="7000">
                  <a:schemeClr val="tx2">
                    <a:lumMod val="75000"/>
                  </a:schemeClr>
                </a:gs>
                <a:gs pos="86000">
                  <a:schemeClr val="tx2">
                    <a:lumMod val="20000"/>
                    <a:lumOff val="80000"/>
                  </a:schemeClr>
                </a:gs>
                <a:gs pos="51000">
                  <a:schemeClr val="tx2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 flipV="1">
            <a:off x="2825858" y="5131273"/>
            <a:ext cx="0" cy="73810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037113" y="4601661"/>
            <a:ext cx="0" cy="1082365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331213" y="4087027"/>
            <a:ext cx="0" cy="133450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9433119" y="3402611"/>
            <a:ext cx="0" cy="133450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02340" y="2809859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4966" y="451688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42872" y="401271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0434" y="346887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26264" y="5180942"/>
            <a:ext cx="648000" cy="648000"/>
          </a:xfrm>
          <a:prstGeom prst="ellipse">
            <a:avLst/>
          </a:prstGeom>
          <a:solidFill>
            <a:srgbClr val="8497B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109120" y="4628192"/>
            <a:ext cx="648000" cy="648000"/>
          </a:xfrm>
          <a:prstGeom prst="ellipse">
            <a:avLst/>
          </a:prstGeom>
          <a:solidFill>
            <a:srgbClr val="AFBB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4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01858" y="5831281"/>
            <a:ext cx="648000" cy="648000"/>
          </a:xfrm>
          <a:prstGeom prst="ellipse">
            <a:avLst/>
          </a:prstGeom>
          <a:solidFill>
            <a:srgbClr val="2D38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9" name="Oval 18"/>
          <p:cNvSpPr/>
          <p:nvPr/>
        </p:nvSpPr>
        <p:spPr>
          <a:xfrm>
            <a:off x="4713113" y="5577205"/>
            <a:ext cx="648000" cy="648000"/>
          </a:xfrm>
          <a:prstGeom prst="ellipse">
            <a:avLst/>
          </a:prstGeom>
          <a:solidFill>
            <a:srgbClr val="4F5C6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646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57339" y="2582820"/>
            <a:ext cx="9386701" cy="2030120"/>
            <a:chOff x="1392289" y="2544720"/>
            <a:chExt cx="9386701" cy="2030120"/>
          </a:xfrm>
        </p:grpSpPr>
        <p:cxnSp>
          <p:nvCxnSpPr>
            <p:cNvPr id="5" name="Straight Connector 4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8990" y="3660290"/>
              <a:ext cx="9360000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58720" y="2544720"/>
              <a:ext cx="0" cy="720000"/>
            </a:xfrm>
            <a:prstGeom prst="line">
              <a:avLst/>
            </a:prstGeom>
            <a:ln w="9525" cmpd="sng">
              <a:solidFill>
                <a:srgbClr val="E1D21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91582" y="2544720"/>
              <a:ext cx="0" cy="720000"/>
            </a:xfrm>
            <a:prstGeom prst="line">
              <a:avLst/>
            </a:prstGeom>
            <a:ln w="9525" cmpd="sng">
              <a:solidFill>
                <a:srgbClr val="11C1FF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6994" y="3854840"/>
              <a:ext cx="0" cy="720000"/>
            </a:xfrm>
            <a:prstGeom prst="line">
              <a:avLst/>
            </a:prstGeom>
            <a:ln w="9525" cmpd="sng">
              <a:solidFill>
                <a:srgbClr val="00C894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66600" y="3854840"/>
              <a:ext cx="0" cy="720000"/>
            </a:xfrm>
            <a:prstGeom prst="line">
              <a:avLst/>
            </a:prstGeom>
            <a:ln w="9525" cmpd="sng">
              <a:solidFill>
                <a:srgbClr val="8F45C7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 title="callout lines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308094" y="3854840"/>
              <a:ext cx="0" cy="720000"/>
            </a:xfrm>
            <a:prstGeom prst="line">
              <a:avLst/>
            </a:prstGeom>
            <a:ln w="9525" cmpd="sng">
              <a:solidFill>
                <a:srgbClr val="FF5BAD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3508720" y="3227830"/>
              <a:ext cx="900000" cy="900000"/>
              <a:chOff x="2478139" y="1082700"/>
              <a:chExt cx="900000" cy="9000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FFE05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E6B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625151" y="3227830"/>
              <a:ext cx="900000" cy="900000"/>
              <a:chOff x="2478139" y="1082700"/>
              <a:chExt cx="900000" cy="90000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A66B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8F45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741582" y="3227830"/>
              <a:ext cx="900000" cy="900000"/>
              <a:chOff x="2478139" y="1082700"/>
              <a:chExt cx="900000" cy="90000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5BD4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11C1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9877062" y="3227830"/>
              <a:ext cx="900000" cy="900000"/>
              <a:chOff x="2478139" y="1082700"/>
              <a:chExt cx="900000" cy="9000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FF99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FF81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FF5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392289" y="3227830"/>
              <a:ext cx="900000" cy="900000"/>
              <a:chOff x="2478139" y="1082700"/>
              <a:chExt cx="900000" cy="9000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2BED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12D8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0FB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1529804" y="4805704"/>
            <a:ext cx="1524445" cy="746415"/>
            <a:chOff x="1443690" y="1981312"/>
            <a:chExt cx="2034521" cy="746415"/>
          </a:xfrm>
        </p:grpSpPr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FB552"/>
                  </a:solidFill>
                </a:rPr>
                <a:t>Milestone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658070" y="1960686"/>
            <a:ext cx="1524445" cy="462344"/>
            <a:chOff x="1443690" y="1981312"/>
            <a:chExt cx="2034521" cy="462344"/>
          </a:xfrm>
        </p:grpSpPr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E1D211"/>
                  </a:solidFill>
                </a:rPr>
                <a:t>Milestone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899482" y="1960686"/>
            <a:ext cx="1524445" cy="462344"/>
            <a:chOff x="1443690" y="1981312"/>
            <a:chExt cx="2034521" cy="462344"/>
          </a:xfrm>
        </p:grpSpPr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11C1FF"/>
                  </a:solidFill>
                </a:rPr>
                <a:t>Milestone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17351" y="4805704"/>
            <a:ext cx="1524445" cy="462344"/>
            <a:chOff x="1443690" y="1981312"/>
            <a:chExt cx="2034521" cy="462344"/>
          </a:xfrm>
        </p:grpSpPr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8F45C7"/>
                  </a:solidFill>
                </a:rPr>
                <a:t>Milestone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996944" y="4805704"/>
            <a:ext cx="1524445" cy="462344"/>
            <a:chOff x="1443690" y="1981312"/>
            <a:chExt cx="2034521" cy="462344"/>
          </a:xfrm>
        </p:grpSpPr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5BAD"/>
                  </a:solidFill>
                </a:rPr>
                <a:t>Milestone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38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86" descr="Flag">
            <a:extLst>
              <a:ext uri="{FF2B5EF4-FFF2-40B4-BE49-F238E27FC236}">
                <a16:creationId xmlns:lc="http://schemas.openxmlformats.org/drawingml/2006/lockedCanvas" xmlns:a16="http://schemas.microsoft.com/office/drawing/2014/main" xmlns="" id="{1F84156B-17D0-4E53-9AB1-A6E7C900DF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rcRect l="33525" t="18748" r="17129" b="44918"/>
          <a:stretch/>
        </p:blipFill>
        <p:spPr>
          <a:xfrm flipH="1">
            <a:off x="8069903" y="812285"/>
            <a:ext cx="573660" cy="42238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9066" y="4772405"/>
            <a:ext cx="10851639" cy="798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194">
            <a:extLst>
              <a:ext uri="{FF2B5EF4-FFF2-40B4-BE49-F238E27FC236}">
                <a16:creationId xmlns:lc="http://schemas.openxmlformats.org/drawingml/2006/lockedCanvas" xmlns:a16="http://schemas.microsoft.com/office/drawing/2014/main" xmlns="" id="{2BD778E6-D334-4389-B4C0-6C793B6E1E82}"/>
              </a:ext>
            </a:extLst>
          </p:cNvPr>
          <p:cNvSpPr txBox="1"/>
          <p:nvPr/>
        </p:nvSpPr>
        <p:spPr>
          <a:xfrm>
            <a:off x="753120" y="527264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5" name="Rectangle: Rounded Corners 1" title="Year Bar">
            <a:extLst>
              <a:ext uri="{FF2B5EF4-FFF2-40B4-BE49-F238E27FC236}">
                <a16:creationId xmlns:lc="http://schemas.openxmlformats.org/drawingml/2006/lockedCanvas" xmlns:a16="http://schemas.microsoft.com/office/drawing/2014/main" xmlns="" id="{64E02AE9-6B6C-4B9C-ABBB-1E374B6CA82E}"/>
              </a:ext>
            </a:extLst>
          </p:cNvPr>
          <p:cNvSpPr/>
          <p:nvPr/>
        </p:nvSpPr>
        <p:spPr>
          <a:xfrm>
            <a:off x="805109" y="5028899"/>
            <a:ext cx="2376000" cy="164859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6" name="Straight Connector 5" title="callout lines">
            <a:extLst>
              <a:ext uri="{FF2B5EF4-FFF2-40B4-BE49-F238E27FC236}">
                <a16:creationId xmlns:lc="http://schemas.openxmlformats.org/drawingml/2006/lockedCanvas" xmlns:a16="http://schemas.microsoft.com/office/drawing/2014/main" xmlns="" id="{58C06FCD-B8D5-441F-8E12-DDC26E69D281}"/>
              </a:ext>
            </a:extLst>
          </p:cNvPr>
          <p:cNvCxnSpPr>
            <a:cxnSpLocks/>
          </p:cNvCxnSpPr>
          <p:nvPr/>
        </p:nvCxnSpPr>
        <p:spPr>
          <a:xfrm>
            <a:off x="1673441" y="3382186"/>
            <a:ext cx="0" cy="1440000"/>
          </a:xfrm>
          <a:prstGeom prst="line">
            <a:avLst/>
          </a:prstGeom>
          <a:ln w="9525" cmpd="sng">
            <a:solidFill>
              <a:schemeClr val="accent1">
                <a:lumMod val="60000"/>
                <a:lumOff val="40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9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E24B3E5-9E8A-4B3A-ADB6-4481250B3F2A}"/>
              </a:ext>
            </a:extLst>
          </p:cNvPr>
          <p:cNvSpPr txBox="1"/>
          <p:nvPr/>
        </p:nvSpPr>
        <p:spPr>
          <a:xfrm>
            <a:off x="3344016" y="527483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8" name="Rectangle: Rounded Corners 188" title="Year Bar">
            <a:extLst>
              <a:ext uri="{FF2B5EF4-FFF2-40B4-BE49-F238E27FC236}">
                <a16:creationId xmlns:lc="http://schemas.openxmlformats.org/drawingml/2006/lockedCanvas" xmlns:a16="http://schemas.microsoft.com/office/drawing/2014/main" xmlns="" id="{4216F653-445A-48AE-9E7F-2BCB19F1649E}"/>
              </a:ext>
            </a:extLst>
          </p:cNvPr>
          <p:cNvSpPr/>
          <p:nvPr/>
        </p:nvSpPr>
        <p:spPr>
          <a:xfrm>
            <a:off x="3459802" y="5029490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9" name="Straight Connector 8" title="callout lines">
            <a:extLst>
              <a:ext uri="{FF2B5EF4-FFF2-40B4-BE49-F238E27FC236}">
                <a16:creationId xmlns:lc="http://schemas.openxmlformats.org/drawingml/2006/lockedCanvas" xmlns:a16="http://schemas.microsoft.com/office/drawing/2014/main" xmlns="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4262619" y="3245819"/>
            <a:ext cx="0" cy="1383384"/>
          </a:xfrm>
          <a:prstGeom prst="line">
            <a:avLst/>
          </a:prstGeom>
          <a:ln w="9525" cmpd="sng">
            <a:solidFill>
              <a:srgbClr val="0CE25E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9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984115C-22F4-41EB-BF04-E71D3503F2B5}"/>
              </a:ext>
            </a:extLst>
          </p:cNvPr>
          <p:cNvSpPr txBox="1"/>
          <p:nvPr/>
        </p:nvSpPr>
        <p:spPr>
          <a:xfrm>
            <a:off x="5924550" y="5263991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1" name="Rectangle: Rounded Corners 189" title="Year Bar">
            <a:extLst>
              <a:ext uri="{FF2B5EF4-FFF2-40B4-BE49-F238E27FC236}">
                <a16:creationId xmlns:lc="http://schemas.openxmlformats.org/drawingml/2006/lockedCanvas" xmlns:a16="http://schemas.microsoft.com/office/drawing/2014/main" xmlns="" id="{A39C3188-7311-466A-8363-02881CE1722D}"/>
              </a:ext>
            </a:extLst>
          </p:cNvPr>
          <p:cNvSpPr/>
          <p:nvPr/>
        </p:nvSpPr>
        <p:spPr>
          <a:xfrm>
            <a:off x="6000196" y="5012673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2" name="Straight Connector 11" title="callout lines">
            <a:extLst>
              <a:ext uri="{FF2B5EF4-FFF2-40B4-BE49-F238E27FC236}">
                <a16:creationId xmlns:lc="http://schemas.openxmlformats.org/drawingml/2006/lockedCanvas" xmlns:a16="http://schemas.microsoft.com/office/drawing/2014/main" xmlns="" id="{975C6F4D-FEC6-41F0-80BD-1FBB84859CE0}"/>
              </a:ext>
            </a:extLst>
          </p:cNvPr>
          <p:cNvCxnSpPr>
            <a:cxnSpLocks/>
          </p:cNvCxnSpPr>
          <p:nvPr/>
        </p:nvCxnSpPr>
        <p:spPr>
          <a:xfrm>
            <a:off x="6187453" y="2707900"/>
            <a:ext cx="0" cy="1920020"/>
          </a:xfrm>
          <a:prstGeom prst="line">
            <a:avLst/>
          </a:prstGeom>
          <a:ln w="9525" cmpd="sng">
            <a:solidFill>
              <a:srgbClr val="F0E22E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9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84B4D5E-DF22-4556-9F7B-E0627361D734}"/>
              </a:ext>
            </a:extLst>
          </p:cNvPr>
          <p:cNvSpPr txBox="1"/>
          <p:nvPr/>
        </p:nvSpPr>
        <p:spPr>
          <a:xfrm>
            <a:off x="8514118" y="5274151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4" name="Rectangle: Rounded Corners 190" title="Year Bar">
            <a:extLst>
              <a:ext uri="{FF2B5EF4-FFF2-40B4-BE49-F238E27FC236}">
                <a16:creationId xmlns:lc="http://schemas.openxmlformats.org/drawingml/2006/lockedCanvas" xmlns:a16="http://schemas.microsoft.com/office/drawing/2014/main" xmlns="" id="{45AC82F1-31F7-4BDE-BF7C-2E9A090107E7}"/>
              </a:ext>
            </a:extLst>
          </p:cNvPr>
          <p:cNvSpPr/>
          <p:nvPr/>
        </p:nvSpPr>
        <p:spPr>
          <a:xfrm>
            <a:off x="8654889" y="5023424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5" name="Straight Connector 14" title="callout lines">
            <a:extLst>
              <a:ext uri="{FF2B5EF4-FFF2-40B4-BE49-F238E27FC236}">
                <a16:creationId xmlns:lc="http://schemas.openxmlformats.org/drawingml/2006/lockedCanvas" xmlns:a16="http://schemas.microsoft.com/office/drawing/2014/main" xmlns="" id="{748624D8-A75F-4E91-B76D-0419E48EB017}"/>
              </a:ext>
            </a:extLst>
          </p:cNvPr>
          <p:cNvCxnSpPr>
            <a:cxnSpLocks/>
          </p:cNvCxnSpPr>
          <p:nvPr/>
        </p:nvCxnSpPr>
        <p:spPr>
          <a:xfrm>
            <a:off x="8765576" y="1839976"/>
            <a:ext cx="0" cy="2880000"/>
          </a:xfrm>
          <a:prstGeom prst="line">
            <a:avLst/>
          </a:prstGeom>
          <a:ln w="9525" cmpd="sng">
            <a:solidFill>
              <a:srgbClr val="FF6699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74AE39C1-CE7F-4294-BA9F-DE5050CFDD2F}"/>
              </a:ext>
            </a:extLst>
          </p:cNvPr>
          <p:cNvSpPr/>
          <p:nvPr/>
        </p:nvSpPr>
        <p:spPr>
          <a:xfrm>
            <a:off x="2832989" y="4653320"/>
            <a:ext cx="256014" cy="2560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4EC46266-F9A2-46D0-9AAB-09889D0F8267}"/>
              </a:ext>
            </a:extLst>
          </p:cNvPr>
          <p:cNvSpPr/>
          <p:nvPr/>
        </p:nvSpPr>
        <p:spPr>
          <a:xfrm>
            <a:off x="2175360" y="4653320"/>
            <a:ext cx="256014" cy="2560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90488C51-8860-4A29-A9FF-840EEF3025C6}"/>
              </a:ext>
            </a:extLst>
          </p:cNvPr>
          <p:cNvSpPr/>
          <p:nvPr/>
        </p:nvSpPr>
        <p:spPr>
          <a:xfrm>
            <a:off x="1531097" y="4653320"/>
            <a:ext cx="256014" cy="2560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2816A943-3130-484E-97D1-6C7917F3DD30}"/>
              </a:ext>
            </a:extLst>
          </p:cNvPr>
          <p:cNvSpPr/>
          <p:nvPr/>
        </p:nvSpPr>
        <p:spPr>
          <a:xfrm>
            <a:off x="885133" y="4653320"/>
            <a:ext cx="256014" cy="2560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E8CE979-A9B5-418A-BC22-CF6E42776816}"/>
              </a:ext>
            </a:extLst>
          </p:cNvPr>
          <p:cNvSpPr txBox="1"/>
          <p:nvPr/>
        </p:nvSpPr>
        <p:spPr>
          <a:xfrm>
            <a:off x="90293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6DF41A29-164B-42EC-9F68-19D2E3AEC527}"/>
              </a:ext>
            </a:extLst>
          </p:cNvPr>
          <p:cNvSpPr txBox="1"/>
          <p:nvPr/>
        </p:nvSpPr>
        <p:spPr>
          <a:xfrm>
            <a:off x="155038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162BA43-FD37-4686-8437-28F117A90A25}"/>
              </a:ext>
            </a:extLst>
          </p:cNvPr>
          <p:cNvSpPr txBox="1"/>
          <p:nvPr/>
        </p:nvSpPr>
        <p:spPr>
          <a:xfrm>
            <a:off x="219783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717FE78-5079-4505-AEB2-D90CAE956F0A}"/>
              </a:ext>
            </a:extLst>
          </p:cNvPr>
          <p:cNvSpPr txBox="1"/>
          <p:nvPr/>
        </p:nvSpPr>
        <p:spPr>
          <a:xfrm>
            <a:off x="284528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DDADAC53-FEC9-400E-B7FC-72F25EF0FE21}"/>
              </a:ext>
            </a:extLst>
          </p:cNvPr>
          <p:cNvSpPr/>
          <p:nvPr/>
        </p:nvSpPr>
        <p:spPr>
          <a:xfrm>
            <a:off x="5414254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EC0BAC80-DECA-4286-9763-E1B32B824792}"/>
              </a:ext>
            </a:extLst>
          </p:cNvPr>
          <p:cNvSpPr/>
          <p:nvPr/>
        </p:nvSpPr>
        <p:spPr>
          <a:xfrm>
            <a:off x="4765229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83C4B4F8-27D7-41DD-896D-A1B91FF462FD}"/>
              </a:ext>
            </a:extLst>
          </p:cNvPr>
          <p:cNvSpPr/>
          <p:nvPr/>
        </p:nvSpPr>
        <p:spPr>
          <a:xfrm>
            <a:off x="4128707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AE29C92D-0A5A-405A-B0B6-9115A90C3CB7}"/>
              </a:ext>
            </a:extLst>
          </p:cNvPr>
          <p:cNvSpPr/>
          <p:nvPr/>
        </p:nvSpPr>
        <p:spPr>
          <a:xfrm>
            <a:off x="3471517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316E8E00-CDAC-4884-B354-EEC46B99951A}"/>
              </a:ext>
            </a:extLst>
          </p:cNvPr>
          <p:cNvSpPr txBox="1"/>
          <p:nvPr/>
        </p:nvSpPr>
        <p:spPr>
          <a:xfrm>
            <a:off x="349273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9123C15-08DD-4459-98C8-FB1D88A48434}"/>
              </a:ext>
            </a:extLst>
          </p:cNvPr>
          <p:cNvSpPr txBox="1"/>
          <p:nvPr/>
        </p:nvSpPr>
        <p:spPr>
          <a:xfrm>
            <a:off x="414018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02C22D6-E9B8-49C2-813B-3220EF5976F5}"/>
              </a:ext>
            </a:extLst>
          </p:cNvPr>
          <p:cNvSpPr txBox="1"/>
          <p:nvPr/>
        </p:nvSpPr>
        <p:spPr>
          <a:xfrm>
            <a:off x="478763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71DFD606-8479-465C-B5A5-ACC2FD6A05AD}"/>
              </a:ext>
            </a:extLst>
          </p:cNvPr>
          <p:cNvSpPr txBox="1"/>
          <p:nvPr/>
        </p:nvSpPr>
        <p:spPr>
          <a:xfrm>
            <a:off x="543508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32" name="Oval 31">
            <a:extLst>
              <a:ext uri="{FF2B5EF4-FFF2-40B4-BE49-F238E27FC236}">
                <a16:creationId xmlns="" xmlns:a16="http://schemas.microsoft.com/office/drawing/2014/main" id="{CD235FFC-6A0E-47AF-AC8F-20677EB444FC}"/>
              </a:ext>
            </a:extLst>
          </p:cNvPr>
          <p:cNvSpPr/>
          <p:nvPr/>
        </p:nvSpPr>
        <p:spPr>
          <a:xfrm>
            <a:off x="8015288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D7F66751-5B2A-464C-A0AD-37B9D94CCC55}"/>
              </a:ext>
            </a:extLst>
          </p:cNvPr>
          <p:cNvSpPr/>
          <p:nvPr/>
        </p:nvSpPr>
        <p:spPr>
          <a:xfrm>
            <a:off x="7362471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2BB6040F-EB4E-4310-BF98-25F47485E087}"/>
              </a:ext>
            </a:extLst>
          </p:cNvPr>
          <p:cNvSpPr/>
          <p:nvPr/>
        </p:nvSpPr>
        <p:spPr>
          <a:xfrm>
            <a:off x="6711192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CBAEC703-69EC-45A2-BB54-7EAC7D4E5E9C}"/>
              </a:ext>
            </a:extLst>
          </p:cNvPr>
          <p:cNvSpPr/>
          <p:nvPr/>
        </p:nvSpPr>
        <p:spPr>
          <a:xfrm>
            <a:off x="6060106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16EAD50A-0933-4C9C-95E6-08A076B32041}"/>
              </a:ext>
            </a:extLst>
          </p:cNvPr>
          <p:cNvSpPr txBox="1"/>
          <p:nvPr/>
        </p:nvSpPr>
        <p:spPr>
          <a:xfrm>
            <a:off x="608253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1A5CBF37-8585-4DC5-9107-7C048ACE4F6B}"/>
              </a:ext>
            </a:extLst>
          </p:cNvPr>
          <p:cNvSpPr txBox="1"/>
          <p:nvPr/>
        </p:nvSpPr>
        <p:spPr>
          <a:xfrm>
            <a:off x="672998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1B2A0732-77CE-4CCD-9584-C8A3BD068222}"/>
              </a:ext>
            </a:extLst>
          </p:cNvPr>
          <p:cNvSpPr txBox="1"/>
          <p:nvPr/>
        </p:nvSpPr>
        <p:spPr>
          <a:xfrm>
            <a:off x="737743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D56C61BF-4889-44FB-9251-6B314A0F79CE}"/>
              </a:ext>
            </a:extLst>
          </p:cNvPr>
          <p:cNvSpPr txBox="1"/>
          <p:nvPr/>
        </p:nvSpPr>
        <p:spPr>
          <a:xfrm>
            <a:off x="802488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40" name="Oval 39">
            <a:extLst>
              <a:ext uri="{FF2B5EF4-FFF2-40B4-BE49-F238E27FC236}">
                <a16:creationId xmlns="" xmlns:a16="http://schemas.microsoft.com/office/drawing/2014/main" id="{46B7F3B1-E639-4E45-8C09-EEE9623F5744}"/>
              </a:ext>
            </a:extLst>
          </p:cNvPr>
          <p:cNvSpPr/>
          <p:nvPr/>
        </p:nvSpPr>
        <p:spPr>
          <a:xfrm>
            <a:off x="10601852" y="4653320"/>
            <a:ext cx="256014" cy="256014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="" xmlns:a16="http://schemas.microsoft.com/office/drawing/2014/main" id="{22990B42-96AA-4CDA-BEF5-915FC5414678}"/>
              </a:ext>
            </a:extLst>
          </p:cNvPr>
          <p:cNvSpPr/>
          <p:nvPr/>
        </p:nvSpPr>
        <p:spPr>
          <a:xfrm>
            <a:off x="9951273" y="4653320"/>
            <a:ext cx="256014" cy="256014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="" xmlns:a16="http://schemas.microsoft.com/office/drawing/2014/main" id="{0B111BE8-D235-4A79-B144-43953D0D52B3}"/>
              </a:ext>
            </a:extLst>
          </p:cNvPr>
          <p:cNvSpPr/>
          <p:nvPr/>
        </p:nvSpPr>
        <p:spPr>
          <a:xfrm>
            <a:off x="9304028" y="4653320"/>
            <a:ext cx="256014" cy="256014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04E8807B-9D7A-452A-B3FB-3E2BE3E94F86}"/>
              </a:ext>
            </a:extLst>
          </p:cNvPr>
          <p:cNvSpPr/>
          <p:nvPr/>
        </p:nvSpPr>
        <p:spPr>
          <a:xfrm>
            <a:off x="8650984" y="4653320"/>
            <a:ext cx="256014" cy="256014"/>
          </a:xfrm>
          <a:prstGeom prst="ellipse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11F0B67-8314-4DF8-99E7-108753641C77}"/>
              </a:ext>
            </a:extLst>
          </p:cNvPr>
          <p:cNvSpPr txBox="1"/>
          <p:nvPr/>
        </p:nvSpPr>
        <p:spPr>
          <a:xfrm>
            <a:off x="867233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AA83CD7-1992-4845-9916-79B3A6737423}"/>
              </a:ext>
            </a:extLst>
          </p:cNvPr>
          <p:cNvSpPr txBox="1"/>
          <p:nvPr/>
        </p:nvSpPr>
        <p:spPr>
          <a:xfrm>
            <a:off x="931978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2F2B6738-A856-4DBF-B465-BC5964B0D7BC}"/>
              </a:ext>
            </a:extLst>
          </p:cNvPr>
          <p:cNvSpPr txBox="1"/>
          <p:nvPr/>
        </p:nvSpPr>
        <p:spPr>
          <a:xfrm>
            <a:off x="996723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C941D233-C1E8-47A4-83C7-CEDB158017C3}"/>
              </a:ext>
            </a:extLst>
          </p:cNvPr>
          <p:cNvSpPr txBox="1"/>
          <p:nvPr/>
        </p:nvSpPr>
        <p:spPr>
          <a:xfrm>
            <a:off x="10614681" y="4718056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48" name="Pentagon 273"/>
          <p:cNvSpPr/>
          <p:nvPr/>
        </p:nvSpPr>
        <p:spPr>
          <a:xfrm flipH="1">
            <a:off x="1150976" y="3378171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1</a:t>
            </a:r>
            <a:endParaRPr lang="fr-BE" sz="14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1819571" y="3339598"/>
            <a:ext cx="1524445" cy="746415"/>
            <a:chOff x="1443690" y="1981312"/>
            <a:chExt cx="2034521" cy="746415"/>
          </a:xfrm>
        </p:grpSpPr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5B9BD5"/>
                  </a:solidFill>
                </a:rPr>
                <a:t>Milestone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3" name="Pentagon 273"/>
          <p:cNvSpPr/>
          <p:nvPr/>
        </p:nvSpPr>
        <p:spPr>
          <a:xfrm flipH="1">
            <a:off x="3740978" y="2944921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2</a:t>
            </a:r>
            <a:endParaRPr lang="fr-BE" sz="14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4426465" y="2917985"/>
            <a:ext cx="1633641" cy="746415"/>
            <a:chOff x="1443690" y="1981312"/>
            <a:chExt cx="2034521" cy="746415"/>
          </a:xfrm>
        </p:grpSpPr>
        <p:sp>
          <p:nvSpPr>
            <p:cNvPr id="55" name="TextBox 54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8" name="Pentagon 273"/>
          <p:cNvSpPr/>
          <p:nvPr/>
        </p:nvSpPr>
        <p:spPr>
          <a:xfrm flipH="1">
            <a:off x="5675652" y="2346614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3</a:t>
            </a:r>
            <a:endParaRPr lang="fr-BE" sz="1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6329984" y="2284346"/>
            <a:ext cx="1612491" cy="746415"/>
            <a:chOff x="1443690" y="1981312"/>
            <a:chExt cx="2034521" cy="746415"/>
          </a:xfrm>
        </p:grpSpPr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0E22E"/>
                  </a:solidFill>
                </a:rPr>
                <a:t>Milestone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3" name="Pentagon 273"/>
          <p:cNvSpPr/>
          <p:nvPr/>
        </p:nvSpPr>
        <p:spPr>
          <a:xfrm flipH="1">
            <a:off x="8252666" y="1517489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4</a:t>
            </a:r>
            <a:endParaRPr lang="fr-BE" sz="14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8906998" y="1480621"/>
            <a:ext cx="1612491" cy="746415"/>
            <a:chOff x="1443690" y="1981312"/>
            <a:chExt cx="2034521" cy="746415"/>
          </a:xfrm>
        </p:grpSpPr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6699"/>
                  </a:solidFill>
                </a:rPr>
                <a:t>Milestone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14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BD778E6-D334-4389-B4C0-6C793B6E1E82}"/>
              </a:ext>
            </a:extLst>
          </p:cNvPr>
          <p:cNvSpPr txBox="1"/>
          <p:nvPr/>
        </p:nvSpPr>
        <p:spPr>
          <a:xfrm>
            <a:off x="855180" y="327171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" name="Oval 2" title="Milestone Number">
            <a:extLst>
              <a:ext uri="{FF2B5EF4-FFF2-40B4-BE49-F238E27FC236}">
                <a16:creationId xmlns="" xmlns:a16="http://schemas.microsoft.com/office/drawing/2014/main" id="{48C9F9AC-FF55-4E72-9915-ACA228CA757C}"/>
              </a:ext>
            </a:extLst>
          </p:cNvPr>
          <p:cNvSpPr/>
          <p:nvPr/>
        </p:nvSpPr>
        <p:spPr>
          <a:xfrm>
            <a:off x="1567244" y="4730022"/>
            <a:ext cx="407673" cy="407673"/>
          </a:xfrm>
          <a:prstGeom prst="ellipse">
            <a:avLst/>
          </a:prstGeom>
          <a:solidFill>
            <a:srgbClr val="19EB6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38557" y="1786485"/>
            <a:ext cx="2028554" cy="746415"/>
            <a:chOff x="1449657" y="1981312"/>
            <a:chExt cx="2028554" cy="746415"/>
          </a:xfrm>
        </p:grpSpPr>
        <p:sp>
          <p:nvSpPr>
            <p:cNvPr id="5" name="TextBox 4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8" name="Oval 7" title="Milestone Number">
            <a:extLst>
              <a:ext uri="{FF2B5EF4-FFF2-40B4-BE49-F238E27FC236}">
                <a16:creationId xmlns="" xmlns:a16="http://schemas.microsoft.com/office/drawing/2014/main" id="{1A9A1384-BB26-4C08-8F02-CABB6507B872}"/>
              </a:ext>
            </a:extLst>
          </p:cNvPr>
          <p:cNvSpPr/>
          <p:nvPr/>
        </p:nvSpPr>
        <p:spPr>
          <a:xfrm>
            <a:off x="2254426" y="2549176"/>
            <a:ext cx="407673" cy="407673"/>
          </a:xfrm>
          <a:prstGeom prst="ellipse">
            <a:avLst/>
          </a:prstGeom>
          <a:solidFill>
            <a:srgbClr val="19EB6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E24B3E5-9E8A-4B3A-ADB6-4481250B3F2A}"/>
              </a:ext>
            </a:extLst>
          </p:cNvPr>
          <p:cNvSpPr txBox="1"/>
          <p:nvPr/>
        </p:nvSpPr>
        <p:spPr>
          <a:xfrm>
            <a:off x="3446076" y="327390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10" name="Oval 9" title="Milestone Number">
            <a:extLst>
              <a:ext uri="{FF2B5EF4-FFF2-40B4-BE49-F238E27FC236}">
                <a16:creationId xmlns="" xmlns:a16="http://schemas.microsoft.com/office/drawing/2014/main" id="{F22CCCBA-CDC5-467B-9BDA-06FB3DB21606}"/>
              </a:ext>
            </a:extLst>
          </p:cNvPr>
          <p:cNvSpPr/>
          <p:nvPr/>
        </p:nvSpPr>
        <p:spPr>
          <a:xfrm>
            <a:off x="4805149" y="4730022"/>
            <a:ext cx="407673" cy="407673"/>
          </a:xfrm>
          <a:prstGeom prst="ellipse">
            <a:avLst/>
          </a:prstGeom>
          <a:solidFill>
            <a:srgbClr val="F3E747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984115C-22F4-41EB-BF04-E71D3503F2B5}"/>
              </a:ext>
            </a:extLst>
          </p:cNvPr>
          <p:cNvSpPr txBox="1"/>
          <p:nvPr/>
        </p:nvSpPr>
        <p:spPr>
          <a:xfrm>
            <a:off x="6026610" y="326473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12" name="Oval 11" title="Milestone Number">
            <a:extLst>
              <a:ext uri="{FF2B5EF4-FFF2-40B4-BE49-F238E27FC236}">
                <a16:creationId xmlns="" xmlns:a16="http://schemas.microsoft.com/office/drawing/2014/main" id="{57FD3253-8DFB-461E-96B1-F96558E6CA00}"/>
              </a:ext>
            </a:extLst>
          </p:cNvPr>
          <p:cNvSpPr/>
          <p:nvPr/>
        </p:nvSpPr>
        <p:spPr>
          <a:xfrm>
            <a:off x="6745401" y="2549176"/>
            <a:ext cx="407673" cy="407673"/>
          </a:xfrm>
          <a:prstGeom prst="ellipse">
            <a:avLst/>
          </a:prstGeom>
          <a:solidFill>
            <a:srgbClr val="8497B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04</a:t>
            </a:r>
            <a:endParaRPr lang="en-ZA" sz="1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84B4D5E-DF22-4556-9F7B-E0627361D734}"/>
              </a:ext>
            </a:extLst>
          </p:cNvPr>
          <p:cNvSpPr txBox="1"/>
          <p:nvPr/>
        </p:nvSpPr>
        <p:spPr>
          <a:xfrm>
            <a:off x="8616178" y="326473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14" name="Oval 13" title="Milestone Number">
            <a:extLst>
              <a:ext uri="{FF2B5EF4-FFF2-40B4-BE49-F238E27FC236}">
                <a16:creationId xmlns="" xmlns:a16="http://schemas.microsoft.com/office/drawing/2014/main" id="{FBC221C4-3F0A-406D-B23A-B58B1480E387}"/>
              </a:ext>
            </a:extLst>
          </p:cNvPr>
          <p:cNvSpPr/>
          <p:nvPr/>
        </p:nvSpPr>
        <p:spPr>
          <a:xfrm>
            <a:off x="8066951" y="4730022"/>
            <a:ext cx="407673" cy="407673"/>
          </a:xfrm>
          <a:prstGeom prst="ellipse">
            <a:avLst/>
          </a:prstGeom>
          <a:solidFill>
            <a:srgbClr val="8497B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05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 title="Q lines">
            <a:extLst>
              <a:ext uri="{FF2B5EF4-FFF2-40B4-BE49-F238E27FC236}">
                <a16:creationId xmlns=""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10849257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 title="Q lines">
            <a:extLst>
              <a:ext uri="{FF2B5EF4-FFF2-40B4-BE49-F238E27FC236}">
                <a16:creationId xmlns="" xmlns:a16="http://schemas.microsoft.com/office/drawing/2014/main" id="{1CC2C11B-DCA8-4886-9E58-AA89E8AF76AE}"/>
              </a:ext>
            </a:extLst>
          </p:cNvPr>
          <p:cNvCxnSpPr>
            <a:cxnSpLocks/>
          </p:cNvCxnSpPr>
          <p:nvPr/>
        </p:nvCxnSpPr>
        <p:spPr>
          <a:xfrm>
            <a:off x="9544702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 title="Q lines">
            <a:extLst>
              <a:ext uri="{FF2B5EF4-FFF2-40B4-BE49-F238E27FC236}">
                <a16:creationId xmlns="" xmlns:a16="http://schemas.microsoft.com/office/drawing/2014/main" id="{36A1E96A-0A5C-4A53-B4EC-B6FD837F5F75}"/>
              </a:ext>
            </a:extLst>
          </p:cNvPr>
          <p:cNvCxnSpPr>
            <a:cxnSpLocks/>
          </p:cNvCxnSpPr>
          <p:nvPr/>
        </p:nvCxnSpPr>
        <p:spPr>
          <a:xfrm>
            <a:off x="8899680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 title="Q lines">
            <a:extLst>
              <a:ext uri="{FF2B5EF4-FFF2-40B4-BE49-F238E27FC236}">
                <a16:creationId xmlns="" xmlns:a16="http://schemas.microsoft.com/office/drawing/2014/main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6953990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title="Q lines">
            <a:extLst>
              <a:ext uri="{FF2B5EF4-FFF2-40B4-BE49-F238E27FC236}">
                <a16:creationId xmlns="" xmlns:a16="http://schemas.microsoft.com/office/drawing/2014/main" id="{521F9259-091E-4E50-AC57-3FA326D587DF}"/>
              </a:ext>
            </a:extLst>
          </p:cNvPr>
          <p:cNvCxnSpPr>
            <a:cxnSpLocks/>
          </p:cNvCxnSpPr>
          <p:nvPr/>
        </p:nvCxnSpPr>
        <p:spPr>
          <a:xfrm>
            <a:off x="6310112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 title="Q lines">
            <a:extLst>
              <a:ext uri="{FF2B5EF4-FFF2-40B4-BE49-F238E27FC236}">
                <a16:creationId xmlns=""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8269700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title="Q lines">
            <a:extLst>
              <a:ext uri="{FF2B5EF4-FFF2-40B4-BE49-F238E27FC236}">
                <a16:creationId xmlns="" xmlns:a16="http://schemas.microsoft.com/office/drawing/2014/main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8252288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 title="Q lines">
            <a:extLst>
              <a:ext uri="{FF2B5EF4-FFF2-40B4-BE49-F238E27FC236}">
                <a16:creationId xmlns="" xmlns:a16="http://schemas.microsoft.com/office/drawing/2014/main" id="{AF8B8BAA-B7B7-419D-B159-3760CB7AE576}"/>
              </a:ext>
            </a:extLst>
          </p:cNvPr>
          <p:cNvCxnSpPr>
            <a:cxnSpLocks/>
          </p:cNvCxnSpPr>
          <p:nvPr/>
        </p:nvCxnSpPr>
        <p:spPr>
          <a:xfrm>
            <a:off x="3720543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 title="Q lines">
            <a:extLst>
              <a:ext uri="{FF2B5EF4-FFF2-40B4-BE49-F238E27FC236}">
                <a16:creationId xmlns="" xmlns:a16="http://schemas.microsoft.com/office/drawing/2014/main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4367935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 title="Q lines">
            <a:extLst>
              <a:ext uri="{FF2B5EF4-FFF2-40B4-BE49-F238E27FC236}">
                <a16:creationId xmlns=""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5015327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 title="Q lines">
            <a:extLst>
              <a:ext uri="{FF2B5EF4-FFF2-40B4-BE49-F238E27FC236}">
                <a16:creationId xmlns="" xmlns:a16="http://schemas.microsoft.com/office/drawing/2014/main" id="{662638A0-3098-431F-BE5E-612EF4623E02}"/>
              </a:ext>
            </a:extLst>
          </p:cNvPr>
          <p:cNvCxnSpPr>
            <a:cxnSpLocks/>
          </p:cNvCxnSpPr>
          <p:nvPr/>
        </p:nvCxnSpPr>
        <p:spPr>
          <a:xfrm>
            <a:off x="5662719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 title="Q lines">
            <a:extLst>
              <a:ext uri="{FF2B5EF4-FFF2-40B4-BE49-F238E27FC236}">
                <a16:creationId xmlns="" xmlns:a16="http://schemas.microsoft.com/office/drawing/2014/main" id="{75F70EA1-B891-4307-896D-A45153BF8E82}"/>
              </a:ext>
            </a:extLst>
          </p:cNvPr>
          <p:cNvCxnSpPr>
            <a:cxnSpLocks/>
          </p:cNvCxnSpPr>
          <p:nvPr/>
        </p:nvCxnSpPr>
        <p:spPr>
          <a:xfrm>
            <a:off x="1766809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 title="Q lines">
            <a:extLst>
              <a:ext uri="{FF2B5EF4-FFF2-40B4-BE49-F238E27FC236}">
                <a16:creationId xmlns="" xmlns:a16="http://schemas.microsoft.com/office/drawing/2014/main" id="{6190EE01-B30F-4CAC-8C6A-FD17EDED6E01}"/>
              </a:ext>
            </a:extLst>
          </p:cNvPr>
          <p:cNvCxnSpPr>
            <a:cxnSpLocks/>
          </p:cNvCxnSpPr>
          <p:nvPr/>
        </p:nvCxnSpPr>
        <p:spPr>
          <a:xfrm>
            <a:off x="1130975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 title="Q lines">
            <a:extLst>
              <a:ext uri="{FF2B5EF4-FFF2-40B4-BE49-F238E27FC236}">
                <a16:creationId xmlns="" xmlns:a16="http://schemas.microsoft.com/office/drawing/2014/main" id="{095D6F0B-DF34-40DB-AB6A-1DF127E26984}"/>
              </a:ext>
            </a:extLst>
          </p:cNvPr>
          <p:cNvCxnSpPr>
            <a:cxnSpLocks/>
          </p:cNvCxnSpPr>
          <p:nvPr/>
        </p:nvCxnSpPr>
        <p:spPr>
          <a:xfrm flipH="1">
            <a:off x="2425759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 title="Q lines">
            <a:extLst>
              <a:ext uri="{FF2B5EF4-FFF2-40B4-BE49-F238E27FC236}">
                <a16:creationId xmlns="" xmlns:a16="http://schemas.microsoft.com/office/drawing/2014/main" id="{4B8B0E64-F638-410E-B55B-23FF670F97FA}"/>
              </a:ext>
            </a:extLst>
          </p:cNvPr>
          <p:cNvCxnSpPr>
            <a:cxnSpLocks/>
          </p:cNvCxnSpPr>
          <p:nvPr/>
        </p:nvCxnSpPr>
        <p:spPr>
          <a:xfrm>
            <a:off x="3073151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row: Right 132" title="Year Arrow">
            <a:extLst>
              <a:ext uri="{FF2B5EF4-FFF2-40B4-BE49-F238E27FC236}">
                <a16:creationId xmlns="" xmlns:a16="http://schemas.microsoft.com/office/drawing/2014/main" id="{A110A5D9-A956-42CB-B7D5-E146C9C54A57}"/>
              </a:ext>
            </a:extLst>
          </p:cNvPr>
          <p:cNvSpPr/>
          <p:nvPr/>
        </p:nvSpPr>
        <p:spPr>
          <a:xfrm>
            <a:off x="8544852" y="3659808"/>
            <a:ext cx="2937369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DD75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31" name="Oval 30" title="Quarter Background Cirlce">
            <a:extLst>
              <a:ext uri="{FF2B5EF4-FFF2-40B4-BE49-F238E27FC236}">
                <a16:creationId xmlns="" xmlns:a16="http://schemas.microsoft.com/office/drawing/2014/main" id="{46B7F3B1-E639-4E45-8C09-EEE9623F5744}"/>
              </a:ext>
            </a:extLst>
          </p:cNvPr>
          <p:cNvSpPr/>
          <p:nvPr/>
        </p:nvSpPr>
        <p:spPr>
          <a:xfrm>
            <a:off x="10746002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32" name="Oval 31" title="Quarter Background Cirlce">
            <a:extLst>
              <a:ext uri="{FF2B5EF4-FFF2-40B4-BE49-F238E27FC236}">
                <a16:creationId xmlns="" xmlns:a16="http://schemas.microsoft.com/office/drawing/2014/main" id="{22990B42-96AA-4CDA-BEF5-915FC5414678}"/>
              </a:ext>
            </a:extLst>
          </p:cNvPr>
          <p:cNvSpPr/>
          <p:nvPr/>
        </p:nvSpPr>
        <p:spPr>
          <a:xfrm>
            <a:off x="10095423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33" name="Oval 32" title="Quarter Background Cirlce">
            <a:extLst>
              <a:ext uri="{FF2B5EF4-FFF2-40B4-BE49-F238E27FC236}">
                <a16:creationId xmlns="" xmlns:a16="http://schemas.microsoft.com/office/drawing/2014/main" id="{0B111BE8-D235-4A79-B144-43953D0D52B3}"/>
              </a:ext>
            </a:extLst>
          </p:cNvPr>
          <p:cNvSpPr/>
          <p:nvPr/>
        </p:nvSpPr>
        <p:spPr>
          <a:xfrm>
            <a:off x="9448178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34" name="Oval 33" title="Quarter Background Cirlce">
            <a:extLst>
              <a:ext uri="{FF2B5EF4-FFF2-40B4-BE49-F238E27FC236}">
                <a16:creationId xmlns="" xmlns:a16="http://schemas.microsoft.com/office/drawing/2014/main" id="{04E8807B-9D7A-452A-B3FB-3E2BE3E94F86}"/>
              </a:ext>
            </a:extLst>
          </p:cNvPr>
          <p:cNvSpPr/>
          <p:nvPr/>
        </p:nvSpPr>
        <p:spPr>
          <a:xfrm>
            <a:off x="8795134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35" name="TextBox 34" title="Quarter Number">
            <a:extLst>
              <a:ext uri="{FF2B5EF4-FFF2-40B4-BE49-F238E27FC236}">
                <a16:creationId xmlns="" xmlns:a16="http://schemas.microsoft.com/office/drawing/2014/main" id="{611F0B67-8314-4DF8-99E7-108753641C77}"/>
              </a:ext>
            </a:extLst>
          </p:cNvPr>
          <p:cNvSpPr txBox="1"/>
          <p:nvPr/>
        </p:nvSpPr>
        <p:spPr>
          <a:xfrm>
            <a:off x="876033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6" name="TextBox 35" title="Quarter Number">
            <a:extLst>
              <a:ext uri="{FF2B5EF4-FFF2-40B4-BE49-F238E27FC236}">
                <a16:creationId xmlns="" xmlns:a16="http://schemas.microsoft.com/office/drawing/2014/main" id="{BAA83CD7-1992-4845-9916-79B3A6737423}"/>
              </a:ext>
            </a:extLst>
          </p:cNvPr>
          <p:cNvSpPr txBox="1"/>
          <p:nvPr/>
        </p:nvSpPr>
        <p:spPr>
          <a:xfrm>
            <a:off x="940784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37" name="TextBox 36" title="Quarter Number">
            <a:extLst>
              <a:ext uri="{FF2B5EF4-FFF2-40B4-BE49-F238E27FC236}">
                <a16:creationId xmlns="" xmlns:a16="http://schemas.microsoft.com/office/drawing/2014/main" id="{2F2B6738-A856-4DBF-B465-BC5964B0D7BC}"/>
              </a:ext>
            </a:extLst>
          </p:cNvPr>
          <p:cNvSpPr txBox="1"/>
          <p:nvPr/>
        </p:nvSpPr>
        <p:spPr>
          <a:xfrm>
            <a:off x="1005536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38" name="TextBox 37" title="Quarter Number">
            <a:extLst>
              <a:ext uri="{FF2B5EF4-FFF2-40B4-BE49-F238E27FC236}">
                <a16:creationId xmlns="" xmlns:a16="http://schemas.microsoft.com/office/drawing/2014/main" id="{C941D233-C1E8-47A4-83C7-CEDB158017C3}"/>
              </a:ext>
            </a:extLst>
          </p:cNvPr>
          <p:cNvSpPr txBox="1"/>
          <p:nvPr/>
        </p:nvSpPr>
        <p:spPr>
          <a:xfrm>
            <a:off x="10702876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39" name="Arrow: Right 184" title="Year Arrow">
            <a:extLst>
              <a:ext uri="{FF2B5EF4-FFF2-40B4-BE49-F238E27FC236}">
                <a16:creationId xmlns="" xmlns:a16="http://schemas.microsoft.com/office/drawing/2014/main" id="{A7D364CD-A62A-4E74-A3A3-D45CADD6DED2}"/>
              </a:ext>
            </a:extLst>
          </p:cNvPr>
          <p:cNvSpPr/>
          <p:nvPr/>
        </p:nvSpPr>
        <p:spPr>
          <a:xfrm>
            <a:off x="5950128" y="3659808"/>
            <a:ext cx="2784204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84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40" name="Oval 39" title="Quarter Background Cirlce">
            <a:extLst>
              <a:ext uri="{FF2B5EF4-FFF2-40B4-BE49-F238E27FC236}">
                <a16:creationId xmlns="" xmlns:a16="http://schemas.microsoft.com/office/drawing/2014/main" id="{CD235FFC-6A0E-47AF-AC8F-20677EB444FC}"/>
              </a:ext>
            </a:extLst>
          </p:cNvPr>
          <p:cNvSpPr/>
          <p:nvPr/>
        </p:nvSpPr>
        <p:spPr>
          <a:xfrm>
            <a:off x="8159438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41" name="Oval 40" title="Quarter Background Cirlce">
            <a:extLst>
              <a:ext uri="{FF2B5EF4-FFF2-40B4-BE49-F238E27FC236}">
                <a16:creationId xmlns="" xmlns:a16="http://schemas.microsoft.com/office/drawing/2014/main" id="{D7F66751-5B2A-464C-A0AD-37B9D94CCC55}"/>
              </a:ext>
            </a:extLst>
          </p:cNvPr>
          <p:cNvSpPr/>
          <p:nvPr/>
        </p:nvSpPr>
        <p:spPr>
          <a:xfrm>
            <a:off x="7506621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42" name="Oval 41" title="Quarter Background Cirlce">
            <a:extLst>
              <a:ext uri="{FF2B5EF4-FFF2-40B4-BE49-F238E27FC236}">
                <a16:creationId xmlns="" xmlns:a16="http://schemas.microsoft.com/office/drawing/2014/main" id="{2BB6040F-EB4E-4310-BF98-25F47485E087}"/>
              </a:ext>
            </a:extLst>
          </p:cNvPr>
          <p:cNvSpPr/>
          <p:nvPr/>
        </p:nvSpPr>
        <p:spPr>
          <a:xfrm>
            <a:off x="6855342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43" name="Oval 42" title="Quarter Background Cirlce">
            <a:extLst>
              <a:ext uri="{FF2B5EF4-FFF2-40B4-BE49-F238E27FC236}">
                <a16:creationId xmlns="" xmlns:a16="http://schemas.microsoft.com/office/drawing/2014/main" id="{CBAEC703-69EC-45A2-BB54-7EAC7D4E5E9C}"/>
              </a:ext>
            </a:extLst>
          </p:cNvPr>
          <p:cNvSpPr/>
          <p:nvPr/>
        </p:nvSpPr>
        <p:spPr>
          <a:xfrm>
            <a:off x="6204256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44" name="TextBox 43" title="Quarter Number">
            <a:extLst>
              <a:ext uri="{FF2B5EF4-FFF2-40B4-BE49-F238E27FC236}">
                <a16:creationId xmlns="" xmlns:a16="http://schemas.microsoft.com/office/drawing/2014/main" id="{16EAD50A-0933-4C9C-95E6-08A076B32041}"/>
              </a:ext>
            </a:extLst>
          </p:cNvPr>
          <p:cNvSpPr txBox="1"/>
          <p:nvPr/>
        </p:nvSpPr>
        <p:spPr>
          <a:xfrm>
            <a:off x="617027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5" name="TextBox 44" title="Quarter Number">
            <a:extLst>
              <a:ext uri="{FF2B5EF4-FFF2-40B4-BE49-F238E27FC236}">
                <a16:creationId xmlns="" xmlns:a16="http://schemas.microsoft.com/office/drawing/2014/main" id="{1A5CBF37-8585-4DC5-9107-7C048ACE4F6B}"/>
              </a:ext>
            </a:extLst>
          </p:cNvPr>
          <p:cNvSpPr txBox="1"/>
          <p:nvPr/>
        </p:nvSpPr>
        <p:spPr>
          <a:xfrm>
            <a:off x="681778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46" name="TextBox 45" title="Quarter Number">
            <a:extLst>
              <a:ext uri="{FF2B5EF4-FFF2-40B4-BE49-F238E27FC236}">
                <a16:creationId xmlns="" xmlns:a16="http://schemas.microsoft.com/office/drawing/2014/main" id="{1B2A0732-77CE-4CCD-9584-C8A3BD068222}"/>
              </a:ext>
            </a:extLst>
          </p:cNvPr>
          <p:cNvSpPr txBox="1"/>
          <p:nvPr/>
        </p:nvSpPr>
        <p:spPr>
          <a:xfrm>
            <a:off x="746530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47" name="TextBox 46" title="Quarter Number">
            <a:extLst>
              <a:ext uri="{FF2B5EF4-FFF2-40B4-BE49-F238E27FC236}">
                <a16:creationId xmlns="" xmlns:a16="http://schemas.microsoft.com/office/drawing/2014/main" id="{D56C61BF-4889-44FB-9251-6B314A0F79CE}"/>
              </a:ext>
            </a:extLst>
          </p:cNvPr>
          <p:cNvSpPr txBox="1"/>
          <p:nvPr/>
        </p:nvSpPr>
        <p:spPr>
          <a:xfrm>
            <a:off x="811281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48" name="Arrow: Right 130" title="Year Arrow">
            <a:extLst>
              <a:ext uri="{FF2B5EF4-FFF2-40B4-BE49-F238E27FC236}">
                <a16:creationId xmlns="" xmlns:a16="http://schemas.microsoft.com/office/drawing/2014/main" id="{263DB357-E526-408B-9B3F-F017605849ED}"/>
              </a:ext>
            </a:extLst>
          </p:cNvPr>
          <p:cNvSpPr/>
          <p:nvPr/>
        </p:nvSpPr>
        <p:spPr>
          <a:xfrm>
            <a:off x="3372641" y="3659371"/>
            <a:ext cx="2759196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3E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49" name="Oval 48" title="Quarter Background Cirlce">
            <a:extLst>
              <a:ext uri="{FF2B5EF4-FFF2-40B4-BE49-F238E27FC236}">
                <a16:creationId xmlns="" xmlns:a16="http://schemas.microsoft.com/office/drawing/2014/main" id="{DDADAC53-FEC9-400E-B7FC-72F25EF0FE21}"/>
              </a:ext>
            </a:extLst>
          </p:cNvPr>
          <p:cNvSpPr/>
          <p:nvPr/>
        </p:nvSpPr>
        <p:spPr>
          <a:xfrm>
            <a:off x="5558404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50" name="Oval 49" title="Quarter Background Cirlce">
            <a:extLst>
              <a:ext uri="{FF2B5EF4-FFF2-40B4-BE49-F238E27FC236}">
                <a16:creationId xmlns="" xmlns:a16="http://schemas.microsoft.com/office/drawing/2014/main" id="{EC0BAC80-DECA-4286-9763-E1B32B824792}"/>
              </a:ext>
            </a:extLst>
          </p:cNvPr>
          <p:cNvSpPr/>
          <p:nvPr/>
        </p:nvSpPr>
        <p:spPr>
          <a:xfrm>
            <a:off x="4909379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51" name="Oval 50" title="Quarter Background Cirlce">
            <a:extLst>
              <a:ext uri="{FF2B5EF4-FFF2-40B4-BE49-F238E27FC236}">
                <a16:creationId xmlns="" xmlns:a16="http://schemas.microsoft.com/office/drawing/2014/main" id="{83C4B4F8-27D7-41DD-896D-A1B91FF462FD}"/>
              </a:ext>
            </a:extLst>
          </p:cNvPr>
          <p:cNvSpPr/>
          <p:nvPr/>
        </p:nvSpPr>
        <p:spPr>
          <a:xfrm>
            <a:off x="427285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52" name="Oval 51" title="Quarter Background Cirlce">
            <a:extLst>
              <a:ext uri="{FF2B5EF4-FFF2-40B4-BE49-F238E27FC236}">
                <a16:creationId xmlns="" xmlns:a16="http://schemas.microsoft.com/office/drawing/2014/main" id="{AE29C92D-0A5A-405A-B0B6-9115A90C3CB7}"/>
              </a:ext>
            </a:extLst>
          </p:cNvPr>
          <p:cNvSpPr/>
          <p:nvPr/>
        </p:nvSpPr>
        <p:spPr>
          <a:xfrm>
            <a:off x="361566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53" name="TextBox 52" title="Quarter Number">
            <a:extLst>
              <a:ext uri="{FF2B5EF4-FFF2-40B4-BE49-F238E27FC236}">
                <a16:creationId xmlns="" xmlns:a16="http://schemas.microsoft.com/office/drawing/2014/main" id="{316E8E00-CDAC-4884-B354-EEC46B99951A}"/>
              </a:ext>
            </a:extLst>
          </p:cNvPr>
          <p:cNvSpPr txBox="1"/>
          <p:nvPr/>
        </p:nvSpPr>
        <p:spPr>
          <a:xfrm>
            <a:off x="358021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4" name="TextBox 53" title="Quarter Number">
            <a:extLst>
              <a:ext uri="{FF2B5EF4-FFF2-40B4-BE49-F238E27FC236}">
                <a16:creationId xmlns="" xmlns:a16="http://schemas.microsoft.com/office/drawing/2014/main" id="{99123C15-08DD-4459-98C8-FB1D88A48434}"/>
              </a:ext>
            </a:extLst>
          </p:cNvPr>
          <p:cNvSpPr txBox="1"/>
          <p:nvPr/>
        </p:nvSpPr>
        <p:spPr>
          <a:xfrm>
            <a:off x="422772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55" name="TextBox 54" title="Quarter Number">
            <a:extLst>
              <a:ext uri="{FF2B5EF4-FFF2-40B4-BE49-F238E27FC236}">
                <a16:creationId xmlns="" xmlns:a16="http://schemas.microsoft.com/office/drawing/2014/main" id="{702C22D6-E9B8-49C2-813B-3220EF5976F5}"/>
              </a:ext>
            </a:extLst>
          </p:cNvPr>
          <p:cNvSpPr txBox="1"/>
          <p:nvPr/>
        </p:nvSpPr>
        <p:spPr>
          <a:xfrm>
            <a:off x="487524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56" name="TextBox 55" title="Quarter Number">
            <a:extLst>
              <a:ext uri="{FF2B5EF4-FFF2-40B4-BE49-F238E27FC236}">
                <a16:creationId xmlns="" xmlns:a16="http://schemas.microsoft.com/office/drawing/2014/main" id="{71DFD606-8479-465C-B5A5-ACC2FD6A05AD}"/>
              </a:ext>
            </a:extLst>
          </p:cNvPr>
          <p:cNvSpPr txBox="1"/>
          <p:nvPr/>
        </p:nvSpPr>
        <p:spPr>
          <a:xfrm>
            <a:off x="552275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57" name="Arrow: Right 129" title="Year Arrow">
            <a:extLst>
              <a:ext uri="{FF2B5EF4-FFF2-40B4-BE49-F238E27FC236}">
                <a16:creationId xmlns="" xmlns:a16="http://schemas.microsoft.com/office/drawing/2014/main" id="{87B1024A-9540-4EF2-9517-87E3BE7BCE76}"/>
              </a:ext>
            </a:extLst>
          </p:cNvPr>
          <p:cNvSpPr/>
          <p:nvPr/>
        </p:nvSpPr>
        <p:spPr>
          <a:xfrm>
            <a:off x="768089" y="3659371"/>
            <a:ext cx="2782526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19E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58" name="Oval 57" title="Quarter Background Cirlce">
            <a:extLst>
              <a:ext uri="{FF2B5EF4-FFF2-40B4-BE49-F238E27FC236}">
                <a16:creationId xmlns="" xmlns:a16="http://schemas.microsoft.com/office/drawing/2014/main" id="{74AE39C1-CE7F-4294-BA9F-DE5050CFDD2F}"/>
              </a:ext>
            </a:extLst>
          </p:cNvPr>
          <p:cNvSpPr/>
          <p:nvPr/>
        </p:nvSpPr>
        <p:spPr>
          <a:xfrm>
            <a:off x="2977139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59" name="Oval 58" title="Quarter Background Cirlce">
            <a:extLst>
              <a:ext uri="{FF2B5EF4-FFF2-40B4-BE49-F238E27FC236}">
                <a16:creationId xmlns="" xmlns:a16="http://schemas.microsoft.com/office/drawing/2014/main" id="{4EC46266-F9A2-46D0-9AAB-09889D0F8267}"/>
              </a:ext>
            </a:extLst>
          </p:cNvPr>
          <p:cNvSpPr/>
          <p:nvPr/>
        </p:nvSpPr>
        <p:spPr>
          <a:xfrm>
            <a:off x="2319510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60" name="Oval 59" title="Quarter Background Cirlce">
            <a:extLst>
              <a:ext uri="{FF2B5EF4-FFF2-40B4-BE49-F238E27FC236}">
                <a16:creationId xmlns="" xmlns:a16="http://schemas.microsoft.com/office/drawing/2014/main" id="{90488C51-8860-4A29-A9FF-840EEF3025C6}"/>
              </a:ext>
            </a:extLst>
          </p:cNvPr>
          <p:cNvSpPr/>
          <p:nvPr/>
        </p:nvSpPr>
        <p:spPr>
          <a:xfrm>
            <a:off x="167524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61" name="Oval 60" title="Quarter Background Cirlce">
            <a:extLst>
              <a:ext uri="{FF2B5EF4-FFF2-40B4-BE49-F238E27FC236}">
                <a16:creationId xmlns="" xmlns:a16="http://schemas.microsoft.com/office/drawing/2014/main" id="{2816A943-3130-484E-97D1-6C7917F3DD30}"/>
              </a:ext>
            </a:extLst>
          </p:cNvPr>
          <p:cNvSpPr/>
          <p:nvPr/>
        </p:nvSpPr>
        <p:spPr>
          <a:xfrm>
            <a:off x="1029283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62" name="TextBox 61" title="Quarter Number">
            <a:extLst>
              <a:ext uri="{FF2B5EF4-FFF2-40B4-BE49-F238E27FC236}">
                <a16:creationId xmlns="" xmlns:a16="http://schemas.microsoft.com/office/drawing/2014/main" id="{4E8CE979-A9B5-418A-BC22-CF6E42776816}"/>
              </a:ext>
            </a:extLst>
          </p:cNvPr>
          <p:cNvSpPr txBox="1"/>
          <p:nvPr/>
        </p:nvSpPr>
        <p:spPr>
          <a:xfrm>
            <a:off x="99015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3" name="TextBox 62" title="Quarter Number">
            <a:extLst>
              <a:ext uri="{FF2B5EF4-FFF2-40B4-BE49-F238E27FC236}">
                <a16:creationId xmlns="" xmlns:a16="http://schemas.microsoft.com/office/drawing/2014/main" id="{6DF41A29-164B-42EC-9F68-19D2E3AEC527}"/>
              </a:ext>
            </a:extLst>
          </p:cNvPr>
          <p:cNvSpPr txBox="1"/>
          <p:nvPr/>
        </p:nvSpPr>
        <p:spPr>
          <a:xfrm>
            <a:off x="163766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64" name="TextBox 63" title="Quarter Number">
            <a:extLst>
              <a:ext uri="{FF2B5EF4-FFF2-40B4-BE49-F238E27FC236}">
                <a16:creationId xmlns="" xmlns:a16="http://schemas.microsoft.com/office/drawing/2014/main" id="{7162BA43-FD37-4686-8437-28F117A90A25}"/>
              </a:ext>
            </a:extLst>
          </p:cNvPr>
          <p:cNvSpPr txBox="1"/>
          <p:nvPr/>
        </p:nvSpPr>
        <p:spPr>
          <a:xfrm>
            <a:off x="228518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65" name="TextBox 64" title="Quarter Number">
            <a:extLst>
              <a:ext uri="{FF2B5EF4-FFF2-40B4-BE49-F238E27FC236}">
                <a16:creationId xmlns="" xmlns:a16="http://schemas.microsoft.com/office/drawing/2014/main" id="{2717FE78-5079-4505-AEB2-D90CAE956F0A}"/>
              </a:ext>
            </a:extLst>
          </p:cNvPr>
          <p:cNvSpPr txBox="1"/>
          <p:nvPr/>
        </p:nvSpPr>
        <p:spPr>
          <a:xfrm>
            <a:off x="293269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cxnSp>
        <p:nvCxnSpPr>
          <p:cNvPr id="66" name="Straight Connector 65" title="Q lines">
            <a:extLst>
              <a:ext uri="{FF2B5EF4-FFF2-40B4-BE49-F238E27FC236}">
                <a16:creationId xmlns="" xmlns:a16="http://schemas.microsoft.com/office/drawing/2014/main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10152525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 title="Milestone Number">
            <a:extLst>
              <a:ext uri="{FF2B5EF4-FFF2-40B4-BE49-F238E27FC236}">
                <a16:creationId xmlns="" xmlns:a16="http://schemas.microsoft.com/office/drawing/2014/main" id="{FE69CE1A-2C45-45CB-A60D-9AF7425960BE}"/>
              </a:ext>
            </a:extLst>
          </p:cNvPr>
          <p:cNvSpPr/>
          <p:nvPr/>
        </p:nvSpPr>
        <p:spPr>
          <a:xfrm>
            <a:off x="9945528" y="2549176"/>
            <a:ext cx="407673" cy="407673"/>
          </a:xfrm>
          <a:prstGeom prst="ellipse">
            <a:avLst/>
          </a:prstGeom>
          <a:solidFill>
            <a:srgbClr val="DD75B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06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68" name="Straight Connector 67" title="Q lines">
            <a:extLst>
              <a:ext uri="{FF2B5EF4-FFF2-40B4-BE49-F238E27FC236}">
                <a16:creationId xmlns=""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5013281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 title="Q lines">
            <a:extLst>
              <a:ext uri="{FF2B5EF4-FFF2-40B4-BE49-F238E27FC236}">
                <a16:creationId xmlns=""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1765119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741361" y="5224630"/>
            <a:ext cx="2028554" cy="746415"/>
            <a:chOff x="1449657" y="1981312"/>
            <a:chExt cx="2028554" cy="746415"/>
          </a:xfrm>
        </p:grpSpPr>
        <p:sp>
          <p:nvSpPr>
            <p:cNvPr id="71" name="TextBox 70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008803" y="5224630"/>
            <a:ext cx="2028554" cy="746415"/>
            <a:chOff x="1449657" y="1981312"/>
            <a:chExt cx="2028554" cy="746415"/>
          </a:xfrm>
        </p:grpSpPr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292444" y="5224630"/>
            <a:ext cx="2028554" cy="746415"/>
            <a:chOff x="1449657" y="1981312"/>
            <a:chExt cx="2028554" cy="746415"/>
          </a:xfrm>
        </p:grpSpPr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978352" y="1786485"/>
            <a:ext cx="2028554" cy="746415"/>
            <a:chOff x="1449657" y="1981312"/>
            <a:chExt cx="2028554" cy="746415"/>
          </a:xfrm>
        </p:grpSpPr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9163559" y="1786485"/>
            <a:ext cx="2028554" cy="746415"/>
            <a:chOff x="1449657" y="1981312"/>
            <a:chExt cx="2028554" cy="746415"/>
          </a:xfrm>
        </p:grpSpPr>
        <p:sp>
          <p:nvSpPr>
            <p:cNvPr id="87" name="TextBox 86">
              <a:extLst>
                <a:ext uri="{FF2B5EF4-FFF2-40B4-BE49-F238E27FC236}">
                  <a16:creationId xmlns="" xmlns:a16="http://schemas.microsoft.com/office/drawing/2014/main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="" xmlns:a16="http://schemas.microsoft.com/office/drawing/2014/main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380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574483" y="25126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Jan </a:t>
            </a:r>
            <a:endParaRPr lang="fr-BE" sz="1200" dirty="0"/>
          </a:p>
        </p:txBody>
      </p:sp>
      <p:sp>
        <p:nvSpPr>
          <p:cNvPr id="101" name="Rectangle 100"/>
          <p:cNvSpPr/>
          <p:nvPr/>
        </p:nvSpPr>
        <p:spPr>
          <a:xfrm>
            <a:off x="1489168" y="25126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Feb</a:t>
            </a:r>
            <a:endParaRPr lang="fr-BE" sz="1200" dirty="0"/>
          </a:p>
        </p:txBody>
      </p:sp>
      <p:sp>
        <p:nvSpPr>
          <p:cNvPr id="102" name="Rectangle 101"/>
          <p:cNvSpPr/>
          <p:nvPr/>
        </p:nvSpPr>
        <p:spPr>
          <a:xfrm>
            <a:off x="2403853" y="25126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Mar</a:t>
            </a:r>
            <a:endParaRPr lang="fr-BE" sz="1200" dirty="0"/>
          </a:p>
        </p:txBody>
      </p:sp>
      <p:sp>
        <p:nvSpPr>
          <p:cNvPr id="103" name="Rectangle 102"/>
          <p:cNvSpPr/>
          <p:nvPr/>
        </p:nvSpPr>
        <p:spPr>
          <a:xfrm>
            <a:off x="3318538" y="25126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Apr</a:t>
            </a:r>
            <a:endParaRPr lang="fr-BE" sz="1200" dirty="0"/>
          </a:p>
        </p:txBody>
      </p:sp>
      <p:sp>
        <p:nvSpPr>
          <p:cNvPr id="104" name="Rectangle 103"/>
          <p:cNvSpPr/>
          <p:nvPr/>
        </p:nvSpPr>
        <p:spPr>
          <a:xfrm>
            <a:off x="4233223" y="25126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May</a:t>
            </a:r>
            <a:endParaRPr lang="fr-BE" sz="1200" dirty="0"/>
          </a:p>
        </p:txBody>
      </p:sp>
      <p:sp>
        <p:nvSpPr>
          <p:cNvPr id="105" name="Rectangle 104"/>
          <p:cNvSpPr/>
          <p:nvPr/>
        </p:nvSpPr>
        <p:spPr>
          <a:xfrm>
            <a:off x="5147908" y="25126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Jun</a:t>
            </a:r>
            <a:endParaRPr lang="fr-BE" sz="1200" dirty="0"/>
          </a:p>
        </p:txBody>
      </p:sp>
      <p:sp>
        <p:nvSpPr>
          <p:cNvPr id="106" name="Rectangle 105"/>
          <p:cNvSpPr/>
          <p:nvPr/>
        </p:nvSpPr>
        <p:spPr>
          <a:xfrm>
            <a:off x="6062593" y="25126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Jul</a:t>
            </a:r>
            <a:endParaRPr lang="fr-BE" sz="1200" dirty="0"/>
          </a:p>
        </p:txBody>
      </p:sp>
      <p:sp>
        <p:nvSpPr>
          <p:cNvPr id="107" name="Rectangle 106"/>
          <p:cNvSpPr/>
          <p:nvPr/>
        </p:nvSpPr>
        <p:spPr>
          <a:xfrm>
            <a:off x="6977278" y="25126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Aug</a:t>
            </a:r>
            <a:endParaRPr lang="fr-BE" sz="1200" dirty="0"/>
          </a:p>
        </p:txBody>
      </p:sp>
      <p:sp>
        <p:nvSpPr>
          <p:cNvPr id="108" name="Rectangle 107"/>
          <p:cNvSpPr/>
          <p:nvPr/>
        </p:nvSpPr>
        <p:spPr>
          <a:xfrm>
            <a:off x="7891963" y="25126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Sep</a:t>
            </a:r>
            <a:endParaRPr lang="fr-BE" sz="1200" dirty="0"/>
          </a:p>
        </p:txBody>
      </p:sp>
      <p:sp>
        <p:nvSpPr>
          <p:cNvPr id="109" name="Rectangle 108"/>
          <p:cNvSpPr/>
          <p:nvPr/>
        </p:nvSpPr>
        <p:spPr>
          <a:xfrm>
            <a:off x="8806648" y="2512605"/>
            <a:ext cx="864000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Oct</a:t>
            </a:r>
            <a:endParaRPr lang="fr-BE" sz="1200" dirty="0"/>
          </a:p>
        </p:txBody>
      </p:sp>
      <p:sp>
        <p:nvSpPr>
          <p:cNvPr id="110" name="Rectangle 109"/>
          <p:cNvSpPr/>
          <p:nvPr/>
        </p:nvSpPr>
        <p:spPr>
          <a:xfrm>
            <a:off x="9721333" y="2512605"/>
            <a:ext cx="864000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Nov</a:t>
            </a:r>
            <a:endParaRPr lang="fr-BE" sz="1200" dirty="0"/>
          </a:p>
        </p:txBody>
      </p:sp>
      <p:sp>
        <p:nvSpPr>
          <p:cNvPr id="111" name="Rectangle 110"/>
          <p:cNvSpPr/>
          <p:nvPr/>
        </p:nvSpPr>
        <p:spPr>
          <a:xfrm>
            <a:off x="10636022" y="2512605"/>
            <a:ext cx="838761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Dec</a:t>
            </a:r>
            <a:endParaRPr lang="fr-BE" sz="12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576276" y="2777682"/>
            <a:ext cx="862207" cy="179109"/>
            <a:chOff x="474676" y="4176352"/>
            <a:chExt cx="862207" cy="179109"/>
          </a:xfrm>
        </p:grpSpPr>
        <p:sp>
          <p:nvSpPr>
            <p:cNvPr id="114" name="Rectangle 11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489906" y="2777682"/>
            <a:ext cx="862207" cy="179109"/>
            <a:chOff x="474676" y="4176352"/>
            <a:chExt cx="862207" cy="179109"/>
          </a:xfrm>
        </p:grpSpPr>
        <p:sp>
          <p:nvSpPr>
            <p:cNvPr id="119" name="Rectangle 11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403536" y="2777682"/>
            <a:ext cx="862207" cy="179109"/>
            <a:chOff x="474676" y="4176352"/>
            <a:chExt cx="862207" cy="179109"/>
          </a:xfrm>
        </p:grpSpPr>
        <p:sp>
          <p:nvSpPr>
            <p:cNvPr id="124" name="Rectangle 12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317166" y="27776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29" name="Rectangle 12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230796" y="27776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34" name="Rectangle 13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144426" y="27776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39" name="Rectangle 13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6058056" y="27776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44" name="Rectangle 14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6971686" y="27776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49" name="Rectangle 14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7885316" y="27776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54" name="Rectangle 15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8798946" y="27776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59" name="Rectangle 15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9712576" y="27776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64" name="Rectangle 163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10626208" y="27776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69" name="Rectangle 16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sp>
        <p:nvSpPr>
          <p:cNvPr id="173" name="Rounded Rectangle 172"/>
          <p:cNvSpPr/>
          <p:nvPr/>
        </p:nvSpPr>
        <p:spPr>
          <a:xfrm>
            <a:off x="5141573" y="3524089"/>
            <a:ext cx="1548274" cy="2484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4" name="Rounded Rectangle 173"/>
          <p:cNvSpPr/>
          <p:nvPr/>
        </p:nvSpPr>
        <p:spPr>
          <a:xfrm>
            <a:off x="8803724" y="4597087"/>
            <a:ext cx="1762207" cy="248400"/>
          </a:xfrm>
          <a:prstGeom prst="round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175" name="Group 174"/>
          <p:cNvGrpSpPr/>
          <p:nvPr/>
        </p:nvGrpSpPr>
        <p:grpSpPr>
          <a:xfrm>
            <a:off x="1058666" y="3599997"/>
            <a:ext cx="2034521" cy="746415"/>
            <a:chOff x="1443690" y="1981312"/>
            <a:chExt cx="2034521" cy="746415"/>
          </a:xfrm>
        </p:grpSpPr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5144186" y="3903187"/>
            <a:ext cx="2034521" cy="746415"/>
            <a:chOff x="1443690" y="1981312"/>
            <a:chExt cx="2034521" cy="746415"/>
          </a:xfrm>
        </p:grpSpPr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8850582" y="4995930"/>
            <a:ext cx="2034521" cy="746415"/>
            <a:chOff x="1443690" y="1981312"/>
            <a:chExt cx="2034521" cy="746415"/>
          </a:xfrm>
        </p:grpSpPr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193" name="Straight Connector 192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5141573" y="2902399"/>
            <a:ext cx="0" cy="720000"/>
          </a:xfrm>
          <a:prstGeom prst="line">
            <a:avLst/>
          </a:prstGeom>
          <a:ln w="9525" cmpd="sng">
            <a:solidFill>
              <a:srgbClr val="53D2FF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1025442" y="2777682"/>
            <a:ext cx="0" cy="720000"/>
          </a:xfrm>
          <a:prstGeom prst="line">
            <a:avLst/>
          </a:prstGeom>
          <a:ln w="9525" cmpd="sng">
            <a:solidFill>
              <a:srgbClr val="CBA9E5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8818315" y="2777682"/>
            <a:ext cx="0" cy="1800000"/>
          </a:xfrm>
          <a:prstGeom prst="line">
            <a:avLst/>
          </a:prstGeom>
          <a:ln w="9525" cmpd="sng">
            <a:solidFill>
              <a:srgbClr val="60F699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ounded Rectangle 195"/>
          <p:cNvSpPr/>
          <p:nvPr/>
        </p:nvSpPr>
        <p:spPr>
          <a:xfrm>
            <a:off x="1021669" y="3262399"/>
            <a:ext cx="1548274" cy="248400"/>
          </a:xfrm>
          <a:prstGeom prst="round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450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/>
          <p:cNvGrpSpPr/>
          <p:nvPr/>
        </p:nvGrpSpPr>
        <p:grpSpPr>
          <a:xfrm>
            <a:off x="618933" y="4542982"/>
            <a:ext cx="10913932" cy="451065"/>
            <a:chOff x="752283" y="4695382"/>
            <a:chExt cx="10913932" cy="451065"/>
          </a:xfrm>
        </p:grpSpPr>
        <p:sp>
          <p:nvSpPr>
            <p:cNvPr id="4" name="Rectangle 3"/>
            <p:cNvSpPr/>
            <p:nvPr/>
          </p:nvSpPr>
          <p:spPr>
            <a:xfrm>
              <a:off x="752283" y="4912905"/>
              <a:ext cx="864000" cy="23354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Jan </a:t>
              </a:r>
              <a:endParaRPr lang="fr-BE" sz="12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66968" y="4912905"/>
              <a:ext cx="864000" cy="23354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Feb</a:t>
              </a:r>
              <a:endParaRPr lang="fr-BE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81653" y="4912905"/>
              <a:ext cx="864000" cy="23354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Mar</a:t>
              </a:r>
              <a:endParaRPr lang="fr-BE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96338" y="4912905"/>
              <a:ext cx="864000" cy="2335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Apr</a:t>
              </a:r>
              <a:endParaRPr lang="fr-BE" sz="1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11023" y="4912905"/>
              <a:ext cx="864000" cy="2335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May</a:t>
              </a:r>
              <a:endParaRPr lang="fr-BE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25708" y="4912905"/>
              <a:ext cx="864000" cy="2335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Jun</a:t>
              </a:r>
              <a:endParaRPr lang="fr-BE" sz="12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40393" y="4912905"/>
              <a:ext cx="864000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Jul</a:t>
              </a:r>
              <a:endParaRPr lang="fr-BE" sz="1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55078" y="4912905"/>
              <a:ext cx="864000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Aug</a:t>
              </a:r>
              <a:endParaRPr lang="fr-BE" sz="12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69763" y="4912905"/>
              <a:ext cx="864000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Sep</a:t>
              </a:r>
              <a:endParaRPr lang="fr-BE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984448" y="4912905"/>
              <a:ext cx="864000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Oct</a:t>
              </a:r>
              <a:endParaRPr lang="fr-BE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899133" y="4912905"/>
              <a:ext cx="864000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Nov</a:t>
              </a:r>
              <a:endParaRPr lang="fr-BE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813822" y="4912905"/>
              <a:ext cx="838761" cy="233542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Dec</a:t>
              </a:r>
              <a:endParaRPr lang="fr-BE" sz="1200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54076" y="4695382"/>
              <a:ext cx="862207" cy="179109"/>
              <a:chOff x="474676" y="4176352"/>
              <a:chExt cx="862207" cy="179109"/>
            </a:xfrm>
            <a:solidFill>
              <a:srgbClr val="002060"/>
            </a:solidFill>
          </p:grpSpPr>
          <p:sp>
            <p:nvSpPr>
              <p:cNvPr id="17" name="Rectangle 1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667706" y="4695382"/>
              <a:ext cx="862207" cy="179109"/>
              <a:chOff x="474676" y="4176352"/>
              <a:chExt cx="862207" cy="179109"/>
            </a:xfrm>
            <a:solidFill>
              <a:srgbClr val="002060"/>
            </a:solidFill>
          </p:grpSpPr>
          <p:sp>
            <p:nvSpPr>
              <p:cNvPr id="22" name="Rectangle 2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581336" y="4695382"/>
              <a:ext cx="862207" cy="179109"/>
              <a:chOff x="474676" y="4176352"/>
              <a:chExt cx="862207" cy="179109"/>
            </a:xfrm>
            <a:solidFill>
              <a:srgbClr val="002060"/>
            </a:solidFill>
          </p:grpSpPr>
          <p:sp>
            <p:nvSpPr>
              <p:cNvPr id="27" name="Rectangle 2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3494966" y="4695382"/>
              <a:ext cx="862207" cy="179109"/>
              <a:chOff x="474676" y="4176352"/>
              <a:chExt cx="862207" cy="179109"/>
            </a:xfrm>
            <a:solidFill>
              <a:schemeClr val="bg1">
                <a:lumMod val="65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408596" y="4695382"/>
              <a:ext cx="862207" cy="179109"/>
              <a:chOff x="474676" y="4176352"/>
              <a:chExt cx="862207" cy="179109"/>
            </a:xfrm>
            <a:solidFill>
              <a:schemeClr val="bg1">
                <a:lumMod val="65000"/>
              </a:schemeClr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322226" y="4695382"/>
              <a:ext cx="862207" cy="179109"/>
              <a:chOff x="474676" y="4176352"/>
              <a:chExt cx="862207" cy="179109"/>
            </a:xfrm>
            <a:solidFill>
              <a:schemeClr val="bg1">
                <a:lumMod val="65000"/>
              </a:schemeClr>
            </a:solidFill>
          </p:grpSpPr>
          <p:sp>
            <p:nvSpPr>
              <p:cNvPr id="42" name="Rectangle 4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6235856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47" name="Rectangle 4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7149486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52" name="Rectangle 5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8063116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57" name="Rectangle 5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8976746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62" name="Rectangle 6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9890376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67" name="Rectangle 66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10804008" y="4695382"/>
              <a:ext cx="862207" cy="179109"/>
              <a:chOff x="474676" y="4176352"/>
              <a:chExt cx="862207" cy="179109"/>
            </a:xfrm>
            <a:solidFill>
              <a:srgbClr val="FF5050"/>
            </a:solidFill>
          </p:grpSpPr>
          <p:sp>
            <p:nvSpPr>
              <p:cNvPr id="72" name="Rectangle 71"/>
              <p:cNvSpPr/>
              <p:nvPr/>
            </p:nvSpPr>
            <p:spPr>
              <a:xfrm>
                <a:off x="4746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300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03276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282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156883" y="4176352"/>
                <a:ext cx="180000" cy="1791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sz="1200" dirty="0"/>
              </a:p>
            </p:txBody>
          </p:sp>
        </p:grpSp>
      </p:grpSp>
      <p:sp>
        <p:nvSpPr>
          <p:cNvPr id="76" name="Rectangle 75"/>
          <p:cNvSpPr/>
          <p:nvPr/>
        </p:nvSpPr>
        <p:spPr>
          <a:xfrm>
            <a:off x="3730861" y="2896078"/>
            <a:ext cx="858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Apr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30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Round 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7" name="OTLSHAPE_M_f254dd595e0f4241b79c6e513bfef9c5_Connector2"/>
          <p:cNvCxnSpPr/>
          <p:nvPr>
            <p:custDataLst>
              <p:tags r:id="rId1"/>
            </p:custDataLst>
          </p:nvPr>
        </p:nvCxnSpPr>
        <p:spPr>
          <a:xfrm>
            <a:off x="1402671" y="2650587"/>
            <a:ext cx="0" cy="1440000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TLSHAPE_M_f254dd595e0f4241b79c6e513bfef9c5_Title"/>
          <p:cNvSpPr txBox="1"/>
          <p:nvPr>
            <p:custDataLst>
              <p:tags r:id="rId2"/>
            </p:custDataLst>
          </p:nvPr>
        </p:nvSpPr>
        <p:spPr>
          <a:xfrm>
            <a:off x="648727" y="1969470"/>
            <a:ext cx="1505737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Jan 30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Project bidding kick started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79" name="OTLSHAPE_M_f254dd595e0f4241b79c6e513bfef9c5_Title"/>
          <p:cNvSpPr txBox="1"/>
          <p:nvPr>
            <p:custDataLst>
              <p:tags r:id="rId3"/>
            </p:custDataLst>
          </p:nvPr>
        </p:nvSpPr>
        <p:spPr>
          <a:xfrm>
            <a:off x="2189756" y="2894794"/>
            <a:ext cx="1505737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Mar 15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Tender results review and second round</a:t>
            </a:r>
          </a:p>
        </p:txBody>
      </p:sp>
      <p:cxnSp>
        <p:nvCxnSpPr>
          <p:cNvPr id="80" name="OTLSHAPE_M_f254dd595e0f4241b79c6e513bfef9c5_Connector2"/>
          <p:cNvCxnSpPr/>
          <p:nvPr>
            <p:custDataLst>
              <p:tags r:id="rId4"/>
            </p:custDataLst>
          </p:nvPr>
        </p:nvCxnSpPr>
        <p:spPr>
          <a:xfrm>
            <a:off x="2911342" y="3433870"/>
            <a:ext cx="0" cy="656717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M_f254dd595e0f4241b79c6e513bfef9c5_Connector2"/>
          <p:cNvCxnSpPr/>
          <p:nvPr>
            <p:custDataLst>
              <p:tags r:id="rId5"/>
            </p:custDataLst>
          </p:nvPr>
        </p:nvCxnSpPr>
        <p:spPr>
          <a:xfrm>
            <a:off x="4174878" y="3433870"/>
            <a:ext cx="0" cy="656717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414669" y="2248755"/>
            <a:ext cx="14128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Jun 1</a:t>
            </a: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upplier selected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6" name="OTLSHAPE_M_f254dd595e0f4241b79c6e513bfef9c5_Connector2"/>
          <p:cNvCxnSpPr/>
          <p:nvPr>
            <p:custDataLst>
              <p:tags r:id="rId6"/>
            </p:custDataLst>
          </p:nvPr>
        </p:nvCxnSpPr>
        <p:spPr>
          <a:xfrm>
            <a:off x="5146471" y="2671869"/>
            <a:ext cx="0" cy="1440000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9591705" y="2710128"/>
            <a:ext cx="14128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Nov 30</a:t>
            </a:r>
          </a:p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Handover</a:t>
            </a:r>
            <a:endParaRPr lang="en-US" sz="1200" dirty="0">
              <a:solidFill>
                <a:srgbClr val="FF5050"/>
              </a:solidFill>
            </a:endParaRPr>
          </a:p>
        </p:txBody>
      </p:sp>
      <p:cxnSp>
        <p:nvCxnSpPr>
          <p:cNvPr id="90" name="OTLSHAPE_M_f254dd595e0f4241b79c6e513bfef9c5_Connector2"/>
          <p:cNvCxnSpPr/>
          <p:nvPr>
            <p:custDataLst>
              <p:tags r:id="rId7"/>
            </p:custDataLst>
          </p:nvPr>
        </p:nvCxnSpPr>
        <p:spPr>
          <a:xfrm>
            <a:off x="10298107" y="3433870"/>
            <a:ext cx="0" cy="656717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9248290" y="1923396"/>
            <a:ext cx="1412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Nov 15</a:t>
            </a:r>
          </a:p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Construction finished</a:t>
            </a:r>
            <a:endParaRPr lang="en-US" sz="1200" dirty="0">
              <a:solidFill>
                <a:srgbClr val="FF5050"/>
              </a:solidFill>
            </a:endParaRPr>
          </a:p>
        </p:txBody>
      </p:sp>
      <p:cxnSp>
        <p:nvCxnSpPr>
          <p:cNvPr id="93" name="OTLSHAPE_M_f254dd595e0f4241b79c6e513bfef9c5_Connector2"/>
          <p:cNvCxnSpPr/>
          <p:nvPr>
            <p:custDataLst>
              <p:tags r:id="rId8"/>
            </p:custDataLst>
          </p:nvPr>
        </p:nvCxnSpPr>
        <p:spPr>
          <a:xfrm>
            <a:off x="9834997" y="2650587"/>
            <a:ext cx="0" cy="1440000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6655281" y="1403032"/>
            <a:ext cx="1631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Aug 15</a:t>
            </a:r>
          </a:p>
          <a:p>
            <a:pPr algn="ctr"/>
            <a:r>
              <a:rPr lang="fr-FR" sz="1200" dirty="0" smtClean="0">
                <a:solidFill>
                  <a:srgbClr val="FF505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Construction starts</a:t>
            </a:r>
            <a:endParaRPr lang="en-US" sz="1200" dirty="0">
              <a:solidFill>
                <a:srgbClr val="FF5050"/>
              </a:solidFill>
            </a:endParaRPr>
          </a:p>
        </p:txBody>
      </p:sp>
      <p:cxnSp>
        <p:nvCxnSpPr>
          <p:cNvPr id="101" name="OTLSHAPE_M_f254dd595e0f4241b79c6e513bfef9c5_Connector2"/>
          <p:cNvCxnSpPr/>
          <p:nvPr>
            <p:custDataLst>
              <p:tags r:id="rId9"/>
            </p:custDataLst>
          </p:nvPr>
        </p:nvCxnSpPr>
        <p:spPr>
          <a:xfrm>
            <a:off x="7471250" y="1930587"/>
            <a:ext cx="0" cy="2160000"/>
          </a:xfrm>
          <a:prstGeom prst="line">
            <a:avLst/>
          </a:prstGeom>
          <a:ln w="7620" cap="flat" cmpd="sng" algn="ctr">
            <a:solidFill>
              <a:schemeClr val="bg1">
                <a:lumMod val="50000"/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TLSHAPE_M_6fcd8c49a18c4c5daf2b65fe5a4fd0c5_Shape"/>
          <p:cNvSpPr/>
          <p:nvPr>
            <p:custDataLst>
              <p:tags r:id="rId10"/>
            </p:custDataLst>
          </p:nvPr>
        </p:nvSpPr>
        <p:spPr>
          <a:xfrm>
            <a:off x="1302885" y="4184929"/>
            <a:ext cx="228600" cy="2540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M_6fcd8c49a18c4c5daf2b65fe5a4fd0c5_Shape"/>
          <p:cNvSpPr/>
          <p:nvPr>
            <p:custDataLst>
              <p:tags r:id="rId11"/>
            </p:custDataLst>
          </p:nvPr>
        </p:nvSpPr>
        <p:spPr>
          <a:xfrm>
            <a:off x="2811556" y="4184929"/>
            <a:ext cx="228600" cy="2540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M_f254dd595e0f4241b79c6e513bfef9c5_Shape"/>
          <p:cNvSpPr/>
          <p:nvPr>
            <p:custDataLst>
              <p:tags r:id="rId12"/>
            </p:custDataLst>
          </p:nvPr>
        </p:nvSpPr>
        <p:spPr>
          <a:xfrm>
            <a:off x="5038519" y="4184929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M_6fcd8c49a18c4c5daf2b65fe5a4fd0c5_Shape"/>
          <p:cNvSpPr/>
          <p:nvPr>
            <p:custDataLst>
              <p:tags r:id="rId13"/>
            </p:custDataLst>
          </p:nvPr>
        </p:nvSpPr>
        <p:spPr>
          <a:xfrm>
            <a:off x="10204504" y="4184929"/>
            <a:ext cx="228600" cy="254000"/>
          </a:xfrm>
          <a:prstGeom prst="diamond">
            <a:avLst/>
          </a:prstGeom>
          <a:solidFill>
            <a:srgbClr val="FF5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M_6fcd8c49a18c4c5daf2b65fe5a4fd0c5_Shape"/>
          <p:cNvSpPr/>
          <p:nvPr>
            <p:custDataLst>
              <p:tags r:id="rId14"/>
            </p:custDataLst>
          </p:nvPr>
        </p:nvSpPr>
        <p:spPr>
          <a:xfrm>
            <a:off x="9726092" y="4184929"/>
            <a:ext cx="228600" cy="254000"/>
          </a:xfrm>
          <a:prstGeom prst="diamond">
            <a:avLst/>
          </a:prstGeom>
          <a:solidFill>
            <a:srgbClr val="FF5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M_6fcd8c49a18c4c5daf2b65fe5a4fd0c5_Shape"/>
          <p:cNvSpPr/>
          <p:nvPr>
            <p:custDataLst>
              <p:tags r:id="rId15"/>
            </p:custDataLst>
          </p:nvPr>
        </p:nvSpPr>
        <p:spPr>
          <a:xfrm>
            <a:off x="7356950" y="4184929"/>
            <a:ext cx="228600" cy="254000"/>
          </a:xfrm>
          <a:prstGeom prst="diamond">
            <a:avLst/>
          </a:prstGeom>
          <a:solidFill>
            <a:srgbClr val="FF5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M_6fcd8c49a18c4c5daf2b65fe5a4fd0c5_Shape"/>
          <p:cNvSpPr/>
          <p:nvPr>
            <p:custDataLst>
              <p:tags r:id="rId16"/>
            </p:custDataLst>
          </p:nvPr>
        </p:nvSpPr>
        <p:spPr>
          <a:xfrm>
            <a:off x="4060578" y="4184929"/>
            <a:ext cx="228600" cy="25400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619689" y="5106360"/>
            <a:ext cx="2690504" cy="252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Tendering</a:t>
            </a:r>
            <a:endParaRPr lang="fr-BE" sz="1600" dirty="0"/>
          </a:p>
        </p:txBody>
      </p:sp>
      <p:sp>
        <p:nvSpPr>
          <p:cNvPr id="116" name="Rounded Rectangle 115"/>
          <p:cNvSpPr/>
          <p:nvPr/>
        </p:nvSpPr>
        <p:spPr>
          <a:xfrm>
            <a:off x="3338594" y="5460122"/>
            <a:ext cx="2690504" cy="252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Design development</a:t>
            </a:r>
            <a:endParaRPr lang="fr-BE" sz="1600" dirty="0"/>
          </a:p>
        </p:txBody>
      </p:sp>
      <p:sp>
        <p:nvSpPr>
          <p:cNvPr id="118" name="Rounded Rectangle 117"/>
          <p:cNvSpPr/>
          <p:nvPr/>
        </p:nvSpPr>
        <p:spPr>
          <a:xfrm>
            <a:off x="6086615" y="5853994"/>
            <a:ext cx="5432618" cy="252000"/>
          </a:xfrm>
          <a:prstGeom prst="round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Construction</a:t>
            </a:r>
            <a:endParaRPr lang="fr-BE" sz="1600" dirty="0"/>
          </a:p>
        </p:txBody>
      </p:sp>
    </p:spTree>
    <p:extLst>
      <p:ext uri="{BB962C8B-B14F-4D97-AF65-F5344CB8AC3E}">
        <p14:creationId xmlns:p14="http://schemas.microsoft.com/office/powerpoint/2010/main" val="28455794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8969</TotalTime>
  <Words>930</Words>
  <Application>Microsoft Office PowerPoint</Application>
  <PresentationFormat>Widescreen</PresentationFormat>
  <Paragraphs>440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SimSun</vt:lpstr>
      <vt:lpstr>Arial</vt:lpstr>
      <vt:lpstr>Calibri</vt:lpstr>
      <vt:lpstr>Calibri Light</vt:lpstr>
      <vt:lpstr>Helvetica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LEPERS, Anne-Clémence</dc:creator>
  <cp:lastModifiedBy>LEPERS, Clemence</cp:lastModifiedBy>
  <cp:revision>77</cp:revision>
  <dcterms:created xsi:type="dcterms:W3CDTF">2017-09-07T03:53:02Z</dcterms:created>
  <dcterms:modified xsi:type="dcterms:W3CDTF">2018-07-11T07:59:22Z</dcterms:modified>
</cp:coreProperties>
</file>