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6" r:id="rId3"/>
    <p:sldId id="281" r:id="rId4"/>
    <p:sldId id="276" r:id="rId5"/>
    <p:sldId id="265" r:id="rId6"/>
    <p:sldId id="259" r:id="rId7"/>
    <p:sldId id="280" r:id="rId8"/>
    <p:sldId id="273" r:id="rId9"/>
    <p:sldId id="256" r:id="rId10"/>
    <p:sldId id="269" r:id="rId11"/>
    <p:sldId id="275" r:id="rId12"/>
    <p:sldId id="257" r:id="rId13"/>
    <p:sldId id="258" r:id="rId14"/>
    <p:sldId id="274" r:id="rId15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78A5"/>
    <a:srgbClr val="FF9933"/>
    <a:srgbClr val="00A87C"/>
    <a:srgbClr val="FFCC66"/>
    <a:srgbClr val="FF3399"/>
    <a:srgbClr val="0092F6"/>
    <a:srgbClr val="66CCFF"/>
    <a:srgbClr val="FF9966"/>
    <a:srgbClr val="6771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>
      <p:cViewPr>
        <p:scale>
          <a:sx n="75" d="100"/>
          <a:sy n="75" d="100"/>
        </p:scale>
        <p:origin x="-858" y="-84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787209" cy="233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579" y="0"/>
            <a:ext cx="3724421" cy="233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0"/>
            <a:ext cx="37719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514580" cy="227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580" y="2286000"/>
            <a:ext cx="3686320" cy="230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2286000"/>
            <a:ext cx="3771900" cy="230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0760"/>
            <a:ext cx="3514580" cy="229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580" y="4560759"/>
            <a:ext cx="3686320" cy="229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4556249"/>
            <a:ext cx="3771900" cy="230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94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8077200" y="5029200"/>
            <a:ext cx="2895600" cy="1828801"/>
          </a:xfrm>
          <a:prstGeom prst="rtTriangle">
            <a:avLst/>
          </a:prstGeom>
          <a:gradFill>
            <a:gsLst>
              <a:gs pos="12000">
                <a:srgbClr val="FFCC66"/>
              </a:gs>
              <a:gs pos="85000">
                <a:srgbClr val="FF993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1"/>
            <a:ext cx="8991600" cy="6858000"/>
          </a:xfrm>
          <a:prstGeom prst="rtTriangle">
            <a:avLst/>
          </a:prstGeom>
          <a:gradFill flip="none" rotWithShape="1">
            <a:gsLst>
              <a:gs pos="0">
                <a:srgbClr val="FFCC66"/>
              </a:gs>
              <a:gs pos="88000">
                <a:srgbClr val="FF9966">
                  <a:alpha val="54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flipV="1">
            <a:off x="0" y="25399"/>
            <a:ext cx="8991600" cy="6832600"/>
          </a:xfrm>
          <a:prstGeom prst="rtTriangle">
            <a:avLst/>
          </a:prstGeom>
          <a:gradFill flip="none" rotWithShape="1">
            <a:gsLst>
              <a:gs pos="0">
                <a:srgbClr val="FFC000">
                  <a:alpha val="56000"/>
                </a:srgbClr>
              </a:gs>
              <a:gs pos="79167">
                <a:srgbClr val="FF9966">
                  <a:alpha val="36000"/>
                </a:srgbClr>
              </a:gs>
              <a:gs pos="43000">
                <a:srgbClr val="FF9966">
                  <a:alpha val="3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gradFill>
            <a:gsLst>
              <a:gs pos="11000">
                <a:srgbClr val="FF0066"/>
              </a:gs>
              <a:gs pos="82000">
                <a:srgbClr val="FF9966">
                  <a:alpha val="20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0" y="-1814"/>
            <a:ext cx="5261428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10000">
                <a:schemeClr val="accent6">
                  <a:lumMod val="60000"/>
                  <a:lumOff val="40000"/>
                </a:schemeClr>
              </a:gs>
              <a:gs pos="77000">
                <a:srgbClr val="FF66FF">
                  <a:alpha val="2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/>
          <p:nvPr/>
        </p:nvSpPr>
        <p:spPr>
          <a:xfrm flipH="1">
            <a:off x="-19050" y="-1814"/>
            <a:ext cx="10991850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12000">
                <a:srgbClr val="FF0066">
                  <a:alpha val="13000"/>
                </a:srgbClr>
              </a:gs>
              <a:gs pos="95000">
                <a:srgbClr val="FFC000">
                  <a:alpha val="72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88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"/>
            <a:ext cx="10972800" cy="68199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flipH="1">
            <a:off x="0" y="0"/>
            <a:ext cx="10972800" cy="6857999"/>
          </a:xfrm>
          <a:prstGeom prst="rtTriangle">
            <a:avLst/>
          </a:prstGeom>
          <a:gradFill flip="none" rotWithShape="1">
            <a:gsLst>
              <a:gs pos="11000">
                <a:srgbClr val="FF99CC"/>
              </a:gs>
              <a:gs pos="59000">
                <a:srgbClr val="FF6699">
                  <a:alpha val="7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5683811" y="3924300"/>
            <a:ext cx="5288989" cy="2933700"/>
          </a:xfrm>
          <a:prstGeom prst="rtTriangle">
            <a:avLst/>
          </a:prstGeom>
          <a:gradFill>
            <a:gsLst>
              <a:gs pos="9000">
                <a:srgbClr val="D60093">
                  <a:alpha val="1961"/>
                </a:srgbClr>
              </a:gs>
              <a:gs pos="69000">
                <a:srgbClr val="D60093">
                  <a:alpha val="57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683811" y="3752849"/>
            <a:ext cx="0" cy="152400"/>
          </a:xfrm>
          <a:prstGeom prst="line">
            <a:avLst/>
          </a:prstGeom>
          <a:ln w="12700">
            <a:solidFill>
              <a:srgbClr val="4D535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Triangle 7"/>
          <p:cNvSpPr/>
          <p:nvPr/>
        </p:nvSpPr>
        <p:spPr>
          <a:xfrm>
            <a:off x="0" y="38100"/>
            <a:ext cx="5181600" cy="6819900"/>
          </a:xfrm>
          <a:prstGeom prst="rtTriangle">
            <a:avLst/>
          </a:prstGeom>
          <a:gradFill>
            <a:gsLst>
              <a:gs pos="9000">
                <a:srgbClr val="FF0066">
                  <a:alpha val="1961"/>
                </a:srgbClr>
              </a:gs>
              <a:gs pos="69000">
                <a:srgbClr val="FF66FF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0" y="3581400"/>
            <a:ext cx="2514600" cy="3219449"/>
          </a:xfrm>
          <a:prstGeom prst="rtTriangle">
            <a:avLst/>
          </a:prstGeom>
          <a:gradFill>
            <a:gsLst>
              <a:gs pos="9000">
                <a:srgbClr val="FF7C80">
                  <a:alpha val="1961"/>
                </a:srgbClr>
              </a:gs>
              <a:gs pos="69000">
                <a:srgbClr val="FF99CC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69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rgbClr val="DF7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"/>
          <p:cNvSpPr/>
          <p:nvPr/>
        </p:nvSpPr>
        <p:spPr>
          <a:xfrm>
            <a:off x="5715000" y="-1814"/>
            <a:ext cx="5261428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0">
                <a:srgbClr val="660033">
                  <a:alpha val="68000"/>
                </a:srgbClr>
              </a:gs>
              <a:gs pos="70000">
                <a:srgbClr val="FF66FF">
                  <a:alpha val="43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"/>
          <p:cNvSpPr/>
          <p:nvPr/>
        </p:nvSpPr>
        <p:spPr>
          <a:xfrm>
            <a:off x="228600" y="0"/>
            <a:ext cx="10747827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0">
                <a:srgbClr val="660033">
                  <a:alpha val="40000"/>
                </a:srgbClr>
              </a:gs>
              <a:gs pos="37530">
                <a:srgbClr val="A62B88">
                  <a:alpha val="28000"/>
                </a:srgbClr>
              </a:gs>
              <a:gs pos="90000">
                <a:srgbClr val="FF66FF">
                  <a:alpha val="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63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gradFill>
            <a:gsLst>
              <a:gs pos="11000">
                <a:srgbClr val="FF0066">
                  <a:alpha val="72000"/>
                </a:srgbClr>
              </a:gs>
              <a:gs pos="82000">
                <a:schemeClr val="accent5">
                  <a:lumMod val="75000"/>
                  <a:alpha val="54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flipH="1">
            <a:off x="-19050" y="-1814"/>
            <a:ext cx="10991850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12000">
                <a:srgbClr val="FF0066">
                  <a:alpha val="6000"/>
                </a:srgbClr>
              </a:gs>
              <a:gs pos="95000">
                <a:schemeClr val="accent5">
                  <a:lumMod val="75000"/>
                  <a:alpha val="3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8077200" y="5029200"/>
            <a:ext cx="2895600" cy="1828801"/>
          </a:xfrm>
          <a:prstGeom prst="rtTriangle">
            <a:avLst/>
          </a:prstGeom>
          <a:gradFill>
            <a:gsLst>
              <a:gs pos="12000">
                <a:schemeClr val="bg1">
                  <a:lumMod val="95000"/>
                </a:schemeClr>
              </a:gs>
              <a:gs pos="85000">
                <a:schemeClr val="bg1">
                  <a:lumMod val="7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1"/>
            <a:ext cx="8991600" cy="6858000"/>
          </a:xfrm>
          <a:prstGeom prst="rtTriangle">
            <a:avLst/>
          </a:prstGeom>
          <a:gradFill flip="none" rotWithShape="1">
            <a:gsLst>
              <a:gs pos="19000">
                <a:schemeClr val="bg1">
                  <a:lumMod val="85000"/>
                  <a:alpha val="0"/>
                </a:schemeClr>
              </a:gs>
              <a:gs pos="95000">
                <a:schemeClr val="bg1">
                  <a:lumMod val="75000"/>
                  <a:alpha val="63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1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gradFill>
            <a:gsLst>
              <a:gs pos="11000">
                <a:schemeClr val="bg2">
                  <a:lumMod val="75000"/>
                </a:schemeClr>
              </a:gs>
              <a:gs pos="87000">
                <a:schemeClr val="bg1">
                  <a:lumMod val="50000"/>
                  <a:alpha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0" y="-1814"/>
            <a:ext cx="5261428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27000">
                <a:schemeClr val="bg2">
                  <a:lumMod val="90000"/>
                </a:schemeClr>
              </a:gs>
              <a:gs pos="90000">
                <a:srgbClr val="AEB0B8">
                  <a:alpha val="6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/>
          <p:nvPr/>
        </p:nvSpPr>
        <p:spPr>
          <a:xfrm flipH="1">
            <a:off x="-19050" y="-1814"/>
            <a:ext cx="10991850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12000">
                <a:schemeClr val="bg2">
                  <a:lumMod val="50000"/>
                  <a:alpha val="47000"/>
                </a:schemeClr>
              </a:gs>
              <a:gs pos="85000">
                <a:schemeClr val="bg2">
                  <a:lumMod val="75000"/>
                  <a:alpha val="17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4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gradFill>
            <a:gsLst>
              <a:gs pos="11000">
                <a:srgbClr val="6C8F94"/>
              </a:gs>
              <a:gs pos="87000">
                <a:schemeClr val="bg1">
                  <a:lumMod val="50000"/>
                  <a:alpha val="69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0" y="-1814"/>
            <a:ext cx="5261428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27000">
                <a:srgbClr val="6C8F94"/>
              </a:gs>
              <a:gs pos="90000">
                <a:srgbClr val="AEB0B8">
                  <a:alpha val="6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/>
          <p:nvPr/>
        </p:nvSpPr>
        <p:spPr>
          <a:xfrm flipH="1">
            <a:off x="-19050" y="-1814"/>
            <a:ext cx="10991850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12000">
                <a:schemeClr val="tx1">
                  <a:lumMod val="75000"/>
                  <a:lumOff val="25000"/>
                  <a:alpha val="50000"/>
                </a:schemeClr>
              </a:gs>
              <a:gs pos="85000">
                <a:srgbClr val="6C8F9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2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83811" y="3752849"/>
            <a:ext cx="0" cy="152400"/>
          </a:xfrm>
          <a:prstGeom prst="line">
            <a:avLst/>
          </a:prstGeom>
          <a:ln w="12700">
            <a:solidFill>
              <a:srgbClr val="4D535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Triangle 9"/>
          <p:cNvSpPr/>
          <p:nvPr/>
        </p:nvSpPr>
        <p:spPr>
          <a:xfrm flipH="1">
            <a:off x="8077200" y="5029200"/>
            <a:ext cx="2895600" cy="1828801"/>
          </a:xfrm>
          <a:prstGeom prst="rtTriangle">
            <a:avLst/>
          </a:prstGeom>
          <a:gradFill>
            <a:gsLst>
              <a:gs pos="12000">
                <a:srgbClr val="66CCFF">
                  <a:alpha val="0"/>
                </a:srgbClr>
              </a:gs>
              <a:gs pos="85000">
                <a:schemeClr val="accent5">
                  <a:lumMod val="75000"/>
                  <a:alpha val="61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>
            <a:off x="0" y="1"/>
            <a:ext cx="8991600" cy="6858000"/>
          </a:xfrm>
          <a:prstGeom prst="rtTriangle">
            <a:avLst/>
          </a:prstGeom>
          <a:gradFill>
            <a:gsLst>
              <a:gs pos="12000">
                <a:srgbClr val="66CCFF">
                  <a:alpha val="0"/>
                </a:srgbClr>
              </a:gs>
              <a:gs pos="85000">
                <a:schemeClr val="accent5">
                  <a:lumMod val="75000"/>
                  <a:alpha val="61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6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flipH="1">
            <a:off x="0" y="0"/>
            <a:ext cx="10972800" cy="6858000"/>
          </a:xfrm>
          <a:prstGeom prst="rtTriangle">
            <a:avLst/>
          </a:prstGeom>
          <a:gradFill flip="none" rotWithShape="1">
            <a:gsLst>
              <a:gs pos="11000">
                <a:schemeClr val="accent5">
                  <a:lumMod val="60000"/>
                  <a:lumOff val="40000"/>
                  <a:alpha val="38000"/>
                </a:schemeClr>
              </a:gs>
              <a:gs pos="13312">
                <a:srgbClr val="90CBDB">
                  <a:alpha val="21000"/>
                </a:srgbClr>
              </a:gs>
              <a:gs pos="79000">
                <a:schemeClr val="accent5">
                  <a:lumMod val="75000"/>
                  <a:alpha val="52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H="1">
            <a:off x="5715000" y="3924300"/>
            <a:ext cx="5288989" cy="2933700"/>
          </a:xfrm>
          <a:prstGeom prst="rtTriangle">
            <a:avLst/>
          </a:prstGeom>
          <a:gradFill>
            <a:gsLst>
              <a:gs pos="9000">
                <a:schemeClr val="accent5">
                  <a:lumMod val="75000"/>
                  <a:alpha val="0"/>
                </a:schemeClr>
              </a:gs>
              <a:gs pos="81000">
                <a:schemeClr val="accent5">
                  <a:lumMod val="75000"/>
                  <a:alpha val="61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683811" y="3752849"/>
            <a:ext cx="0" cy="152400"/>
          </a:xfrm>
          <a:prstGeom prst="line">
            <a:avLst/>
          </a:prstGeom>
          <a:ln w="12700">
            <a:solidFill>
              <a:srgbClr val="4D535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92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gradFill>
            <a:gsLst>
              <a:gs pos="12000">
                <a:srgbClr val="00B050">
                  <a:alpha val="62000"/>
                </a:srgbClr>
              </a:gs>
              <a:gs pos="82000">
                <a:schemeClr val="accent5">
                  <a:lumMod val="75000"/>
                  <a:alpha val="69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/>
          <p:nvPr/>
        </p:nvSpPr>
        <p:spPr>
          <a:xfrm flipH="1">
            <a:off x="-19050" y="-1814"/>
            <a:ext cx="10991850" cy="6859814"/>
          </a:xfrm>
          <a:custGeom>
            <a:avLst/>
            <a:gdLst>
              <a:gd name="connsiteX0" fmla="*/ 0 w 10972800"/>
              <a:gd name="connsiteY0" fmla="*/ 0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0 w 10972800"/>
              <a:gd name="connsiteY4" fmla="*/ 0 h 6858000"/>
              <a:gd name="connsiteX0" fmla="*/ 6357257 w 10972800"/>
              <a:gd name="connsiteY0" fmla="*/ 0 h 6887028"/>
              <a:gd name="connsiteX1" fmla="*/ 10972800 w 10972800"/>
              <a:gd name="connsiteY1" fmla="*/ 29028 h 6887028"/>
              <a:gd name="connsiteX2" fmla="*/ 10972800 w 10972800"/>
              <a:gd name="connsiteY2" fmla="*/ 6887028 h 6887028"/>
              <a:gd name="connsiteX3" fmla="*/ 0 w 10972800"/>
              <a:gd name="connsiteY3" fmla="*/ 6887028 h 6887028"/>
              <a:gd name="connsiteX4" fmla="*/ 6357257 w 10972800"/>
              <a:gd name="connsiteY4" fmla="*/ 0 h 6887028"/>
              <a:gd name="connsiteX0" fmla="*/ 6400800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00800 w 10972800"/>
              <a:gd name="connsiteY4" fmla="*/ 0 h 6872514"/>
              <a:gd name="connsiteX0" fmla="*/ 6400800 w 10972800"/>
              <a:gd name="connsiteY0" fmla="*/ 29029 h 6858000"/>
              <a:gd name="connsiteX1" fmla="*/ 10972800 w 10972800"/>
              <a:gd name="connsiteY1" fmla="*/ 0 h 6858000"/>
              <a:gd name="connsiteX2" fmla="*/ 10972800 w 10972800"/>
              <a:gd name="connsiteY2" fmla="*/ 6858000 h 6858000"/>
              <a:gd name="connsiteX3" fmla="*/ 0 w 10972800"/>
              <a:gd name="connsiteY3" fmla="*/ 6858000 h 6858000"/>
              <a:gd name="connsiteX4" fmla="*/ 6400800 w 10972800"/>
              <a:gd name="connsiteY4" fmla="*/ 29029 h 6858000"/>
              <a:gd name="connsiteX0" fmla="*/ 6429828 w 10972800"/>
              <a:gd name="connsiteY0" fmla="*/ 0 h 6872514"/>
              <a:gd name="connsiteX1" fmla="*/ 10972800 w 10972800"/>
              <a:gd name="connsiteY1" fmla="*/ 14514 h 6872514"/>
              <a:gd name="connsiteX2" fmla="*/ 10972800 w 10972800"/>
              <a:gd name="connsiteY2" fmla="*/ 6872514 h 6872514"/>
              <a:gd name="connsiteX3" fmla="*/ 0 w 10972800"/>
              <a:gd name="connsiteY3" fmla="*/ 6872514 h 6872514"/>
              <a:gd name="connsiteX4" fmla="*/ 6429828 w 10972800"/>
              <a:gd name="connsiteY4" fmla="*/ 0 h 6872514"/>
              <a:gd name="connsiteX0" fmla="*/ 6493328 w 10972800"/>
              <a:gd name="connsiteY0" fmla="*/ 0 h 6859814"/>
              <a:gd name="connsiteX1" fmla="*/ 10972800 w 10972800"/>
              <a:gd name="connsiteY1" fmla="*/ 1814 h 6859814"/>
              <a:gd name="connsiteX2" fmla="*/ 10972800 w 10972800"/>
              <a:gd name="connsiteY2" fmla="*/ 6859814 h 6859814"/>
              <a:gd name="connsiteX3" fmla="*/ 0 w 10972800"/>
              <a:gd name="connsiteY3" fmla="*/ 6859814 h 6859814"/>
              <a:gd name="connsiteX4" fmla="*/ 6493328 w 10972800"/>
              <a:gd name="connsiteY4" fmla="*/ 0 h 685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72800" h="6859814">
                <a:moveTo>
                  <a:pt x="6493328" y="0"/>
                </a:moveTo>
                <a:lnTo>
                  <a:pt x="10972800" y="1814"/>
                </a:lnTo>
                <a:lnTo>
                  <a:pt x="10972800" y="6859814"/>
                </a:lnTo>
                <a:lnTo>
                  <a:pt x="0" y="6859814"/>
                </a:lnTo>
                <a:lnTo>
                  <a:pt x="6493328" y="0"/>
                </a:lnTo>
                <a:close/>
              </a:path>
            </a:pathLst>
          </a:custGeom>
          <a:gradFill>
            <a:gsLst>
              <a:gs pos="88000">
                <a:srgbClr val="00B050">
                  <a:alpha val="0"/>
                </a:srgbClr>
              </a:gs>
              <a:gs pos="31000">
                <a:schemeClr val="accent5">
                  <a:lumMod val="75000"/>
                  <a:alpha val="42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rgbClr val="00A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flipH="1">
            <a:off x="0" y="1"/>
            <a:ext cx="10972800" cy="6858000"/>
          </a:xfrm>
          <a:prstGeom prst="rtTriangle">
            <a:avLst/>
          </a:prstGeom>
          <a:gradFill flip="none" rotWithShape="1">
            <a:gsLst>
              <a:gs pos="11000">
                <a:srgbClr val="6FCF9F">
                  <a:alpha val="74000"/>
                </a:srgbClr>
              </a:gs>
              <a:gs pos="59000">
                <a:srgbClr val="3FBF7F">
                  <a:alpha val="18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1"/>
            <a:ext cx="10972800" cy="6858000"/>
          </a:xfrm>
          <a:prstGeom prst="rect">
            <a:avLst/>
          </a:prstGeom>
          <a:solidFill>
            <a:srgbClr val="00D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/>
          <p:cNvSpPr/>
          <p:nvPr/>
        </p:nvSpPr>
        <p:spPr>
          <a:xfrm flipH="1">
            <a:off x="0" y="0"/>
            <a:ext cx="10972800" cy="6858000"/>
          </a:xfrm>
          <a:prstGeom prst="rtTriangle">
            <a:avLst/>
          </a:prstGeom>
          <a:gradFill flip="none" rotWithShape="1">
            <a:gsLst>
              <a:gs pos="11000">
                <a:srgbClr val="6FCF9F">
                  <a:alpha val="2000"/>
                </a:srgbClr>
              </a:gs>
              <a:gs pos="59000">
                <a:srgbClr val="3FBF7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Right Triangle 26"/>
          <p:cNvSpPr/>
          <p:nvPr/>
        </p:nvSpPr>
        <p:spPr>
          <a:xfrm flipH="1">
            <a:off x="5683809" y="3981449"/>
            <a:ext cx="5288989" cy="2876551"/>
          </a:xfrm>
          <a:prstGeom prst="rtTriangle">
            <a:avLst/>
          </a:prstGeom>
          <a:gradFill>
            <a:gsLst>
              <a:gs pos="9000">
                <a:srgbClr val="6FCF9F">
                  <a:alpha val="2000"/>
                </a:srgbClr>
              </a:gs>
              <a:gs pos="69000">
                <a:srgbClr val="34A26B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5683811" y="3752849"/>
            <a:ext cx="0" cy="152400"/>
          </a:xfrm>
          <a:prstGeom prst="line">
            <a:avLst/>
          </a:prstGeom>
          <a:ln w="12700">
            <a:solidFill>
              <a:srgbClr val="4D535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Triangle 28"/>
          <p:cNvSpPr/>
          <p:nvPr/>
        </p:nvSpPr>
        <p:spPr>
          <a:xfrm>
            <a:off x="0" y="1"/>
            <a:ext cx="5181600" cy="6857999"/>
          </a:xfrm>
          <a:prstGeom prst="rtTriangle">
            <a:avLst/>
          </a:prstGeom>
          <a:gradFill>
            <a:gsLst>
              <a:gs pos="9000">
                <a:srgbClr val="6FCF9F">
                  <a:alpha val="2000"/>
                </a:srgbClr>
              </a:gs>
              <a:gs pos="69000">
                <a:srgbClr val="34A26B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Right Triangle 29"/>
          <p:cNvSpPr/>
          <p:nvPr/>
        </p:nvSpPr>
        <p:spPr>
          <a:xfrm>
            <a:off x="0" y="3657600"/>
            <a:ext cx="2514600" cy="3219449"/>
          </a:xfrm>
          <a:prstGeom prst="rtTriangle">
            <a:avLst/>
          </a:prstGeom>
          <a:gradFill>
            <a:gsLst>
              <a:gs pos="9000">
                <a:srgbClr val="6FCF9F">
                  <a:alpha val="2000"/>
                </a:srgbClr>
              </a:gs>
              <a:gs pos="69000">
                <a:srgbClr val="34A26B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9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0</Words>
  <Application>Microsoft Office PowerPoint</Application>
  <PresentationFormat>Custom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aclepers</cp:lastModifiedBy>
  <cp:revision>24</cp:revision>
  <dcterms:created xsi:type="dcterms:W3CDTF">2006-08-16T00:00:00Z</dcterms:created>
  <dcterms:modified xsi:type="dcterms:W3CDTF">2014-11-25T09:18:49Z</dcterms:modified>
</cp:coreProperties>
</file>