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09728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6" y="-84"/>
      </p:cViewPr>
      <p:guideLst>
        <p:guide orient="horz" pos="216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26"/>
            <a:ext cx="932688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58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3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74639"/>
            <a:ext cx="296227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74639"/>
            <a:ext cx="870394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21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7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48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600201"/>
            <a:ext cx="5833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7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71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6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96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91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600201"/>
            <a:ext cx="9875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2252-292B-40B8-88F1-D890485FF077}" type="datetimeFigureOut">
              <a:rPr lang="fr-FR" smtClean="0"/>
              <a:t>19/03/2014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6356351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6356351"/>
            <a:ext cx="2560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2E36-89DB-4B74-8F05-08C0B443EB3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79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231775" y="6611938"/>
            <a:ext cx="9386888" cy="88900"/>
            <a:chOff x="1693897" y="6202382"/>
            <a:chExt cx="7986713" cy="12541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gray">
            <a:xfrm>
              <a:off x="1693897" y="6202382"/>
              <a:ext cx="1800489" cy="125412"/>
            </a:xfrm>
            <a:prstGeom prst="rect">
              <a:avLst/>
            </a:prstGeom>
            <a:solidFill>
              <a:srgbClr val="13BAC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gray">
            <a:xfrm>
              <a:off x="3526803" y="6202382"/>
              <a:ext cx="4320902" cy="125412"/>
            </a:xfrm>
            <a:prstGeom prst="rect">
              <a:avLst/>
            </a:prstGeom>
            <a:solidFill>
              <a:srgbClr val="827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gray">
            <a:xfrm>
              <a:off x="7880121" y="6202382"/>
              <a:ext cx="1800489" cy="125412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</p:grp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0363200" y="6507163"/>
            <a:ext cx="476250" cy="274637"/>
          </a:xfrm>
          <a:prstGeom prst="rect">
            <a:avLst/>
          </a:prstGeom>
        </p:spPr>
        <p:txBody>
          <a:bodyPr/>
          <a:lstStyle>
            <a:lvl1pPr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718A9FD-E40B-4E7D-A18D-63BC5FFB7B86}" type="slidenum">
              <a:rPr lang="en-US" altLang="zh-CN" sz="1200">
                <a:latin typeface="+mj-lt"/>
                <a:ea typeface="SimSun" pitchFamily="2" charset="-122"/>
              </a:rPr>
              <a:pPr algn="ctr"/>
              <a:t>1</a:t>
            </a:fld>
            <a:endParaRPr lang="en-US" altLang="zh-CN" sz="1200" dirty="0">
              <a:latin typeface="+mj-lt"/>
              <a:ea typeface="SimSun" pitchFamily="2" charset="-122"/>
            </a:endParaRPr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grpSp>
        <p:nvGrpSpPr>
          <p:cNvPr id="10" name="组合 12"/>
          <p:cNvGrpSpPr>
            <a:grpSpLocks/>
          </p:cNvGrpSpPr>
          <p:nvPr/>
        </p:nvGrpSpPr>
        <p:grpSpPr bwMode="auto">
          <a:xfrm>
            <a:off x="228600" y="5791200"/>
            <a:ext cx="10464800" cy="731520"/>
            <a:chOff x="290513" y="4448367"/>
            <a:chExt cx="10104054" cy="1653983"/>
          </a:xfrm>
        </p:grpSpPr>
        <p:sp>
          <p:nvSpPr>
            <p:cNvPr id="11" name="Line 30"/>
            <p:cNvSpPr>
              <a:spLocks noChangeShapeType="1"/>
            </p:cNvSpPr>
            <p:nvPr/>
          </p:nvSpPr>
          <p:spPr bwMode="auto">
            <a:xfrm>
              <a:off x="290513" y="6102350"/>
              <a:ext cx="10093325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>
              <a:off x="308906" y="4448367"/>
              <a:ext cx="10085661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defTabSz="109910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200">
                <a:latin typeface="+mn-lt"/>
                <a:cs typeface="+mn-cs"/>
              </a:endParaRPr>
            </a:p>
          </p:txBody>
        </p:sp>
      </p:grpSp>
      <p:sp>
        <p:nvSpPr>
          <p:cNvPr id="13" name="Rectangle 3"/>
          <p:cNvSpPr>
            <a:spLocks noGrp="1" noChangeArrowheads="1"/>
          </p:cNvSpPr>
          <p:nvPr/>
        </p:nvSpPr>
        <p:spPr bwMode="auto">
          <a:xfrm>
            <a:off x="3171825" y="5836920"/>
            <a:ext cx="17811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Problem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b="1" dirty="0" smtClean="0">
                <a:solidFill>
                  <a:srgbClr val="13BAC4"/>
                </a:solidFill>
                <a:latin typeface="Calibri" pitchFamily="34" charset="0"/>
                <a:ea typeface="STXihei" pitchFamily="2" charset="-122"/>
              </a:rPr>
              <a:t>Solution</a:t>
            </a:r>
            <a:endParaRPr lang="en-US" altLang="zh-CN" sz="1100" b="1" dirty="0">
              <a:solidFill>
                <a:srgbClr val="13BAC4"/>
              </a:solidFill>
              <a:latin typeface="Calibri" pitchFamily="34" charset="0"/>
              <a:ea typeface="STXihei" pitchFamily="2" charset="-122"/>
            </a:endParaRPr>
          </a:p>
          <a:p>
            <a:pPr marL="342900" lvl="1" indent="-342900" defTabSz="1098550">
              <a:spcBef>
                <a:spcPct val="20000"/>
              </a:spcBef>
              <a:buFont typeface="Calibri" pitchFamily="34" charset="0"/>
              <a:buAutoNum type="arabicPeriod" startAt="2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imSun" pitchFamily="2" charset="-122"/>
              </a:rPr>
              <a:t>Business Model</a:t>
            </a:r>
            <a:endParaRPr lang="en-US" altLang="zh-CN" sz="1100" b="0" dirty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4" name="Rectangle 3"/>
          <p:cNvSpPr>
            <a:spLocks noGrp="1" noChangeArrowheads="1"/>
          </p:cNvSpPr>
          <p:nvPr/>
        </p:nvSpPr>
        <p:spPr bwMode="auto">
          <a:xfrm>
            <a:off x="228600" y="5836920"/>
            <a:ext cx="17811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098550">
              <a:spcBef>
                <a:spcPct val="20000"/>
              </a:spcBef>
            </a:pPr>
            <a:r>
              <a:rPr lang="en-US" altLang="zh-CN" sz="1200" b="1" dirty="0" smtClean="0">
                <a:latin typeface="Calibri" pitchFamily="34" charset="0"/>
                <a:ea typeface="SimSun" pitchFamily="2" charset="-122"/>
              </a:rPr>
              <a:t>Pitch Deck</a:t>
            </a:r>
            <a:endParaRPr lang="en-US" altLang="zh-CN" sz="1200" b="1" dirty="0"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285999" y="5867400"/>
            <a:ext cx="1" cy="5429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9053512" y="168533"/>
            <a:ext cx="1547814" cy="25640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Your logo(or not)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240268"/>
            <a:ext cx="16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3BAC4"/>
                </a:solidFill>
              </a:rPr>
              <a:t>Slide Title Here</a:t>
            </a:r>
            <a:endParaRPr lang="en-US" b="1" dirty="0">
              <a:solidFill>
                <a:srgbClr val="13BAC4"/>
              </a:solidFill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/>
        </p:nvSpPr>
        <p:spPr bwMode="auto">
          <a:xfrm>
            <a:off x="5526881" y="5827251"/>
            <a:ext cx="2321719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Underlying Magic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Marketing &amp; Sales</a:t>
            </a:r>
          </a:p>
          <a:p>
            <a:pPr marL="228600" lvl="1" indent="-228600" defTabSz="1098550">
              <a:spcBef>
                <a:spcPct val="20000"/>
              </a:spcBef>
              <a:buAutoNum type="arabicPeriod" startAt="4"/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Competition</a:t>
            </a:r>
          </a:p>
        </p:txBody>
      </p:sp>
      <p:sp>
        <p:nvSpPr>
          <p:cNvPr id="19" name="Rectangle 3"/>
          <p:cNvSpPr>
            <a:spLocks noGrp="1" noChangeArrowheads="1"/>
          </p:cNvSpPr>
          <p:nvPr/>
        </p:nvSpPr>
        <p:spPr bwMode="auto">
          <a:xfrm>
            <a:off x="7889081" y="5824509"/>
            <a:ext cx="2793207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defTabSz="1098550">
              <a:spcBef>
                <a:spcPct val="20000"/>
              </a:spcBef>
            </a:pPr>
            <a:r>
              <a:rPr lang="en-US" altLang="zh-CN" sz="1100" b="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7. Management Team</a:t>
            </a:r>
          </a:p>
          <a:p>
            <a:pPr marL="0" lvl="1" defTabSz="1098550">
              <a:spcBef>
                <a:spcPct val="20000"/>
              </a:spcBef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8. Financial Projections &amp; Key Metrics</a:t>
            </a:r>
          </a:p>
          <a:p>
            <a:pPr marL="0" lvl="1" defTabSz="1098550">
              <a:spcBef>
                <a:spcPct val="20000"/>
              </a:spcBef>
            </a:pPr>
            <a:r>
              <a:rPr lang="en-US" altLang="zh-CN" sz="11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STXihei" pitchFamily="2" charset="-122"/>
              </a:rPr>
              <a:t>9. Current Status &amp; Accomplishments</a:t>
            </a:r>
            <a:endParaRPr lang="en-US" altLang="zh-CN" sz="1100" b="0" dirty="0" smtClean="0">
              <a:solidFill>
                <a:schemeClr val="bg1">
                  <a:lumMod val="65000"/>
                </a:schemeClr>
              </a:solidFill>
              <a:latin typeface="Calibri" pitchFamily="34" charset="0"/>
              <a:ea typeface="STXihei" pitchFamily="2" charset="-122"/>
            </a:endParaRPr>
          </a:p>
        </p:txBody>
      </p:sp>
      <p:sp>
        <p:nvSpPr>
          <p:cNvPr id="20" name="Line 12"/>
          <p:cNvSpPr>
            <a:spLocks noChangeShapeType="1"/>
          </p:cNvSpPr>
          <p:nvPr/>
        </p:nvSpPr>
        <p:spPr bwMode="auto">
          <a:xfrm>
            <a:off x="247650" y="588963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360217" y="990600"/>
            <a:ext cx="533400" cy="457200"/>
          </a:xfrm>
          <a:prstGeom prst="rightArrow">
            <a:avLst>
              <a:gd name="adj1" fmla="val 50000"/>
              <a:gd name="adj2" fmla="val 46703"/>
            </a:avLst>
          </a:prstGeom>
          <a:solidFill>
            <a:srgbClr val="DDDDDD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81000" y="1828800"/>
            <a:ext cx="10139004" cy="8382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066800" y="838200"/>
            <a:ext cx="8991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Summarize</a:t>
            </a:r>
            <a:r>
              <a:rPr lang="en-US" b="1" dirty="0" smtClean="0"/>
              <a:t> your slide content here. Think: “So What?” . Only what matters shall be typed. </a:t>
            </a:r>
            <a:r>
              <a:rPr lang="en-US" b="1" u="sng" dirty="0" smtClean="0"/>
              <a:t>Font</a:t>
            </a:r>
            <a:r>
              <a:rPr lang="en-US" b="1" dirty="0" smtClean="0"/>
              <a:t>: Calibri 20 bold. </a:t>
            </a:r>
            <a:r>
              <a:rPr lang="en-US" b="1" u="sng" dirty="0" smtClean="0"/>
              <a:t>Color</a:t>
            </a:r>
            <a:r>
              <a:rPr lang="en-US" b="1" dirty="0" smtClean="0"/>
              <a:t>: Not black. Pink or flashy blue are my personal favorites.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84313" y="2819401"/>
            <a:ext cx="4957404" cy="27432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62600" y="3429000"/>
            <a:ext cx="4957404" cy="2088449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" descr="C:\Documents and Settings\aclepers\My Documents\My Pictures\1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397950"/>
            <a:ext cx="2106669" cy="210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29000"/>
            <a:ext cx="2057400" cy="20574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01830" y="2039034"/>
            <a:ext cx="6408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 a bit the slide topic here. </a:t>
            </a:r>
            <a:r>
              <a:rPr lang="en-US" u="sng" dirty="0" smtClean="0"/>
              <a:t>Font</a:t>
            </a:r>
            <a:r>
              <a:rPr lang="en-US" dirty="0" smtClean="0"/>
              <a:t>: Calibri 20. </a:t>
            </a:r>
            <a:r>
              <a:rPr lang="en-US" u="sng" dirty="0" smtClean="0"/>
              <a:t>Color</a:t>
            </a:r>
            <a:r>
              <a:rPr lang="en-US" dirty="0" smtClean="0"/>
              <a:t>: Black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6917" y="3429000"/>
            <a:ext cx="43260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Bullet points to detail your slide topic, ONLY IF necessary. Don’t put too many bullet points. Keep it simple.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562600" y="2819400"/>
            <a:ext cx="4957404" cy="4572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5791200" y="2819400"/>
            <a:ext cx="4335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/ Chart / Graph Title. Font: Calibri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6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231775" y="6611938"/>
            <a:ext cx="9386888" cy="88900"/>
            <a:chOff x="1693897" y="6202382"/>
            <a:chExt cx="7986713" cy="12541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gray">
            <a:xfrm>
              <a:off x="1693897" y="6202382"/>
              <a:ext cx="1800489" cy="125412"/>
            </a:xfrm>
            <a:prstGeom prst="rect">
              <a:avLst/>
            </a:prstGeom>
            <a:solidFill>
              <a:srgbClr val="13BAC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gray">
            <a:xfrm>
              <a:off x="3526803" y="6202382"/>
              <a:ext cx="4320902" cy="125412"/>
            </a:xfrm>
            <a:prstGeom prst="rect">
              <a:avLst/>
            </a:prstGeom>
            <a:solidFill>
              <a:srgbClr val="827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gray">
            <a:xfrm>
              <a:off x="7880121" y="6202382"/>
              <a:ext cx="1800489" cy="125412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</p:grp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0363200" y="6507163"/>
            <a:ext cx="476250" cy="274637"/>
          </a:xfrm>
          <a:prstGeom prst="rect">
            <a:avLst/>
          </a:prstGeom>
        </p:spPr>
        <p:txBody>
          <a:bodyPr/>
          <a:lstStyle>
            <a:lvl1pPr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718A9FD-E40B-4E7D-A18D-63BC5FFB7B86}" type="slidenum">
              <a:rPr lang="en-US" altLang="zh-CN" sz="1200">
                <a:latin typeface="+mj-lt"/>
                <a:ea typeface="SimSun" pitchFamily="2" charset="-122"/>
              </a:rPr>
              <a:pPr algn="ctr"/>
              <a:t>2</a:t>
            </a:fld>
            <a:endParaRPr lang="en-US" altLang="zh-CN" sz="1200" dirty="0">
              <a:latin typeface="+mj-lt"/>
              <a:ea typeface="SimSun" pitchFamily="2" charset="-122"/>
            </a:endParaRPr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266204" y="6176220"/>
            <a:ext cx="1781175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098550">
              <a:spcBef>
                <a:spcPct val="20000"/>
              </a:spcBef>
            </a:pPr>
            <a:r>
              <a:rPr lang="en-US" altLang="zh-CN" sz="1200" b="1" dirty="0" smtClean="0">
                <a:latin typeface="Calibri" pitchFamily="34" charset="0"/>
                <a:ea typeface="SimSun" pitchFamily="2" charset="-122"/>
              </a:rPr>
              <a:t>Company name</a:t>
            </a:r>
            <a:br>
              <a:rPr lang="en-US" altLang="zh-CN" sz="1200" b="1" dirty="0" smtClean="0">
                <a:latin typeface="Calibri" pitchFamily="34" charset="0"/>
                <a:ea typeface="SimSun" pitchFamily="2" charset="-122"/>
              </a:rPr>
            </a:br>
            <a:r>
              <a:rPr lang="en-US" altLang="zh-CN" sz="1200" b="1" dirty="0" smtClean="0">
                <a:latin typeface="Calibri" pitchFamily="34" charset="0"/>
                <a:ea typeface="SimSun" pitchFamily="2" charset="-122"/>
              </a:rPr>
              <a:t>Presentation title</a:t>
            </a:r>
            <a:endParaRPr lang="en-US" altLang="zh-CN" sz="1200" b="1" dirty="0"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5999" y="6248400"/>
            <a:ext cx="1" cy="27146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24026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3BAC4"/>
                </a:solidFill>
              </a:rPr>
              <a:t>Our businesses</a:t>
            </a:r>
            <a:endParaRPr lang="en-US" b="1" dirty="0">
              <a:solidFill>
                <a:srgbClr val="13BAC4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47650" y="838200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About us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24313" y="6248400"/>
            <a:ext cx="1462087" cy="271463"/>
          </a:xfrm>
          <a:prstGeom prst="rect">
            <a:avLst/>
          </a:prstGeom>
          <a:solidFill>
            <a:srgbClr val="13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Our businesses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245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vision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009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solution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773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Whatever 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68868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3BAC4"/>
                </a:solidFill>
              </a:rPr>
              <a:t>EXAMPLE ONE</a:t>
            </a:r>
            <a:endParaRPr lang="en-US" b="1" dirty="0">
              <a:solidFill>
                <a:srgbClr val="13BAC4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9713" y="914400"/>
            <a:ext cx="10445750" cy="5181600"/>
          </a:xfrm>
          <a:prstGeom prst="rect">
            <a:avLst/>
          </a:prstGeom>
          <a:solidFill>
            <a:schemeClr val="accent5">
              <a:lumMod val="60000"/>
              <a:lumOff val="4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60217" y="1143000"/>
            <a:ext cx="533400" cy="457200"/>
          </a:xfrm>
          <a:prstGeom prst="rightArrow">
            <a:avLst>
              <a:gd name="adj1" fmla="val 50000"/>
              <a:gd name="adj2" fmla="val 46703"/>
            </a:avLst>
          </a:prstGeom>
          <a:solidFill>
            <a:srgbClr val="DDDDDD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81000" y="2209800"/>
            <a:ext cx="10139004" cy="16002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84312" y="3962400"/>
            <a:ext cx="10135691" cy="18288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066800" y="1030069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blue rectangle shows you the boundaries of your slide: don’t put text, images or graph outside of it. Delete it when you finalize your slide.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156791" y="25908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This rectangle can detail your core message (introduced by the arrow earlier).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0" name="Oval 29"/>
          <p:cNvSpPr/>
          <p:nvPr/>
        </p:nvSpPr>
        <p:spPr>
          <a:xfrm>
            <a:off x="917523" y="2711966"/>
            <a:ext cx="164592" cy="164592"/>
          </a:xfrm>
          <a:prstGeom prst="ellipse">
            <a:avLst/>
          </a:prstGeom>
          <a:solidFill>
            <a:srgbClr val="E6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Oval 30"/>
          <p:cNvSpPr/>
          <p:nvPr/>
        </p:nvSpPr>
        <p:spPr>
          <a:xfrm>
            <a:off x="914400" y="3015734"/>
            <a:ext cx="164592" cy="164592"/>
          </a:xfrm>
          <a:prstGeom prst="ellipse">
            <a:avLst/>
          </a:prstGeom>
          <a:solidFill>
            <a:srgbClr val="E61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142999" y="2913965"/>
            <a:ext cx="78343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To avoid excessive bullet Pointing, use  circles with nice colors instead.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171014" y="4230469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Space for pictures (not too many)</a:t>
            </a:r>
            <a:br>
              <a:rPr lang="en-US" b="1" dirty="0" smtClean="0"/>
            </a:br>
            <a:r>
              <a:rPr lang="en-US" b="1" dirty="0" smtClean="0"/>
              <a:t>Graphics</a:t>
            </a:r>
            <a:br>
              <a:rPr lang="en-US" b="1" dirty="0" smtClean="0"/>
            </a:br>
            <a:r>
              <a:rPr lang="en-US" b="1" dirty="0" smtClean="0"/>
              <a:t>Charts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35" name="Picture 2" descr="C:\Documents and Settings\aclepers\My Documents\My Pictures\1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841" y="4164915"/>
            <a:ext cx="1423769" cy="142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54" y="4230469"/>
            <a:ext cx="1390471" cy="13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0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8"/>
          <p:cNvGrpSpPr>
            <a:grpSpLocks/>
          </p:cNvGrpSpPr>
          <p:nvPr/>
        </p:nvGrpSpPr>
        <p:grpSpPr bwMode="auto">
          <a:xfrm>
            <a:off x="231775" y="6611938"/>
            <a:ext cx="9386888" cy="88900"/>
            <a:chOff x="1693897" y="6202382"/>
            <a:chExt cx="7986713" cy="125412"/>
          </a:xfrm>
        </p:grpSpPr>
        <p:sp>
          <p:nvSpPr>
            <p:cNvPr id="5" name="Rectangle 9"/>
            <p:cNvSpPr>
              <a:spLocks noChangeArrowheads="1"/>
            </p:cNvSpPr>
            <p:nvPr/>
          </p:nvSpPr>
          <p:spPr bwMode="gray">
            <a:xfrm>
              <a:off x="1693897" y="6202382"/>
              <a:ext cx="1800489" cy="125412"/>
            </a:xfrm>
            <a:prstGeom prst="rect">
              <a:avLst/>
            </a:prstGeom>
            <a:solidFill>
              <a:srgbClr val="13BAC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gray">
            <a:xfrm>
              <a:off x="3526803" y="6202382"/>
              <a:ext cx="4320902" cy="125412"/>
            </a:xfrm>
            <a:prstGeom prst="rect">
              <a:avLst/>
            </a:prstGeom>
            <a:solidFill>
              <a:srgbClr val="827878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gray">
            <a:xfrm>
              <a:off x="7880121" y="6202382"/>
              <a:ext cx="1800489" cy="125412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 defTabSz="1098550">
                <a:lnSpc>
                  <a:spcPct val="150000"/>
                </a:lnSpc>
                <a:spcBef>
                  <a:spcPct val="50000"/>
                </a:spcBef>
                <a:buFont typeface="Wingdings" pitchFamily="2" charset="2"/>
                <a:buNone/>
              </a:pPr>
              <a:endParaRPr lang="zh-CN" altLang="en-US" sz="1400">
                <a:solidFill>
                  <a:srgbClr val="FFFFFF"/>
                </a:solidFill>
                <a:latin typeface="微软雅黑" pitchFamily="2" charset="-122"/>
                <a:ea typeface="微软雅黑" pitchFamily="2" charset="-122"/>
              </a:endParaRPr>
            </a:p>
          </p:txBody>
        </p:sp>
      </p:grp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10363200" y="6507163"/>
            <a:ext cx="476250" cy="274637"/>
          </a:xfrm>
          <a:prstGeom prst="rect">
            <a:avLst/>
          </a:prstGeom>
        </p:spPr>
        <p:txBody>
          <a:bodyPr/>
          <a:lstStyle>
            <a:lvl1pPr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10985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098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718A9FD-E40B-4E7D-A18D-63BC5FFB7B86}" type="slidenum">
              <a:rPr lang="en-US" altLang="zh-CN" sz="1200">
                <a:latin typeface="+mj-lt"/>
                <a:ea typeface="SimSun" pitchFamily="2" charset="-122"/>
              </a:rPr>
              <a:pPr algn="ctr"/>
              <a:t>3</a:t>
            </a:fld>
            <a:endParaRPr lang="en-US" altLang="zh-CN" sz="1200" dirty="0">
              <a:latin typeface="+mj-lt"/>
              <a:ea typeface="SimSun" pitchFamily="2" charset="-122"/>
            </a:endParaRPr>
          </a:p>
        </p:txBody>
      </p:sp>
      <p:sp>
        <p:nvSpPr>
          <p:cNvPr id="9" name="Line 28"/>
          <p:cNvSpPr>
            <a:spLocks noChangeShapeType="1"/>
          </p:cNvSpPr>
          <p:nvPr/>
        </p:nvSpPr>
        <p:spPr bwMode="auto">
          <a:xfrm>
            <a:off x="228600" y="246063"/>
            <a:ext cx="10456863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/>
        </p:nvSpPr>
        <p:spPr bwMode="auto">
          <a:xfrm>
            <a:off x="266204" y="6176220"/>
            <a:ext cx="1781175" cy="33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1098550">
              <a:spcBef>
                <a:spcPct val="20000"/>
              </a:spcBef>
            </a:pPr>
            <a:r>
              <a:rPr lang="en-US" altLang="zh-CN" sz="1200" b="1" dirty="0" smtClean="0">
                <a:latin typeface="Calibri" pitchFamily="34" charset="0"/>
                <a:ea typeface="SimSun" pitchFamily="2" charset="-122"/>
              </a:rPr>
              <a:t>Company name</a:t>
            </a:r>
            <a:br>
              <a:rPr lang="en-US" altLang="zh-CN" sz="1200" b="1" dirty="0" smtClean="0">
                <a:latin typeface="Calibri" pitchFamily="34" charset="0"/>
                <a:ea typeface="SimSun" pitchFamily="2" charset="-122"/>
              </a:rPr>
            </a:br>
            <a:r>
              <a:rPr lang="en-US" altLang="zh-CN" sz="1200" b="1" dirty="0" smtClean="0">
                <a:latin typeface="Calibri" pitchFamily="34" charset="0"/>
                <a:ea typeface="SimSun" pitchFamily="2" charset="-122"/>
              </a:rPr>
              <a:t>Presentation title</a:t>
            </a:r>
            <a:endParaRPr lang="en-US" altLang="zh-CN" sz="1200" b="1" dirty="0"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5999" y="6248400"/>
            <a:ext cx="1" cy="271463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240268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3BAC4"/>
                </a:solidFill>
              </a:rPr>
              <a:t>Our businesses</a:t>
            </a:r>
            <a:endParaRPr lang="en-US" b="1" dirty="0">
              <a:solidFill>
                <a:srgbClr val="13BAC4"/>
              </a:solidFill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247650" y="838200"/>
            <a:ext cx="2286000" cy="0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ffectLst/>
        </p:spPr>
        <p:txBody>
          <a:bodyPr/>
          <a:lstStyle/>
          <a:p>
            <a:pPr defTabSz="1099109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200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8400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About us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24313" y="6248400"/>
            <a:ext cx="1462087" cy="271463"/>
          </a:xfrm>
          <a:prstGeom prst="rect">
            <a:avLst/>
          </a:prstGeom>
          <a:solidFill>
            <a:srgbClr val="13B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Our businesses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245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vision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009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Our solution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77313" y="6248400"/>
            <a:ext cx="1462087" cy="271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Whatever </a:t>
            </a:r>
            <a:endParaRPr lang="fr-FR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68868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3BAC4"/>
                </a:solidFill>
              </a:rPr>
              <a:t>EXAMPLE ONE</a:t>
            </a:r>
            <a:endParaRPr lang="en-US" b="1" dirty="0">
              <a:solidFill>
                <a:srgbClr val="13BAC4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360217" y="1143000"/>
            <a:ext cx="533400" cy="457200"/>
          </a:xfrm>
          <a:prstGeom prst="rightArrow">
            <a:avLst>
              <a:gd name="adj1" fmla="val 50000"/>
              <a:gd name="adj2" fmla="val 46703"/>
            </a:avLst>
          </a:prstGeom>
          <a:solidFill>
            <a:srgbClr val="DDDDDD"/>
          </a:solidFill>
          <a:ln w="6350">
            <a:solidFill>
              <a:schemeClr val="bg1">
                <a:lumMod val="85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04800" y="1881810"/>
            <a:ext cx="5076031" cy="1828800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624513" y="1828800"/>
            <a:ext cx="5094080" cy="4167809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57200" y="2262810"/>
            <a:ext cx="4911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 this space to </a:t>
            </a:r>
            <a:r>
              <a:rPr lang="en-US" b="1" dirty="0" smtClean="0"/>
              <a:t>detail your core message. You can either keep the shape (and change the line doing &gt; click right &gt; format shape &gt; line color)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935939" y="2796210"/>
            <a:ext cx="3772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Space for pictures (not too many)</a:t>
            </a:r>
            <a:br>
              <a:rPr lang="en-US" b="1" dirty="0" smtClean="0"/>
            </a:br>
            <a:r>
              <a:rPr lang="en-US" b="1" dirty="0" smtClean="0"/>
              <a:t>Graphics</a:t>
            </a:r>
            <a:br>
              <a:rPr lang="en-US" b="1" dirty="0" smtClean="0"/>
            </a:br>
            <a:r>
              <a:rPr lang="en-US" b="1" dirty="0" smtClean="0"/>
              <a:t>Charts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066800" y="1030069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Core message. Keep it short !</a:t>
            </a:r>
            <a:endParaRPr lang="en-US" sz="20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304800" y="3886200"/>
            <a:ext cx="5063828" cy="2110409"/>
          </a:xfrm>
          <a:prstGeom prst="roundRect">
            <a:avLst/>
          </a:prstGeom>
          <a:solidFill>
            <a:srgbClr val="F8F8F8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" y="4186681"/>
            <a:ext cx="37724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Space for pictures (not too many)</a:t>
            </a:r>
            <a:br>
              <a:rPr lang="en-US" b="1" dirty="0" smtClean="0"/>
            </a:br>
            <a:r>
              <a:rPr lang="en-US" b="1" dirty="0" smtClean="0"/>
              <a:t>Graphics</a:t>
            </a:r>
            <a:br>
              <a:rPr lang="en-US" b="1" dirty="0" smtClean="0"/>
            </a:br>
            <a:r>
              <a:rPr lang="en-US" b="1" dirty="0" smtClean="0"/>
              <a:t>Charts</a:t>
            </a:r>
          </a:p>
          <a:p>
            <a:r>
              <a:rPr lang="en-US" b="1" dirty="0" smtClean="0"/>
              <a:t>Bullet points (not too many !)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37" name="Picture 2" descr="C:\Documents and Settings\aclepers\My Documents\My Pictures\1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841" y="4164915"/>
            <a:ext cx="1423769" cy="142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954" y="4230469"/>
            <a:ext cx="1390471" cy="13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8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278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Clemence</dc:creator>
  <cp:lastModifiedBy>Clemence</cp:lastModifiedBy>
  <cp:revision>3</cp:revision>
  <dcterms:created xsi:type="dcterms:W3CDTF">2014-03-19T15:07:13Z</dcterms:created>
  <dcterms:modified xsi:type="dcterms:W3CDTF">2014-03-19T15:19:05Z</dcterms:modified>
</cp:coreProperties>
</file>