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109728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4C5C"/>
    <a:srgbClr val="333E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984" y="-90"/>
      </p:cViewPr>
      <p:guideLst>
        <p:guide orient="horz" pos="2160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130426"/>
            <a:ext cx="932688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3886200"/>
            <a:ext cx="768096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274639"/>
            <a:ext cx="24688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274639"/>
            <a:ext cx="722376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4406901"/>
            <a:ext cx="932688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2906713"/>
            <a:ext cx="932688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1600201"/>
            <a:ext cx="48463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1600201"/>
            <a:ext cx="48463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535113"/>
            <a:ext cx="484822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174875"/>
            <a:ext cx="484822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1" y="1535113"/>
            <a:ext cx="48501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2174875"/>
            <a:ext cx="48501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3050"/>
            <a:ext cx="360997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273051"/>
            <a:ext cx="61341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" y="1435101"/>
            <a:ext cx="360997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4800600"/>
            <a:ext cx="658368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612775"/>
            <a:ext cx="658368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5367338"/>
            <a:ext cx="658368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274638"/>
            <a:ext cx="98755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600201"/>
            <a:ext cx="98755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6356351"/>
            <a:ext cx="25603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6356351"/>
            <a:ext cx="3474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6356351"/>
            <a:ext cx="25603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26" Type="http://schemas.openxmlformats.org/officeDocument/2006/relationships/image" Target="../media/image28.png"/><Relationship Id="rId39" Type="http://schemas.openxmlformats.org/officeDocument/2006/relationships/image" Target="../media/image41.pn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34" Type="http://schemas.openxmlformats.org/officeDocument/2006/relationships/image" Target="../media/image36.png"/><Relationship Id="rId42" Type="http://schemas.openxmlformats.org/officeDocument/2006/relationships/image" Target="../media/image44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5" Type="http://schemas.openxmlformats.org/officeDocument/2006/relationships/image" Target="../media/image27.png"/><Relationship Id="rId33" Type="http://schemas.openxmlformats.org/officeDocument/2006/relationships/image" Target="../media/image35.png"/><Relationship Id="rId38" Type="http://schemas.openxmlformats.org/officeDocument/2006/relationships/image" Target="../media/image40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29" Type="http://schemas.openxmlformats.org/officeDocument/2006/relationships/image" Target="../media/image31.png"/><Relationship Id="rId41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png"/><Relationship Id="rId32" Type="http://schemas.openxmlformats.org/officeDocument/2006/relationships/image" Target="../media/image34.png"/><Relationship Id="rId37" Type="http://schemas.openxmlformats.org/officeDocument/2006/relationships/image" Target="../media/image39.png"/><Relationship Id="rId40" Type="http://schemas.openxmlformats.org/officeDocument/2006/relationships/image" Target="../media/image42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28" Type="http://schemas.openxmlformats.org/officeDocument/2006/relationships/image" Target="../media/image30.png"/><Relationship Id="rId36" Type="http://schemas.openxmlformats.org/officeDocument/2006/relationships/image" Target="../media/image38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31" Type="http://schemas.openxmlformats.org/officeDocument/2006/relationships/image" Target="../media/image33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png"/><Relationship Id="rId27" Type="http://schemas.openxmlformats.org/officeDocument/2006/relationships/image" Target="../media/image29.png"/><Relationship Id="rId30" Type="http://schemas.openxmlformats.org/officeDocument/2006/relationships/image" Target="../media/image32.png"/><Relationship Id="rId35" Type="http://schemas.openxmlformats.org/officeDocument/2006/relationships/image" Target="../media/image37.png"/><Relationship Id="rId43" Type="http://schemas.openxmlformats.org/officeDocument/2006/relationships/image" Target="../media/image4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94547" y="2259538"/>
            <a:ext cx="100584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546947" y="4545538"/>
            <a:ext cx="99060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009578" y="2571541"/>
            <a:ext cx="46159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 dirty="0" smtClean="0">
                <a:solidFill>
                  <a:srgbClr val="0070C0"/>
                </a:solidFill>
                <a:latin typeface="+mj-lt"/>
                <a:cs typeface="Aharoni" pitchFamily="2" charset="-79"/>
              </a:rPr>
              <a:t>MY PRESENTATION</a:t>
            </a:r>
            <a:endParaRPr lang="en-US" sz="4400" b="1" dirty="0">
              <a:solidFill>
                <a:srgbClr val="0070C0"/>
              </a:solidFill>
              <a:latin typeface="+mj-lt"/>
              <a:cs typeface="Aharoni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57147" y="3088808"/>
            <a:ext cx="14077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 dirty="0" smtClean="0">
                <a:latin typeface="+mj-lt"/>
                <a:cs typeface="Aharoni" pitchFamily="2" charset="-79"/>
              </a:rPr>
              <a:t>TITLE</a:t>
            </a:r>
            <a:endParaRPr lang="en-US" sz="5400" b="1" dirty="0">
              <a:latin typeface="+mj-lt"/>
              <a:cs typeface="Aharoni" pitchFamily="2" charset="-79"/>
            </a:endParaRPr>
          </a:p>
        </p:txBody>
      </p:sp>
      <p:sp>
        <p:nvSpPr>
          <p:cNvPr id="8" name="Oval 7"/>
          <p:cNvSpPr/>
          <p:nvPr/>
        </p:nvSpPr>
        <p:spPr>
          <a:xfrm>
            <a:off x="546947" y="2640538"/>
            <a:ext cx="1645920" cy="164592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Icon 1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375747" y="2640538"/>
            <a:ext cx="1645920" cy="164592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Icon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158827" y="2640538"/>
            <a:ext cx="1645920" cy="164592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3"/>
          <p:cNvSpPr txBox="1"/>
          <p:nvPr/>
        </p:nvSpPr>
        <p:spPr>
          <a:xfrm>
            <a:off x="6033347" y="3733800"/>
            <a:ext cx="6748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haroni" pitchFamily="2" charset="-79"/>
              </a:rPr>
              <a:t>Date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86497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VISUALS\NL icons png\bookic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5733" y="167640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351102" y="2902803"/>
            <a:ext cx="10270597" cy="1809424"/>
            <a:chOff x="228600" y="2902803"/>
            <a:chExt cx="10270597" cy="1809424"/>
          </a:xfrm>
        </p:grpSpPr>
        <p:sp>
          <p:nvSpPr>
            <p:cNvPr id="6" name="TextBox 5"/>
            <p:cNvSpPr txBox="1"/>
            <p:nvPr/>
          </p:nvSpPr>
          <p:spPr>
            <a:xfrm>
              <a:off x="4359828" y="2902803"/>
              <a:ext cx="219861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schemeClr val="bg1"/>
                  </a:solidFill>
                  <a:latin typeface="+mj-lt"/>
                  <a:cs typeface="Aharoni" panose="02010803020104030203" pitchFamily="2" charset="-79"/>
                </a:rPr>
                <a:t>REPLACE THIS</a:t>
              </a:r>
              <a:endParaRPr lang="en-US" sz="2800" dirty="0">
                <a:solidFill>
                  <a:schemeClr val="bg1"/>
                </a:solidFill>
                <a:latin typeface="+mj-lt"/>
                <a:cs typeface="Aharoni" panose="02010803020104030203" pitchFamily="2" charset="-79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654939" y="3429000"/>
              <a:ext cx="5608395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400" b="1" dirty="0" smtClean="0">
                  <a:solidFill>
                    <a:schemeClr val="bg1"/>
                  </a:solidFill>
                  <a:latin typeface="+mj-lt"/>
                  <a:cs typeface="Aharoni" panose="02010803020104030203" pitchFamily="2" charset="-79"/>
                </a:rPr>
                <a:t>WITH YOUR OWN TEXT</a:t>
              </a:r>
              <a:endParaRPr lang="en-US" sz="4400" b="1" dirty="0">
                <a:solidFill>
                  <a:schemeClr val="bg1"/>
                </a:solidFill>
                <a:latin typeface="+mj-lt"/>
                <a:cs typeface="Aharoni" panose="02010803020104030203" pitchFamily="2" charset="-79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228600" y="3195190"/>
              <a:ext cx="3276600" cy="0"/>
            </a:xfrm>
            <a:prstGeom prst="line">
              <a:avLst/>
            </a:prstGeom>
            <a:ln w="3175">
              <a:solidFill>
                <a:schemeClr val="bg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222597" y="3195190"/>
              <a:ext cx="3276600" cy="0"/>
            </a:xfrm>
            <a:prstGeom prst="line">
              <a:avLst/>
            </a:prstGeom>
            <a:ln w="3175">
              <a:solidFill>
                <a:schemeClr val="bg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28600" y="4310292"/>
              <a:ext cx="10270597" cy="0"/>
            </a:xfrm>
            <a:prstGeom prst="line">
              <a:avLst/>
            </a:prstGeom>
            <a:ln w="3175">
              <a:solidFill>
                <a:schemeClr val="bg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271298" y="4342895"/>
              <a:ext cx="4010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  <a:latin typeface="+mj-lt"/>
                  <a:cs typeface="Aharoni" panose="02010803020104030203" pitchFamily="2" charset="-79"/>
                </a:rPr>
                <a:t>….</a:t>
              </a:r>
              <a:endParaRPr lang="en-US" dirty="0">
                <a:solidFill>
                  <a:schemeClr val="bg1"/>
                </a:solidFill>
                <a:latin typeface="+mj-lt"/>
                <a:cs typeface="Aharoni" panose="02010803020104030203" pitchFamily="2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06154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E4C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29200" y="2514600"/>
            <a:ext cx="14077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ColaborateLight" pitchFamily="50" charset="0"/>
                <a:cs typeface="Aharoni" panose="02010803020104030203" pitchFamily="2" charset="-79"/>
              </a:rPr>
              <a:t>Replace this</a:t>
            </a:r>
            <a:endParaRPr lang="en-US" sz="2000" dirty="0">
              <a:solidFill>
                <a:schemeClr val="bg1"/>
              </a:solidFill>
              <a:latin typeface="ColaborateLight" pitchFamily="50" charset="0"/>
              <a:cs typeface="Aharoni" panose="02010803020104030203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53000" y="2895600"/>
            <a:ext cx="41264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CFF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WITH YOUR OWN</a:t>
            </a:r>
            <a:endParaRPr lang="en-US" sz="3600" b="1" dirty="0">
              <a:solidFill>
                <a:srgbClr val="CCFF6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4419600"/>
            <a:ext cx="9753600" cy="0"/>
          </a:xfrm>
          <a:prstGeom prst="line">
            <a:avLst/>
          </a:prstGeom>
          <a:ln w="3175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2209800" y="3146286"/>
            <a:ext cx="2133600" cy="914400"/>
            <a:chOff x="2438400" y="1159549"/>
            <a:chExt cx="2133600" cy="914400"/>
          </a:xfrm>
        </p:grpSpPr>
        <p:sp>
          <p:nvSpPr>
            <p:cNvPr id="8" name="Oval 7"/>
            <p:cNvSpPr/>
            <p:nvPr/>
          </p:nvSpPr>
          <p:spPr>
            <a:xfrm>
              <a:off x="2438400" y="1159549"/>
              <a:ext cx="914400" cy="914400"/>
            </a:xfrm>
            <a:prstGeom prst="ellipse">
              <a:avLst/>
            </a:prstGeom>
            <a:solidFill>
              <a:srgbClr val="344E5E"/>
            </a:solidFill>
            <a:ln>
              <a:solidFill>
                <a:srgbClr val="CCFF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657600" y="1159549"/>
              <a:ext cx="914400" cy="914400"/>
            </a:xfrm>
            <a:prstGeom prst="ellipse">
              <a:avLst/>
            </a:prstGeom>
            <a:solidFill>
              <a:srgbClr val="344E5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10" name="Picture 2" descr="D:\VISUALS\NL icons png\bookicon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05100" y="1434820"/>
              <a:ext cx="381000" cy="381000"/>
            </a:xfrm>
            <a:prstGeom prst="rect">
              <a:avLst/>
            </a:prstGeom>
            <a:solidFill>
              <a:srgbClr val="344E5E"/>
            </a:solidFill>
          </p:spPr>
        </p:pic>
        <p:pic>
          <p:nvPicPr>
            <p:cNvPr id="11" name="Picture 2" descr="D:\VISUALS\NL icons png\kidicon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36787" y="1403245"/>
              <a:ext cx="506613" cy="4255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Rectangle 11"/>
          <p:cNvSpPr/>
          <p:nvPr/>
        </p:nvSpPr>
        <p:spPr>
          <a:xfrm>
            <a:off x="4961100" y="3327737"/>
            <a:ext cx="511069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TEXT AND ICONS</a:t>
            </a:r>
            <a:endParaRPr lang="en-US" sz="2000" dirty="0"/>
          </a:p>
        </p:txBody>
      </p:sp>
      <p:sp>
        <p:nvSpPr>
          <p:cNvPr id="13" name="Oval 12"/>
          <p:cNvSpPr/>
          <p:nvPr/>
        </p:nvSpPr>
        <p:spPr>
          <a:xfrm>
            <a:off x="914400" y="3154857"/>
            <a:ext cx="914400" cy="914400"/>
          </a:xfrm>
          <a:prstGeom prst="ellipse">
            <a:avLst/>
          </a:prstGeom>
          <a:solidFill>
            <a:srgbClr val="344E5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Impact" pitchFamily="34" charset="0"/>
              </a:rPr>
              <a:t>!</a:t>
            </a:r>
            <a:endParaRPr lang="en-US" sz="1600" b="1" dirty="0">
              <a:solidFill>
                <a:schemeClr val="bg1"/>
              </a:solidFill>
              <a:latin typeface="Impact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457200" y="2667000"/>
            <a:ext cx="4343400" cy="0"/>
          </a:xfrm>
          <a:prstGeom prst="line">
            <a:avLst/>
          </a:prstGeom>
          <a:ln w="3175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391400" y="2667000"/>
            <a:ext cx="2895600" cy="0"/>
          </a:xfrm>
          <a:prstGeom prst="line">
            <a:avLst/>
          </a:prstGeom>
          <a:ln w="3175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7624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VISUALS\NL icons png\bookic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180" y="1972807"/>
            <a:ext cx="405019" cy="422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D:\VISUALS\NL icons png\iphon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5344" y="3271867"/>
            <a:ext cx="417153" cy="702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D:\VISUALS\NL icons png\phone chargin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582" y="1899847"/>
            <a:ext cx="575119" cy="50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D:\VISUALS\NL icons png\phone charging 2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401960"/>
            <a:ext cx="845561" cy="512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9" descr="D:\VISUALS\NL icons png\pla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5543" y="1918679"/>
            <a:ext cx="432732" cy="446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D:\VISUALS\NL icons png\restarea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45" y="1918679"/>
            <a:ext cx="537462" cy="439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1" descr="D:\VISUALS\NL icons png\shoppingcart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126" y="2620258"/>
            <a:ext cx="629892" cy="497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2" descr="D:\VISUALS\NL icons png\sofa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845" y="4322483"/>
            <a:ext cx="780518" cy="606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3" descr="D:\VISUALS\NL icons png\taxi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685" y="1735380"/>
            <a:ext cx="732980" cy="764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2" descr="icon home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977" y="1762639"/>
            <a:ext cx="690995" cy="694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4" descr="01sac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5612" y="2274694"/>
            <a:ext cx="1445229" cy="1125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" descr="01sacbleu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474772"/>
            <a:ext cx="611682" cy="697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01robe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0612" y="2494530"/>
            <a:ext cx="572107" cy="678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6" descr="01chapeau`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3296" y="2463587"/>
            <a:ext cx="1150237" cy="765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8" descr="hanger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07" y="2428682"/>
            <a:ext cx="924298" cy="74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53" descr="FURNITUR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016" y="3398120"/>
            <a:ext cx="862678" cy="554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5" descr="01jeu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2733" y="3271867"/>
            <a:ext cx="903758" cy="943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5" descr="01portable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1417" y="3236039"/>
            <a:ext cx="739438" cy="771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17" descr="computer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623" y="3242894"/>
            <a:ext cx="903758" cy="830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1" descr="fb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058" y="4136192"/>
            <a:ext cx="862678" cy="881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2" descr="cup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021" y="4435349"/>
            <a:ext cx="616199" cy="457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19" descr="fourchette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736" y="4221921"/>
            <a:ext cx="565705" cy="807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20" descr="01-cutlery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64" y="4136192"/>
            <a:ext cx="440753" cy="82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21" descr="01EAT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7460" y="4155838"/>
            <a:ext cx="780518" cy="801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24" descr="teaport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743" y="4255855"/>
            <a:ext cx="698358" cy="651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4" descr="D:\VISUALS\bulle rose.png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4225" y="2971800"/>
            <a:ext cx="691416" cy="783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5" descr="D:\VISUALS\bulle orange.png"/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658" y="2971800"/>
            <a:ext cx="691416" cy="783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6" descr="D:\VISUALS\bulle bleu.png"/>
          <p:cNvPicPr>
            <a:picLocks noChangeAspect="1" noChangeArrowheads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58" y="2971800"/>
            <a:ext cx="691416" cy="783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11" descr="D:\VISUALS\loupe rose.png"/>
          <p:cNvPicPr>
            <a:picLocks noChangeAspect="1" noChangeArrowheads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8541" y="2971800"/>
            <a:ext cx="769459" cy="783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2" descr="D:\VISUALS\loupe vert.png"/>
          <p:cNvPicPr>
            <a:picLocks noChangeAspect="1" noChangeArrowheads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768" y="2971800"/>
            <a:ext cx="769459" cy="783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13" descr="D:\VISUALS\MUSIK.png"/>
          <p:cNvPicPr>
            <a:picLocks noChangeAspect="1" noChangeArrowheads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9392" y="3886200"/>
            <a:ext cx="1011008" cy="1116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4" descr="D:\VISUALS\SAC ORANGE.png"/>
          <p:cNvPicPr>
            <a:picLocks noChangeAspect="1" noChangeArrowheads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7483" y="4082088"/>
            <a:ext cx="754772" cy="833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15" descr="D:\VISUALS\SAC GRIS.png"/>
          <p:cNvPicPr>
            <a:picLocks noChangeAspect="1" noChangeArrowheads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3920" y="4065202"/>
            <a:ext cx="771129" cy="85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16" descr="D:\VISUALS\peeling-blue-sticker-md.png"/>
          <p:cNvPicPr>
            <a:picLocks noChangeAspect="1" noChangeArrowheads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1028" y="4080387"/>
            <a:ext cx="754772" cy="836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68" descr="D:\VISUALS\sticker.png"/>
          <p:cNvPicPr>
            <a:picLocks noChangeAspect="1" noChangeArrowheads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5901" y="4044648"/>
            <a:ext cx="754772" cy="90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18" descr="D:\VISUALS\microb.png"/>
          <p:cNvPicPr>
            <a:picLocks noChangeAspect="1" noChangeArrowheads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7690" y="2971800"/>
            <a:ext cx="703977" cy="783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C:\Documents and Settings\aclepers\My Documents\My Pictures\T2.png"/>
          <p:cNvPicPr>
            <a:picLocks noChangeAspect="1" noChangeArrowheads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938940"/>
            <a:ext cx="754772" cy="804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3" descr="C:\Documents and Settings\aclepers\My Documents\My Pictures\T.png"/>
          <p:cNvPicPr>
            <a:picLocks noChangeAspect="1" noChangeArrowheads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1938940"/>
            <a:ext cx="754772" cy="804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5" descr="C:\Documents and Settings\aclepers\My Documents\My Pictures\grey.png"/>
          <p:cNvPicPr>
            <a:picLocks noChangeAspect="1" noChangeArrowheads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0" y="1938940"/>
            <a:ext cx="754772" cy="783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6" descr="C:\Documents and Settings\aclepers\My Documents\My Pictures\rose.png"/>
          <p:cNvPicPr>
            <a:picLocks noChangeAspect="1" noChangeArrowheads="1"/>
          </p:cNvPicPr>
          <p:nvPr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900695"/>
            <a:ext cx="754772" cy="783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7" descr="C:\Documents and Settings\aclepers\My Documents\My Pictures\time-8-512.png"/>
          <p:cNvPicPr>
            <a:picLocks noChangeAspect="1" noChangeArrowheads="1"/>
          </p:cNvPicPr>
          <p:nvPr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1938940"/>
            <a:ext cx="754772" cy="783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8" descr="C:\Documents and Settings\aclepers\My Documents\My Pictures\STAR.png"/>
          <p:cNvPicPr>
            <a:picLocks noChangeAspect="1" noChangeArrowheads="1"/>
          </p:cNvPicPr>
          <p:nvPr/>
        </p:nvPicPr>
        <p:blipFill>
          <a:blip r:embed="rId4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938941"/>
            <a:ext cx="754772" cy="745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796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80" y="1233487"/>
            <a:ext cx="10408020" cy="486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796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24</Words>
  <Application>Microsoft Office PowerPoint</Application>
  <PresentationFormat>Custom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aclepers</cp:lastModifiedBy>
  <cp:revision>3</cp:revision>
  <dcterms:created xsi:type="dcterms:W3CDTF">2006-08-16T00:00:00Z</dcterms:created>
  <dcterms:modified xsi:type="dcterms:W3CDTF">2014-09-29T09:41:06Z</dcterms:modified>
</cp:coreProperties>
</file>